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5" r:id="rId1"/>
  </p:sldMasterIdLst>
  <p:notesMasterIdLst>
    <p:notesMasterId r:id="rId96"/>
  </p:notesMasterIdLst>
  <p:sldIdLst>
    <p:sldId id="516" r:id="rId2"/>
    <p:sldId id="517" r:id="rId3"/>
    <p:sldId id="382" r:id="rId4"/>
    <p:sldId id="430" r:id="rId5"/>
    <p:sldId id="257" r:id="rId6"/>
    <p:sldId id="258" r:id="rId7"/>
    <p:sldId id="259" r:id="rId8"/>
    <p:sldId id="525" r:id="rId9"/>
    <p:sldId id="526" r:id="rId10"/>
    <p:sldId id="527" r:id="rId11"/>
    <p:sldId id="261" r:id="rId12"/>
    <p:sldId id="528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529" r:id="rId25"/>
    <p:sldId id="530" r:id="rId26"/>
    <p:sldId id="273" r:id="rId27"/>
    <p:sldId id="274" r:id="rId28"/>
    <p:sldId id="531" r:id="rId29"/>
    <p:sldId id="275" r:id="rId30"/>
    <p:sldId id="276" r:id="rId31"/>
    <p:sldId id="277" r:id="rId32"/>
    <p:sldId id="533" r:id="rId33"/>
    <p:sldId id="534" r:id="rId34"/>
    <p:sldId id="278" r:id="rId35"/>
    <p:sldId id="279" r:id="rId36"/>
    <p:sldId id="280" r:id="rId37"/>
    <p:sldId id="281" r:id="rId38"/>
    <p:sldId id="535" r:id="rId39"/>
    <p:sldId id="282" r:id="rId40"/>
    <p:sldId id="283" r:id="rId41"/>
    <p:sldId id="286" r:id="rId42"/>
    <p:sldId id="284" r:id="rId43"/>
    <p:sldId id="285" r:id="rId44"/>
    <p:sldId id="452" r:id="rId45"/>
    <p:sldId id="518" r:id="rId46"/>
    <p:sldId id="519" r:id="rId47"/>
    <p:sldId id="520" r:id="rId48"/>
    <p:sldId id="521" r:id="rId49"/>
    <p:sldId id="522" r:id="rId50"/>
    <p:sldId id="523" r:id="rId51"/>
    <p:sldId id="524" r:id="rId52"/>
    <p:sldId id="536" r:id="rId53"/>
    <p:sldId id="537" r:id="rId54"/>
    <p:sldId id="538" r:id="rId55"/>
    <p:sldId id="539" r:id="rId56"/>
    <p:sldId id="540" r:id="rId57"/>
    <p:sldId id="541" r:id="rId58"/>
    <p:sldId id="542" r:id="rId59"/>
    <p:sldId id="543" r:id="rId60"/>
    <p:sldId id="544" r:id="rId61"/>
    <p:sldId id="545" r:id="rId62"/>
    <p:sldId id="546" r:id="rId63"/>
    <p:sldId id="547" r:id="rId64"/>
    <p:sldId id="548" r:id="rId65"/>
    <p:sldId id="549" r:id="rId66"/>
    <p:sldId id="550" r:id="rId67"/>
    <p:sldId id="551" r:id="rId68"/>
    <p:sldId id="552" r:id="rId69"/>
    <p:sldId id="553" r:id="rId70"/>
    <p:sldId id="554" r:id="rId71"/>
    <p:sldId id="555" r:id="rId72"/>
    <p:sldId id="556" r:id="rId73"/>
    <p:sldId id="557" r:id="rId74"/>
    <p:sldId id="558" r:id="rId75"/>
    <p:sldId id="559" r:id="rId76"/>
    <p:sldId id="560" r:id="rId77"/>
    <p:sldId id="561" r:id="rId78"/>
    <p:sldId id="562" r:id="rId79"/>
    <p:sldId id="563" r:id="rId80"/>
    <p:sldId id="564" r:id="rId81"/>
    <p:sldId id="565" r:id="rId82"/>
    <p:sldId id="566" r:id="rId83"/>
    <p:sldId id="567" r:id="rId84"/>
    <p:sldId id="568" r:id="rId85"/>
    <p:sldId id="569" r:id="rId86"/>
    <p:sldId id="570" r:id="rId87"/>
    <p:sldId id="571" r:id="rId88"/>
    <p:sldId id="572" r:id="rId89"/>
    <p:sldId id="573" r:id="rId90"/>
    <p:sldId id="574" r:id="rId91"/>
    <p:sldId id="575" r:id="rId92"/>
    <p:sldId id="576" r:id="rId93"/>
    <p:sldId id="577" r:id="rId94"/>
    <p:sldId id="578" r:id="rId95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71801" autoAdjust="0"/>
  </p:normalViewPr>
  <p:slideViewPr>
    <p:cSldViewPr>
      <p:cViewPr varScale="1">
        <p:scale>
          <a:sx n="95" d="100"/>
          <a:sy n="95" d="100"/>
        </p:scale>
        <p:origin x="89" y="9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https://www.reddit.com/r/illusionporn/comments/sz7nnx/i_meticulously_sculpted_my_face_in_snow_it_took_6/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3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7" indent="0" algn="ctr">
              <a:buNone/>
              <a:defRPr sz="1600"/>
            </a:lvl6pPr>
            <a:lvl7pPr marL="2742908" indent="0" algn="ctr">
              <a:buNone/>
              <a:defRPr sz="1600"/>
            </a:lvl7pPr>
            <a:lvl8pPr marL="3200059" indent="0" algn="ctr">
              <a:buNone/>
              <a:defRPr sz="1600"/>
            </a:lvl8pPr>
            <a:lvl9pPr marL="36572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6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1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6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2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6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3" indent="0">
              <a:buNone/>
              <a:defRPr sz="2400"/>
            </a:lvl3pPr>
            <a:lvl4pPr marL="1371454" indent="0">
              <a:buNone/>
              <a:defRPr sz="2000"/>
            </a:lvl4pPr>
            <a:lvl5pPr marL="1828605" indent="0">
              <a:buNone/>
              <a:defRPr sz="2000"/>
            </a:lvl5pPr>
            <a:lvl6pPr marL="2285757" indent="0">
              <a:buNone/>
              <a:defRPr sz="2000"/>
            </a:lvl6pPr>
            <a:lvl7pPr marL="2742908" indent="0">
              <a:buNone/>
              <a:defRPr sz="2000"/>
            </a:lvl7pPr>
            <a:lvl8pPr marL="3200059" indent="0">
              <a:buNone/>
              <a:defRPr sz="2000"/>
            </a:lvl8pPr>
            <a:lvl9pPr marL="365721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6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0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1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3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4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5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reddit.com/r/illusionporn/comments/sz7nnx/i_meticulously_sculpted_my_face_in_snow_it_took_6/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inted Einstein Hollow Face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527"/>
          </a:xfrm>
        </p:spPr>
      </p:pic>
    </p:spTree>
    <p:extLst>
      <p:ext uri="{BB962C8B-B14F-4D97-AF65-F5344CB8AC3E}">
        <p14:creationId xmlns:p14="http://schemas.microsoft.com/office/powerpoint/2010/main" val="5292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b="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18098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58942"/>
          <a:stretch/>
        </p:blipFill>
        <p:spPr>
          <a:xfrm>
            <a:off x="1535876" y="10971"/>
            <a:ext cx="9120249" cy="28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9" y="1143000"/>
            <a:ext cx="1219370" cy="1086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_snow_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0"/>
            <a:ext cx="7010400" cy="6865133"/>
          </a:xfrm>
        </p:spPr>
      </p:pic>
      <p:sp>
        <p:nvSpPr>
          <p:cNvPr id="5" name="TextBox 4"/>
          <p:cNvSpPr txBox="1"/>
          <p:nvPr/>
        </p:nvSpPr>
        <p:spPr>
          <a:xfrm>
            <a:off x="11049000" y="6396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67854"/>
          <a:stretch/>
        </p:blipFill>
        <p:spPr>
          <a:xfrm>
            <a:off x="1535876" y="10971"/>
            <a:ext cx="9120249" cy="219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35548"/>
          <a:stretch/>
        </p:blipFill>
        <p:spPr>
          <a:xfrm>
            <a:off x="1535876" y="10971"/>
            <a:ext cx="9120249" cy="44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8916"/>
          <a:stretch/>
        </p:blipFill>
        <p:spPr>
          <a:xfrm>
            <a:off x="1535876" y="10971"/>
            <a:ext cx="9120249" cy="349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  <a:br>
              <a:rPr lang="en-US" dirty="0"/>
            </a:br>
            <a:r>
              <a:rPr lang="en-US" dirty="0"/>
              <a:t>Neural Net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562" y="6489430"/>
            <a:ext cx="387103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Many slides by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Marc’Aurelio</a:t>
            </a: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Ranzato</a:t>
            </a:r>
            <a:endParaRPr lang="en-US" sz="179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080" y="5680087"/>
            <a:ext cx="4494256" cy="82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67000"/>
            <a:ext cx="8915400" cy="3984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71196"/>
          <a:stretch/>
        </p:blipFill>
        <p:spPr>
          <a:xfrm>
            <a:off x="1535876" y="10971"/>
            <a:ext cx="9120249" cy="197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9491"/>
          <a:stretch/>
        </p:blipFill>
        <p:spPr>
          <a:xfrm>
            <a:off x="1535876" y="10970"/>
            <a:ext cx="9120249" cy="34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3611436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1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5417154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59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7222872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0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9028590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25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577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A4DC2B1-96D6-4FC5-9C84-92702F23E90F}"/>
              </a:ext>
            </a:extLst>
          </p:cNvPr>
          <p:cNvSpPr/>
          <p:nvPr/>
        </p:nvSpPr>
        <p:spPr>
          <a:xfrm>
            <a:off x="3150314" y="3589947"/>
            <a:ext cx="7178173" cy="2296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0" dirty="0">
                <a:solidFill>
                  <a:prstClr val="white"/>
                </a:solidFill>
                <a:latin typeface="Calibri" panose="020F0502020204030204"/>
              </a:rPr>
              <a:t>Representation design matters more for all of these</a:t>
            </a:r>
          </a:p>
        </p:txBody>
      </p:sp>
    </p:spTree>
    <p:extLst>
      <p:ext uri="{BB962C8B-B14F-4D97-AF65-F5344CB8AC3E}">
        <p14:creationId xmlns:p14="http://schemas.microsoft.com/office/powerpoint/2010/main" val="29181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4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95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65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1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30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02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3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069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95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5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4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98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48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8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1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749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03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8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88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4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16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0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73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72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86220"/>
            <a:ext cx="8682949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Project 4: Scene Classification with Deep Nets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02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8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39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20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57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80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06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8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800"/>
            <a:ext cx="10355928" cy="64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94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89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0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185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23407</TotalTime>
  <Words>443</Words>
  <Application>Microsoft Office PowerPoint</Application>
  <PresentationFormat>Widescreen</PresentationFormat>
  <Paragraphs>187</Paragraphs>
  <Slides>94</Slides>
  <Notes>1</Notes>
  <HiddenSlides>5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Times</vt:lpstr>
      <vt:lpstr>Standard</vt:lpstr>
      <vt:lpstr>PowerPoint Presentation</vt:lpstr>
      <vt:lpstr>PowerPoint Presentation</vt:lpstr>
      <vt:lpstr>Deep Learning Neural Net Basics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422</cp:revision>
  <dcterms:created xsi:type="dcterms:W3CDTF">2002-05-13T23:53:31Z</dcterms:created>
  <dcterms:modified xsi:type="dcterms:W3CDTF">2023-10-19T13:58:55Z</dcterms:modified>
</cp:coreProperties>
</file>