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776" r:id="rId2"/>
    <p:sldMasterId id="2147483821" r:id="rId3"/>
    <p:sldMasterId id="2147483857" r:id="rId4"/>
    <p:sldMasterId id="2147483869" r:id="rId5"/>
    <p:sldMasterId id="2147483883" r:id="rId6"/>
    <p:sldMasterId id="2147483895" r:id="rId7"/>
    <p:sldMasterId id="2147483910" r:id="rId8"/>
  </p:sldMasterIdLst>
  <p:notesMasterIdLst>
    <p:notesMasterId r:id="rId57"/>
  </p:notesMasterIdLst>
  <p:sldIdLst>
    <p:sldId id="546" r:id="rId9"/>
    <p:sldId id="557" r:id="rId10"/>
    <p:sldId id="572" r:id="rId11"/>
    <p:sldId id="573" r:id="rId12"/>
    <p:sldId id="634" r:id="rId13"/>
    <p:sldId id="574" r:id="rId14"/>
    <p:sldId id="575" r:id="rId15"/>
    <p:sldId id="576" r:id="rId16"/>
    <p:sldId id="577" r:id="rId17"/>
    <p:sldId id="578" r:id="rId18"/>
    <p:sldId id="661" r:id="rId19"/>
    <p:sldId id="579" r:id="rId20"/>
    <p:sldId id="580" r:id="rId21"/>
    <p:sldId id="581" r:id="rId22"/>
    <p:sldId id="582" r:id="rId23"/>
    <p:sldId id="583" r:id="rId24"/>
    <p:sldId id="584" r:id="rId25"/>
    <p:sldId id="585" r:id="rId26"/>
    <p:sldId id="586" r:id="rId27"/>
    <p:sldId id="587" r:id="rId28"/>
    <p:sldId id="588" r:id="rId29"/>
    <p:sldId id="589" r:id="rId30"/>
    <p:sldId id="590" r:id="rId31"/>
    <p:sldId id="591" r:id="rId32"/>
    <p:sldId id="592" r:id="rId33"/>
    <p:sldId id="593" r:id="rId34"/>
    <p:sldId id="594" r:id="rId35"/>
    <p:sldId id="595" r:id="rId36"/>
    <p:sldId id="596" r:id="rId37"/>
    <p:sldId id="597" r:id="rId38"/>
    <p:sldId id="598" r:id="rId39"/>
    <p:sldId id="599" r:id="rId40"/>
    <p:sldId id="600" r:id="rId41"/>
    <p:sldId id="601" r:id="rId42"/>
    <p:sldId id="602" r:id="rId43"/>
    <p:sldId id="603" r:id="rId44"/>
    <p:sldId id="604" r:id="rId45"/>
    <p:sldId id="605" r:id="rId46"/>
    <p:sldId id="606" r:id="rId47"/>
    <p:sldId id="635" r:id="rId48"/>
    <p:sldId id="636" r:id="rId49"/>
    <p:sldId id="637" r:id="rId50"/>
    <p:sldId id="638" r:id="rId51"/>
    <p:sldId id="639" r:id="rId52"/>
    <p:sldId id="640" r:id="rId53"/>
    <p:sldId id="641" r:id="rId54"/>
    <p:sldId id="642" r:id="rId55"/>
    <p:sldId id="643" r:id="rId5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F0000"/>
    <a:srgbClr val="D7E872"/>
    <a:srgbClr val="D60093"/>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autoAdjust="0"/>
    <p:restoredTop sz="83389" autoAdjust="0"/>
  </p:normalViewPr>
  <p:slideViewPr>
    <p:cSldViewPr>
      <p:cViewPr varScale="1">
        <p:scale>
          <a:sx n="110" d="100"/>
          <a:sy n="110" d="100"/>
        </p:scale>
        <p:origin x="1564"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cs typeface="+mn-cs"/>
              </a:defRPr>
            </a:lvl1pPr>
          </a:lstStyle>
          <a:p>
            <a:pPr>
              <a:defRPr/>
            </a:pPr>
            <a:endParaRPr lang="en-US"/>
          </a:p>
        </p:txBody>
      </p:sp>
      <p:sp>
        <p:nvSpPr>
          <p:cNvPr id="860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cs typeface="+mn-cs"/>
              </a:defRPr>
            </a:lvl1pPr>
          </a:lstStyle>
          <a:p>
            <a:pPr>
              <a:defRPr/>
            </a:pPr>
            <a:endParaRPr lang="en-US"/>
          </a:p>
        </p:txBody>
      </p:sp>
      <p:sp>
        <p:nvSpPr>
          <p:cNvPr id="1331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cs typeface="+mn-cs"/>
              </a:defRPr>
            </a:lvl1pPr>
          </a:lstStyle>
          <a:p>
            <a:pPr>
              <a:defRPr/>
            </a:pPr>
            <a:endParaRPr lang="en-US"/>
          </a:p>
        </p:txBody>
      </p:sp>
      <p:sp>
        <p:nvSpPr>
          <p:cNvPr id="860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741F7D38-A548-45BB-8C12-6594C40DC729}" type="slidenum">
              <a:rPr lang="en-US" altLang="en-US"/>
              <a:pPr/>
              <a:t>‹#›</a:t>
            </a:fld>
            <a:endParaRPr lang="en-US" altLang="en-US"/>
          </a:p>
        </p:txBody>
      </p:sp>
    </p:spTree>
    <p:extLst>
      <p:ext uri="{BB962C8B-B14F-4D97-AF65-F5344CB8AC3E}">
        <p14:creationId xmlns:p14="http://schemas.microsoft.com/office/powerpoint/2010/main" val="4003584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7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7F0CA9-7B37-4AEB-B9A9-55579172AE9E}" type="slidenum">
              <a:rPr lang="en-US" altLang="en-US">
                <a:solidFill>
                  <a:srgbClr val="000000"/>
                </a:solidFill>
                <a:latin typeface="Arial" panose="020B0604020202020204" pitchFamily="34" charset="0"/>
              </a:rPr>
              <a:pPr eaLnBrk="1" hangingPunct="1">
                <a:spcBef>
                  <a:spcPct val="0"/>
                </a:spcBef>
              </a:pPr>
              <a:t>4</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41518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56DA84-5270-487B-9800-FED49D0526D5}" type="slidenum">
              <a:rPr lang="en-US" altLang="en-US">
                <a:solidFill>
                  <a:prstClr val="black"/>
                </a:solidFill>
                <a:latin typeface="Calibri" panose="020F0502020204030204" pitchFamily="34" charset="0"/>
              </a:rPr>
              <a:pPr eaLnBrk="1" hangingPunct="1"/>
              <a:t>17</a:t>
            </a:fld>
            <a:endParaRPr lang="en-US" altLang="en-US">
              <a:solidFill>
                <a:prstClr val="black"/>
              </a:solidFill>
              <a:latin typeface="Calibri" panose="020F0502020204030204" pitchFamily="34" charset="0"/>
            </a:endParaRPr>
          </a:p>
        </p:txBody>
      </p:sp>
      <p:sp>
        <p:nvSpPr>
          <p:cNvPr id="267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All the descriptor vectors are thrown into a common space.</a:t>
            </a:r>
          </a:p>
          <a:p>
            <a:r>
              <a:rPr lang="en-US" altLang="en-US" smtClean="0"/>
              <a:t>This is done for many images, the goal being to acquire enough statistics on how natural images distribute points in the descriptor space. </a:t>
            </a:r>
          </a:p>
          <a:p>
            <a:endParaRPr lang="en-US" altLang="en-US" smtClean="0"/>
          </a:p>
          <a:p>
            <a:endParaRPr lang="en-US" altLang="en-US" smtClean="0"/>
          </a:p>
        </p:txBody>
      </p:sp>
    </p:spTree>
    <p:extLst>
      <p:ext uri="{BB962C8B-B14F-4D97-AF65-F5344CB8AC3E}">
        <p14:creationId xmlns:p14="http://schemas.microsoft.com/office/powerpoint/2010/main" val="1841081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6EB32B-5339-46AC-872D-4ACB1906C3AE}" type="slidenum">
              <a:rPr lang="en-US" altLang="en-US">
                <a:solidFill>
                  <a:prstClr val="black"/>
                </a:solidFill>
                <a:latin typeface="Calibri" panose="020F0502020204030204" pitchFamily="34" charset="0"/>
              </a:rPr>
              <a:pPr eaLnBrk="1" hangingPunct="1"/>
              <a:t>18</a:t>
            </a:fld>
            <a:endParaRPr lang="en-US" altLang="en-US">
              <a:solidFill>
                <a:prstClr val="black"/>
              </a:solidFill>
              <a:latin typeface="Calibri" panose="020F0502020204030204" pitchFamily="34" charset="0"/>
            </a:endParaRPr>
          </a:p>
        </p:txBody>
      </p:sp>
      <p:sp>
        <p:nvSpPr>
          <p:cNvPr id="268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758415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4DB72C-E65B-4413-8F83-086848213547}" type="slidenum">
              <a:rPr lang="en-US" altLang="en-US">
                <a:solidFill>
                  <a:prstClr val="black"/>
                </a:solidFill>
                <a:latin typeface="Calibri" panose="020F0502020204030204" pitchFamily="34" charset="0"/>
              </a:rPr>
              <a:pPr eaLnBrk="1" hangingPunct="1"/>
              <a:t>19</a:t>
            </a:fld>
            <a:endParaRPr lang="en-US" altLang="en-US">
              <a:solidFill>
                <a:prstClr val="black"/>
              </a:solidFill>
              <a:latin typeface="Calibri" panose="020F0502020204030204" pitchFamily="34" charset="0"/>
            </a:endParaRPr>
          </a:p>
        </p:txBody>
      </p:sp>
      <p:sp>
        <p:nvSpPr>
          <p:cNvPr id="269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609924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68783C-AE25-4ED0-B0B5-B24CF9D774B6}" type="slidenum">
              <a:rPr lang="en-US" altLang="en-US">
                <a:solidFill>
                  <a:prstClr val="black"/>
                </a:solidFill>
                <a:latin typeface="Calibri" panose="020F0502020204030204" pitchFamily="34" charset="0"/>
              </a:rPr>
              <a:pPr eaLnBrk="1" hangingPunct="1"/>
              <a:t>20</a:t>
            </a:fld>
            <a:endParaRPr lang="en-US" altLang="en-US">
              <a:solidFill>
                <a:prstClr val="black"/>
              </a:solidFill>
              <a:latin typeface="Calibri" panose="020F0502020204030204" pitchFamily="34" charset="0"/>
            </a:endParaRPr>
          </a:p>
        </p:txBody>
      </p:sp>
      <p:sp>
        <p:nvSpPr>
          <p:cNvPr id="270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786813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7C08CB-D362-45FF-BB05-14B35AA998EC}" type="slidenum">
              <a:rPr lang="en-US" altLang="en-US">
                <a:solidFill>
                  <a:prstClr val="black"/>
                </a:solidFill>
                <a:latin typeface="Calibri" panose="020F0502020204030204" pitchFamily="34" charset="0"/>
              </a:rPr>
              <a:pPr eaLnBrk="1" hangingPunct="1"/>
              <a:t>21</a:t>
            </a:fld>
            <a:endParaRPr lang="en-US" altLang="en-US">
              <a:solidFill>
                <a:prstClr val="black"/>
              </a:solidFill>
              <a:latin typeface="Calibri" panose="020F0502020204030204" pitchFamily="34" charset="0"/>
            </a:endParaRPr>
          </a:p>
        </p:txBody>
      </p:sp>
      <p:sp>
        <p:nvSpPr>
          <p:cNvPr id="271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552573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EBCC3B-04E4-4D24-89FA-1CDEC04994EE}" type="slidenum">
              <a:rPr lang="en-US" altLang="en-US">
                <a:solidFill>
                  <a:prstClr val="black"/>
                </a:solidFill>
                <a:latin typeface="Calibri" panose="020F0502020204030204" pitchFamily="34" charset="0"/>
              </a:rPr>
              <a:pPr eaLnBrk="1" hangingPunct="1"/>
              <a:t>22</a:t>
            </a:fld>
            <a:endParaRPr lang="en-US" altLang="en-US">
              <a:solidFill>
                <a:prstClr val="black"/>
              </a:solidFill>
              <a:latin typeface="Calibri" panose="020F0502020204030204" pitchFamily="34" charset="0"/>
            </a:endParaRPr>
          </a:p>
        </p:txBody>
      </p:sp>
      <p:sp>
        <p:nvSpPr>
          <p:cNvPr id="272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772099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D03DE4-8FD1-4A4F-809F-DB0EBE60F995}" type="slidenum">
              <a:rPr lang="en-US" altLang="en-US">
                <a:solidFill>
                  <a:prstClr val="black"/>
                </a:solidFill>
                <a:latin typeface="Calibri" panose="020F0502020204030204" pitchFamily="34" charset="0"/>
              </a:rPr>
              <a:pPr eaLnBrk="1" hangingPunct="1"/>
              <a:t>23</a:t>
            </a:fld>
            <a:endParaRPr lang="en-US" altLang="en-US">
              <a:solidFill>
                <a:prstClr val="black"/>
              </a:solidFill>
              <a:latin typeface="Calibri" panose="020F0502020204030204" pitchFamily="34" charset="0"/>
            </a:endParaRPr>
          </a:p>
        </p:txBody>
      </p:sp>
      <p:sp>
        <p:nvSpPr>
          <p:cNvPr id="273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then run k-means on the descriptor space. In this setting, k defines what we call the branch-factor of the tree, which indicates how fast the tree branches.</a:t>
            </a:r>
          </a:p>
          <a:p>
            <a:r>
              <a:rPr lang="en-US" altLang="en-US" smtClean="0"/>
              <a:t>In this illustration, k is three. We then run k-means again, recursively on each of the resulting quantization cells.</a:t>
            </a:r>
          </a:p>
          <a:p>
            <a:r>
              <a:rPr lang="en-US" altLang="en-US" smtClean="0"/>
              <a:t>This defines the vocabulary tree, which is essentially a hierarchical set of cluster centers and their corresponding Voronoi regions.</a:t>
            </a:r>
          </a:p>
          <a:p>
            <a:r>
              <a:rPr lang="en-US" altLang="en-US" smtClean="0"/>
              <a:t>We typically use a branch-factor of 10 and six levels, resulting in a million leaf nodes. We lovingly call this the Mega-Voc.</a:t>
            </a:r>
          </a:p>
          <a:p>
            <a:endParaRPr lang="en-US" altLang="en-US" smtClean="0"/>
          </a:p>
        </p:txBody>
      </p:sp>
    </p:spTree>
    <p:extLst>
      <p:ext uri="{BB962C8B-B14F-4D97-AF65-F5344CB8AC3E}">
        <p14:creationId xmlns:p14="http://schemas.microsoft.com/office/powerpoint/2010/main" val="2026381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9869E7-1F0C-492F-ACF2-B93D4E39C194}" type="slidenum">
              <a:rPr lang="en-US" altLang="en-US">
                <a:solidFill>
                  <a:prstClr val="black"/>
                </a:solidFill>
                <a:latin typeface="Calibri" panose="020F0502020204030204" pitchFamily="34" charset="0"/>
              </a:rPr>
              <a:pPr eaLnBrk="1" hangingPunct="1"/>
              <a:t>24</a:t>
            </a:fld>
            <a:endParaRPr lang="en-US" altLang="en-US">
              <a:solidFill>
                <a:prstClr val="black"/>
              </a:solidFill>
              <a:latin typeface="Calibri" panose="020F0502020204030204" pitchFamily="34" charset="0"/>
            </a:endParaRPr>
          </a:p>
        </p:txBody>
      </p:sp>
      <p:sp>
        <p:nvSpPr>
          <p:cNvPr id="274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626700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5D40BD-E8EE-4BA2-93C0-301AF3E15E8F}" type="slidenum">
              <a:rPr lang="en-US" altLang="en-US">
                <a:solidFill>
                  <a:prstClr val="black"/>
                </a:solidFill>
                <a:latin typeface="Calibri" panose="020F0502020204030204" pitchFamily="34" charset="0"/>
              </a:rPr>
              <a:pPr eaLnBrk="1" hangingPunct="1"/>
              <a:t>25</a:t>
            </a:fld>
            <a:endParaRPr lang="en-US" altLang="en-US">
              <a:solidFill>
                <a:prstClr val="black"/>
              </a:solidFill>
              <a:latin typeface="Calibri" panose="020F0502020204030204" pitchFamily="34" charset="0"/>
            </a:endParaRPr>
          </a:p>
        </p:txBody>
      </p:sp>
      <p:sp>
        <p:nvSpPr>
          <p:cNvPr id="275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702338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4DD34E-BA3B-44F0-954E-44490D568ABC}" type="slidenum">
              <a:rPr lang="en-US" altLang="en-US">
                <a:solidFill>
                  <a:prstClr val="black"/>
                </a:solidFill>
                <a:latin typeface="Calibri" panose="020F0502020204030204" pitchFamily="34" charset="0"/>
              </a:rPr>
              <a:pPr eaLnBrk="1" hangingPunct="1"/>
              <a:t>26</a:t>
            </a:fld>
            <a:endParaRPr lang="en-US" altLang="en-US">
              <a:solidFill>
                <a:prstClr val="black"/>
              </a:solidFill>
              <a:latin typeface="Calibri" panose="020F0502020204030204" pitchFamily="34" charset="0"/>
            </a:endParaRPr>
          </a:p>
        </p:txBody>
      </p:sp>
      <p:sp>
        <p:nvSpPr>
          <p:cNvPr id="276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10724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69A7834-F6FC-4792-ADE5-F67804DA65E0}" type="slidenum">
              <a:rPr lang="en-US" altLang="en-US">
                <a:solidFill>
                  <a:srgbClr val="000000"/>
                </a:solidFill>
                <a:latin typeface="Arial" panose="020B0604020202020204" pitchFamily="34" charset="0"/>
              </a:rPr>
              <a:pPr eaLnBrk="1" hangingPunct="1">
                <a:spcBef>
                  <a:spcPct val="0"/>
                </a:spcBef>
              </a:pPr>
              <a:t>7</a:t>
            </a:fld>
            <a:endParaRPr lang="en-US" altLang="en-US">
              <a:solidFill>
                <a:srgbClr val="000000"/>
              </a:solidFill>
              <a:latin typeface="Arial" panose="020B0604020202020204" pitchFamily="34" charset="0"/>
            </a:endParaRPr>
          </a:p>
        </p:txBody>
      </p:sp>
      <p:sp>
        <p:nvSpPr>
          <p:cNvPr id="26009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10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634012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288FF2-1DB9-41EF-BAAD-3E6439980D10}" type="slidenum">
              <a:rPr lang="en-US" altLang="en-US">
                <a:solidFill>
                  <a:prstClr val="black"/>
                </a:solidFill>
                <a:latin typeface="Calibri" panose="020F0502020204030204" pitchFamily="34" charset="0"/>
              </a:rPr>
              <a:pPr eaLnBrk="1" hangingPunct="1"/>
              <a:t>27</a:t>
            </a:fld>
            <a:endParaRPr lang="en-US" altLang="en-US">
              <a:solidFill>
                <a:prstClr val="black"/>
              </a:solidFill>
              <a:latin typeface="Calibri" panose="020F0502020204030204" pitchFamily="34" charset="0"/>
            </a:endParaRPr>
          </a:p>
        </p:txBody>
      </p:sp>
      <p:sp>
        <p:nvSpPr>
          <p:cNvPr id="277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95536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DC2FEA-6EB1-4F80-A494-2187C39A112B}" type="slidenum">
              <a:rPr lang="en-US" altLang="en-US">
                <a:solidFill>
                  <a:prstClr val="black"/>
                </a:solidFill>
                <a:latin typeface="Calibri" panose="020F0502020204030204" pitchFamily="34" charset="0"/>
              </a:rPr>
              <a:pPr eaLnBrk="1" hangingPunct="1"/>
              <a:t>28</a:t>
            </a:fld>
            <a:endParaRPr lang="en-US" altLang="en-US">
              <a:solidFill>
                <a:prstClr val="black"/>
              </a:solidFill>
              <a:latin typeface="Calibri" panose="020F0502020204030204" pitchFamily="34" charset="0"/>
            </a:endParaRPr>
          </a:p>
        </p:txBody>
      </p:sp>
      <p:sp>
        <p:nvSpPr>
          <p:cNvPr id="278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372751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A887AD-BCFC-49DF-B601-969DD1ED6FF7}" type="slidenum">
              <a:rPr lang="en-US" altLang="en-US">
                <a:solidFill>
                  <a:prstClr val="black"/>
                </a:solidFill>
                <a:latin typeface="Calibri" panose="020F0502020204030204" pitchFamily="34" charset="0"/>
              </a:rPr>
              <a:pPr eaLnBrk="1" hangingPunct="1"/>
              <a:t>29</a:t>
            </a:fld>
            <a:endParaRPr lang="en-US" altLang="en-US">
              <a:solidFill>
                <a:prstClr val="black"/>
              </a:solidFill>
              <a:latin typeface="Calibri" panose="020F0502020204030204" pitchFamily="34" charset="0"/>
            </a:endParaRPr>
          </a:p>
        </p:txBody>
      </p:sp>
      <p:sp>
        <p:nvSpPr>
          <p:cNvPr id="279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989896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5E4B68-6D7F-4C78-B75D-0D3ACF3ADCD6}" type="slidenum">
              <a:rPr lang="en-US" altLang="en-US">
                <a:solidFill>
                  <a:prstClr val="black"/>
                </a:solidFill>
                <a:latin typeface="Calibri" panose="020F0502020204030204" pitchFamily="34" charset="0"/>
              </a:rPr>
              <a:pPr eaLnBrk="1" hangingPunct="1"/>
              <a:t>30</a:t>
            </a:fld>
            <a:endParaRPr lang="en-US" altLang="en-US">
              <a:solidFill>
                <a:prstClr val="black"/>
              </a:solidFill>
              <a:latin typeface="Calibri" panose="020F0502020204030204" pitchFamily="34" charset="0"/>
            </a:endParaRPr>
          </a:p>
        </p:txBody>
      </p:sp>
      <p:sp>
        <p:nvSpPr>
          <p:cNvPr id="280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803390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43055D-E30F-47B8-92F9-671D9F87585E}" type="slidenum">
              <a:rPr lang="en-US" altLang="en-US">
                <a:solidFill>
                  <a:prstClr val="black"/>
                </a:solidFill>
                <a:latin typeface="Calibri" panose="020F0502020204030204" pitchFamily="34" charset="0"/>
              </a:rPr>
              <a:pPr eaLnBrk="1" hangingPunct="1"/>
              <a:t>31</a:t>
            </a:fld>
            <a:endParaRPr lang="en-US" altLang="en-US">
              <a:solidFill>
                <a:prstClr val="black"/>
              </a:solidFill>
              <a:latin typeface="Calibri" panose="020F0502020204030204" pitchFamily="34" charset="0"/>
            </a:endParaRPr>
          </a:p>
        </p:txBody>
      </p:sp>
      <p:sp>
        <p:nvSpPr>
          <p:cNvPr id="281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213027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B905A3-D67E-4017-9D68-64A095F4AE9D}" type="slidenum">
              <a:rPr lang="en-US" altLang="en-US">
                <a:solidFill>
                  <a:prstClr val="black"/>
                </a:solidFill>
                <a:latin typeface="Calibri" panose="020F0502020204030204" pitchFamily="34" charset="0"/>
              </a:rPr>
              <a:pPr eaLnBrk="1" hangingPunct="1"/>
              <a:t>32</a:t>
            </a:fld>
            <a:endParaRPr lang="en-US" altLang="en-US">
              <a:solidFill>
                <a:prstClr val="black"/>
              </a:solidFill>
              <a:latin typeface="Calibri" panose="020F0502020204030204" pitchFamily="34" charset="0"/>
            </a:endParaRPr>
          </a:p>
        </p:txBody>
      </p:sp>
      <p:sp>
        <p:nvSpPr>
          <p:cNvPr id="282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118832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94008B-2009-45D3-8081-72066411AC69}" type="slidenum">
              <a:rPr lang="en-US" altLang="en-US">
                <a:solidFill>
                  <a:prstClr val="black"/>
                </a:solidFill>
                <a:latin typeface="Calibri" panose="020F0502020204030204" pitchFamily="34" charset="0"/>
              </a:rPr>
              <a:pPr eaLnBrk="1" hangingPunct="1"/>
              <a:t>33</a:t>
            </a:fld>
            <a:endParaRPr lang="en-US" altLang="en-US">
              <a:solidFill>
                <a:prstClr val="black"/>
              </a:solidFill>
              <a:latin typeface="Calibri" panose="020F0502020204030204" pitchFamily="34" charset="0"/>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now have the vocabulary tree, and the online phase can begin.</a:t>
            </a:r>
          </a:p>
          <a:p>
            <a:r>
              <a:rPr lang="en-US" altLang="en-US" smtClean="0"/>
              <a:t>In order to add an image to the database, we perform feature extraction. Each descriptor vector is now dropped down from the root of the tree and quantized very efficiently into a path down the tree, encoded by a single integer.</a:t>
            </a:r>
          </a:p>
          <a:p>
            <a:r>
              <a:rPr lang="en-US" altLang="en-US" smtClean="0"/>
              <a:t>Each node in the vocabulary tree has an associated inverted file index.</a:t>
            </a:r>
          </a:p>
          <a:p>
            <a:r>
              <a:rPr lang="en-US" altLang="en-US" smtClean="0"/>
              <a:t>Indecies back to the new image are then added to the relevant inverted files.  </a:t>
            </a:r>
          </a:p>
          <a:p>
            <a:r>
              <a:rPr lang="en-US" altLang="en-US" smtClean="0"/>
              <a:t>This is a very efficient operation that is carried out whenever we want to add an image.</a:t>
            </a:r>
          </a:p>
        </p:txBody>
      </p:sp>
    </p:spTree>
    <p:extLst>
      <p:ext uri="{BB962C8B-B14F-4D97-AF65-F5344CB8AC3E}">
        <p14:creationId xmlns:p14="http://schemas.microsoft.com/office/powerpoint/2010/main" val="2938456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515920-47B6-424A-9292-6BEA52EE6A3F}" type="slidenum">
              <a:rPr lang="en-US" altLang="en-US">
                <a:solidFill>
                  <a:prstClr val="black"/>
                </a:solidFill>
                <a:latin typeface="Calibri" panose="020F0502020204030204" pitchFamily="34" charset="0"/>
              </a:rPr>
              <a:pPr eaLnBrk="1" hangingPunct="1"/>
              <a:t>34</a:t>
            </a:fld>
            <a:endParaRPr lang="en-US" altLang="en-US">
              <a:solidFill>
                <a:prstClr val="black"/>
              </a:solidFill>
              <a:latin typeface="Calibri" panose="020F0502020204030204" pitchFamily="34" charset="0"/>
            </a:endParaRPr>
          </a:p>
        </p:txBody>
      </p:sp>
      <p:sp>
        <p:nvSpPr>
          <p:cNvPr id="284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078230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ECD560-CF67-4951-9783-8CD372A9F865}" type="slidenum">
              <a:rPr lang="en-US" altLang="en-US">
                <a:solidFill>
                  <a:prstClr val="black"/>
                </a:solidFill>
                <a:latin typeface="Calibri" panose="020F0502020204030204" pitchFamily="34" charset="0"/>
              </a:rPr>
              <a:pPr eaLnBrk="1" hangingPunct="1"/>
              <a:t>35</a:t>
            </a:fld>
            <a:endParaRPr lang="en-US" altLang="en-US">
              <a:solidFill>
                <a:prstClr val="black"/>
              </a:solidFill>
              <a:latin typeface="Calibri" panose="020F0502020204030204" pitchFamily="34" charset="0"/>
            </a:endParaRPr>
          </a:p>
        </p:txBody>
      </p:sp>
      <p:sp>
        <p:nvSpPr>
          <p:cNvPr id="285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69034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14DCB6-EDA1-48D2-B221-6C8CCE140D7E}" type="slidenum">
              <a:rPr lang="en-US" altLang="en-US">
                <a:solidFill>
                  <a:prstClr val="black"/>
                </a:solidFill>
                <a:latin typeface="Calibri" panose="020F0502020204030204" pitchFamily="34" charset="0"/>
              </a:rPr>
              <a:pPr eaLnBrk="1" hangingPunct="1"/>
              <a:t>36</a:t>
            </a:fld>
            <a:endParaRPr lang="en-US" altLang="en-US">
              <a:solidFill>
                <a:prstClr val="black"/>
              </a:solidFill>
              <a:latin typeface="Calibri" panose="020F0502020204030204" pitchFamily="34" charset="0"/>
            </a:endParaRPr>
          </a:p>
        </p:txBody>
      </p:sp>
      <p:sp>
        <p:nvSpPr>
          <p:cNvPr id="286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567676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97875CB-E207-49D9-8735-4306244E9E83}" type="slidenum">
              <a:rPr lang="en-US" altLang="en-US">
                <a:solidFill>
                  <a:srgbClr val="000000"/>
                </a:solidFill>
                <a:latin typeface="Arial" panose="020B0604020202020204" pitchFamily="34" charset="0"/>
              </a:rPr>
              <a:pPr eaLnBrk="1" hangingPunct="1">
                <a:spcBef>
                  <a:spcPct val="0"/>
                </a:spcBef>
              </a:pPr>
              <a:t>8</a:t>
            </a:fld>
            <a:endParaRPr lang="en-US" altLang="en-US">
              <a:solidFill>
                <a:srgbClr val="000000"/>
              </a:solidFill>
              <a:latin typeface="Arial" panose="020B0604020202020204" pitchFamily="34" charset="0"/>
            </a:endParaRPr>
          </a:p>
        </p:txBody>
      </p:sp>
      <p:sp>
        <p:nvSpPr>
          <p:cNvPr id="26112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14991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3754AC-2448-4FD6-AF34-64D8E551EFE0}" type="slidenum">
              <a:rPr lang="en-US" altLang="en-US">
                <a:solidFill>
                  <a:prstClr val="black"/>
                </a:solidFill>
                <a:latin typeface="Calibri" panose="020F0502020204030204" pitchFamily="34" charset="0"/>
              </a:rPr>
              <a:pPr eaLnBrk="1" hangingPunct="1"/>
              <a:t>37</a:t>
            </a:fld>
            <a:endParaRPr lang="en-US" altLang="en-US">
              <a:solidFill>
                <a:prstClr val="black"/>
              </a:solidFill>
              <a:latin typeface="Calibri" panose="020F0502020204030204" pitchFamily="34" charset="0"/>
            </a:endParaRPr>
          </a:p>
        </p:txBody>
      </p:sp>
      <p:sp>
        <p:nvSpPr>
          <p:cNvPr id="287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683261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4D611A-59EE-467F-804D-E94C54D819F1}" type="slidenum">
              <a:rPr lang="en-US" altLang="en-US">
                <a:solidFill>
                  <a:prstClr val="black"/>
                </a:solidFill>
                <a:latin typeface="Calibri" panose="020F0502020204030204" pitchFamily="34" charset="0"/>
              </a:rPr>
              <a:pPr eaLnBrk="1" hangingPunct="1"/>
              <a:t>38</a:t>
            </a:fld>
            <a:endParaRPr lang="en-US" altLang="en-US">
              <a:solidFill>
                <a:prstClr val="black"/>
              </a:solidFill>
              <a:latin typeface="Calibri" panose="020F0502020204030204" pitchFamily="34" charset="0"/>
            </a:endParaRPr>
          </a:p>
        </p:txBody>
      </p:sp>
      <p:sp>
        <p:nvSpPr>
          <p:cNvPr id="288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When we then wish to query on an input image, we quantize the descriptor vectors of the input image in a similar way, and accumulate scores for the images in the database with so called term frequency inverse document frequency (tf-idf). This is effectively an entropy weighting of the information. The winner is the image in the database with the most common information with the input image.</a:t>
            </a:r>
          </a:p>
        </p:txBody>
      </p:sp>
    </p:spTree>
    <p:extLst>
      <p:ext uri="{BB962C8B-B14F-4D97-AF65-F5344CB8AC3E}">
        <p14:creationId xmlns:p14="http://schemas.microsoft.com/office/powerpoint/2010/main" val="3128450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C7EDB15-595F-4A79-9DFB-3AE8244460DF}" type="slidenum">
              <a:rPr lang="en-US" altLang="en-US">
                <a:solidFill>
                  <a:srgbClr val="000000"/>
                </a:solidFill>
                <a:latin typeface="Arial" panose="020B0604020202020204" pitchFamily="34" charset="0"/>
              </a:rPr>
              <a:pPr eaLnBrk="1" hangingPunct="1">
                <a:spcBef>
                  <a:spcPct val="0"/>
                </a:spcBef>
              </a:pPr>
              <a:t>39</a:t>
            </a:fld>
            <a:endParaRPr lang="en-US" altLang="en-US">
              <a:solidFill>
                <a:srgbClr val="000000"/>
              </a:solidFill>
              <a:latin typeface="Arial" panose="020B0604020202020204" pitchFamily="34" charset="0"/>
            </a:endParaRPr>
          </a:p>
        </p:txBody>
      </p:sp>
      <p:sp>
        <p:nvSpPr>
          <p:cNvPr id="289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r>
              <a:rPr lang="en-US" altLang="en-US" dirty="0" smtClean="0"/>
              <a:t>Number</a:t>
            </a:r>
            <a:r>
              <a:rPr lang="en-US" altLang="en-US" baseline="0" dirty="0" smtClean="0"/>
              <a:t> of words = (</a:t>
            </a:r>
            <a:r>
              <a:rPr lang="en-US" altLang="en-US" baseline="0" dirty="0" err="1" smtClean="0"/>
              <a:t>branching_factor</a:t>
            </a:r>
            <a:r>
              <a:rPr lang="en-US" altLang="en-US" baseline="0" dirty="0" smtClean="0"/>
              <a:t>)^(</a:t>
            </a:r>
            <a:r>
              <a:rPr lang="en-US" altLang="en-US" baseline="0" dirty="0" err="1" smtClean="0"/>
              <a:t>number_of_levels</a:t>
            </a:r>
            <a:r>
              <a:rPr lang="en-US" altLang="en-US" baseline="0" dirty="0" smtClean="0"/>
              <a:t>)</a:t>
            </a:r>
          </a:p>
          <a:p>
            <a:pPr defTabSz="912813" eaLnBrk="1" hangingPunct="1">
              <a:spcBef>
                <a:spcPct val="0"/>
              </a:spcBef>
            </a:pPr>
            <a:r>
              <a:rPr lang="en-US" altLang="en-US" baseline="0" dirty="0" smtClean="0"/>
              <a:t>Assignment cost for flat hierarchy O(k), for tree O(log(base </a:t>
            </a:r>
            <a:r>
              <a:rPr lang="en-US" altLang="en-US" baseline="0" dirty="0" err="1" smtClean="0"/>
              <a:t>branching_factor</a:t>
            </a:r>
            <a:r>
              <a:rPr lang="en-US" altLang="en-US" baseline="0" dirty="0" smtClean="0"/>
              <a:t>)(k) * </a:t>
            </a:r>
            <a:r>
              <a:rPr lang="en-US" altLang="en-US" baseline="0" dirty="0" err="1" smtClean="0"/>
              <a:t>branching_factor</a:t>
            </a:r>
            <a:r>
              <a:rPr lang="en-US" altLang="en-US" baseline="0" dirty="0" smtClean="0"/>
              <a:t>)</a:t>
            </a:r>
            <a:endParaRPr lang="en-US" altLang="en-US" dirty="0" smtClean="0"/>
          </a:p>
        </p:txBody>
      </p:sp>
    </p:spTree>
    <p:extLst>
      <p:ext uri="{BB962C8B-B14F-4D97-AF65-F5344CB8AC3E}">
        <p14:creationId xmlns:p14="http://schemas.microsoft.com/office/powerpoint/2010/main" val="3349741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7C6B45-833A-405B-A548-5C48DC75553E}" type="slidenum">
              <a:rPr lang="en-US" altLang="en-US">
                <a:solidFill>
                  <a:srgbClr val="000000"/>
                </a:solidFill>
                <a:latin typeface="Calibri" panose="020F0502020204030204" pitchFamily="34" charset="0"/>
              </a:rPr>
              <a:pPr eaLnBrk="1" hangingPunct="1"/>
              <a:t>40</a:t>
            </a:fld>
            <a:endParaRPr lang="en-US" altLang="en-US">
              <a:solidFill>
                <a:srgbClr val="000000"/>
              </a:solidFill>
              <a:latin typeface="Calibri" panose="020F0502020204030204" pitchFamily="34" charset="0"/>
            </a:endParaRPr>
          </a:p>
        </p:txBody>
      </p:sp>
      <p:sp>
        <p:nvSpPr>
          <p:cNvPr id="290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Very recently, we have scaled the system even further.</a:t>
            </a:r>
          </a:p>
          <a:p>
            <a:r>
              <a:rPr lang="en-US" altLang="en-US" smtClean="0"/>
              <a:t>The system we just demo’d searches a 50 thousand image index in the RAM of this laptop at real-time rates.</a:t>
            </a:r>
          </a:p>
          <a:p>
            <a:r>
              <a:rPr lang="en-US" altLang="en-US" smtClean="0"/>
              <a:t>We have built and programmed a desktop system at home in which we currently have 12 hard drives. We bypass the operating system and </a:t>
            </a:r>
          </a:p>
          <a:p>
            <a:r>
              <a:rPr lang="en-US" altLang="en-US" smtClean="0"/>
              <a:t>read and write the disk surfaces directly.  </a:t>
            </a:r>
          </a:p>
          <a:p>
            <a:r>
              <a:rPr lang="en-US" altLang="en-US" smtClean="0"/>
              <a:t>Last week this system clocked in on 110 Million images in 5.8 seconds, so roughly 20Million images per second and machine.</a:t>
            </a:r>
          </a:p>
          <a:p>
            <a:r>
              <a:rPr lang="en-US" altLang="en-US" smtClean="0"/>
              <a:t>The images consist of around 10 days of four TV channels, so more than a month of TV.</a:t>
            </a:r>
          </a:p>
          <a:p>
            <a:r>
              <a:rPr lang="en-US" altLang="en-US" smtClean="0"/>
              <a:t>Soon we don’t have to watch TV, because we’ll have machines doing it for us.  </a:t>
            </a:r>
          </a:p>
        </p:txBody>
      </p:sp>
    </p:spTree>
    <p:extLst>
      <p:ext uri="{BB962C8B-B14F-4D97-AF65-F5344CB8AC3E}">
        <p14:creationId xmlns:p14="http://schemas.microsoft.com/office/powerpoint/2010/main" val="1089313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742558-FF0B-4DC1-9BE1-CF1373B03F44}" type="slidenum">
              <a:rPr lang="en-US" altLang="en-US">
                <a:solidFill>
                  <a:srgbClr val="000000"/>
                </a:solidFill>
                <a:latin typeface="Calibri" panose="020F0502020204030204" pitchFamily="34" charset="0"/>
              </a:rPr>
              <a:pPr eaLnBrk="1" hangingPunct="1"/>
              <a:t>41</a:t>
            </a:fld>
            <a:endParaRPr lang="en-US" altLang="en-US">
              <a:solidFill>
                <a:srgbClr val="000000"/>
              </a:solidFill>
              <a:latin typeface="Calibri" panose="020F0502020204030204" pitchFamily="34" charset="0"/>
            </a:endParaRPr>
          </a:p>
        </p:txBody>
      </p:sp>
      <p:sp>
        <p:nvSpPr>
          <p:cNvPr id="291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To continue the analogy, if we printed all these images on paper, and stacked them, </a:t>
            </a:r>
          </a:p>
        </p:txBody>
      </p:sp>
    </p:spTree>
    <p:extLst>
      <p:ext uri="{BB962C8B-B14F-4D97-AF65-F5344CB8AC3E}">
        <p14:creationId xmlns:p14="http://schemas.microsoft.com/office/powerpoint/2010/main" val="1384953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183914-6E82-47EC-8AEF-2D085D7128BE}" type="slidenum">
              <a:rPr lang="en-US" altLang="en-US">
                <a:solidFill>
                  <a:srgbClr val="000000"/>
                </a:solidFill>
                <a:latin typeface="Calibri" panose="020F0502020204030204" pitchFamily="34" charset="0"/>
              </a:rPr>
              <a:pPr eaLnBrk="1" hangingPunct="1"/>
              <a:t>42</a:t>
            </a:fld>
            <a:endParaRPr lang="en-US" altLang="en-US">
              <a:solidFill>
                <a:srgbClr val="000000"/>
              </a:solidFill>
              <a:latin typeface="Calibri" panose="020F0502020204030204" pitchFamily="34" charset="0"/>
            </a:endParaRPr>
          </a:p>
        </p:txBody>
      </p:sp>
      <p:sp>
        <p:nvSpPr>
          <p:cNvPr id="292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pile would stack, as high as</a:t>
            </a:r>
          </a:p>
        </p:txBody>
      </p:sp>
    </p:spTree>
    <p:extLst>
      <p:ext uri="{BB962C8B-B14F-4D97-AF65-F5344CB8AC3E}">
        <p14:creationId xmlns:p14="http://schemas.microsoft.com/office/powerpoint/2010/main" val="1800491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0BE285-EF9E-4892-BC8A-C633923202E6}" type="slidenum">
              <a:rPr lang="en-US" altLang="en-US">
                <a:solidFill>
                  <a:srgbClr val="000000"/>
                </a:solidFill>
                <a:latin typeface="Calibri" panose="020F0502020204030204" pitchFamily="34" charset="0"/>
              </a:rPr>
              <a:pPr eaLnBrk="1" hangingPunct="1"/>
              <a:t>43</a:t>
            </a:fld>
            <a:endParaRPr lang="en-US" altLang="en-US">
              <a:solidFill>
                <a:srgbClr val="000000"/>
              </a:solidFill>
              <a:latin typeface="Calibri" panose="020F0502020204030204" pitchFamily="34" charset="0"/>
            </a:endParaRPr>
          </a:p>
        </p:txBody>
      </p:sp>
      <p:sp>
        <p:nvSpPr>
          <p:cNvPr id="293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Mount Everest.</a:t>
            </a:r>
          </a:p>
          <a:p>
            <a:r>
              <a:rPr lang="en-US" altLang="en-US" smtClean="0"/>
              <a:t>Another way to put perspective on this is, Google image search not too long ago claimed to index 2 billion images,</a:t>
            </a:r>
          </a:p>
          <a:p>
            <a:r>
              <a:rPr lang="en-US" altLang="en-US" smtClean="0"/>
              <a:t>although based on meta-data, while we do it based on image content.</a:t>
            </a:r>
          </a:p>
          <a:p>
            <a:r>
              <a:rPr lang="en-US" altLang="en-US" smtClean="0"/>
              <a:t>So, with about 20 desktop systems like the one I just showed, it seems that it may be possible to build a web-scale content-based image search engine,</a:t>
            </a:r>
          </a:p>
          <a:p>
            <a:r>
              <a:rPr lang="en-US" altLang="en-US" smtClean="0"/>
              <a:t>and we are sort of hoping that this paper will fuel the race for the first such search engine. </a:t>
            </a:r>
          </a:p>
          <a:p>
            <a:endParaRPr lang="en-US" altLang="en-US" smtClean="0"/>
          </a:p>
          <a:p>
            <a:r>
              <a:rPr lang="en-US" altLang="en-US" smtClean="0"/>
              <a:t>So, that is some motivation. </a:t>
            </a:r>
          </a:p>
          <a:p>
            <a:r>
              <a:rPr lang="en-US" altLang="en-US" smtClean="0"/>
              <a:t>Let me now move to the contribution of the paper.</a:t>
            </a:r>
          </a:p>
          <a:p>
            <a:r>
              <a:rPr lang="en-US" altLang="en-US" smtClean="0"/>
              <a:t>As you can guess by now, it is about scalability of recognition and retrieval.</a:t>
            </a:r>
          </a:p>
        </p:txBody>
      </p:sp>
    </p:spTree>
    <p:extLst>
      <p:ext uri="{BB962C8B-B14F-4D97-AF65-F5344CB8AC3E}">
        <p14:creationId xmlns:p14="http://schemas.microsoft.com/office/powerpoint/2010/main" val="8648324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91174E-A516-435D-9CAC-813C9DCB5B91}" type="slidenum">
              <a:rPr lang="en-US" altLang="en-US">
                <a:solidFill>
                  <a:prstClr val="black"/>
                </a:solidFill>
                <a:latin typeface="Calibri" panose="020F0502020204030204" pitchFamily="34" charset="0"/>
              </a:rPr>
              <a:pPr eaLnBrk="1" hangingPunct="1"/>
              <a:t>44</a:t>
            </a:fld>
            <a:endParaRPr lang="en-US" altLang="en-US">
              <a:solidFill>
                <a:prstClr val="black"/>
              </a:solidFill>
              <a:latin typeface="Calibri" panose="020F0502020204030204" pitchFamily="34" charset="0"/>
            </a:endParaRPr>
          </a:p>
        </p:txBody>
      </p:sp>
      <p:sp>
        <p:nvSpPr>
          <p:cNvPr id="294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One of the reasons we managed to take the system this far is that we have worked with rigorous performance testing against a database with ground truth.</a:t>
            </a:r>
          </a:p>
          <a:p>
            <a:r>
              <a:rPr lang="en-US" altLang="en-US" smtClean="0"/>
              <a:t>We now have a benchmark database with over 10000 images grouped in sets of four images of the same object. We query on one of the images in the group and see how many of the other images in the group make it to the top of the query.</a:t>
            </a:r>
          </a:p>
          <a:p>
            <a:r>
              <a:rPr lang="en-US" altLang="en-US" smtClean="0"/>
              <a:t>In the paper, we have tested this up to a million images, by embedding the ground truth database into a database encompassing all the frames of 10 feature length movies.</a:t>
            </a:r>
          </a:p>
        </p:txBody>
      </p:sp>
    </p:spTree>
    <p:extLst>
      <p:ext uri="{BB962C8B-B14F-4D97-AF65-F5344CB8AC3E}">
        <p14:creationId xmlns:p14="http://schemas.microsoft.com/office/powerpoint/2010/main" val="33959796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F7CC9C-C92A-40E9-A086-3CF2298651B9}" type="slidenum">
              <a:rPr lang="en-US" altLang="en-US">
                <a:solidFill>
                  <a:prstClr val="black"/>
                </a:solidFill>
                <a:latin typeface="Calibri" panose="020F0502020204030204" pitchFamily="34" charset="0"/>
              </a:rPr>
              <a:pPr eaLnBrk="1" hangingPunct="1"/>
              <a:t>45</a:t>
            </a:fld>
            <a:endParaRPr lang="en-US" altLang="en-US">
              <a:solidFill>
                <a:prstClr val="black"/>
              </a:solidFill>
              <a:latin typeface="Calibri" panose="020F0502020204030204" pitchFamily="34" charset="0"/>
            </a:endParaRPr>
          </a:p>
        </p:txBody>
      </p:sp>
      <p:sp>
        <p:nvSpPr>
          <p:cNvPr id="295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r>
              <a:rPr lang="en-US" altLang="en-US" smtClean="0"/>
              <a:t>We also find that performance improves with the branch factor.</a:t>
            </a:r>
          </a:p>
          <a:p>
            <a:r>
              <a:rPr lang="en-US" altLang="en-US" smtClean="0"/>
              <a:t>This improvement is not dramatic, but it is interesting to note that very low branch factors are somewhat weak, and a branch factor of two results in partitioning the space with planes. </a:t>
            </a:r>
          </a:p>
          <a:p>
            <a:endParaRPr lang="en-US" altLang="en-US" smtClean="0"/>
          </a:p>
          <a:p>
            <a:endParaRPr lang="en-US" altLang="en-US" smtClean="0"/>
          </a:p>
        </p:txBody>
      </p:sp>
    </p:spTree>
    <p:extLst>
      <p:ext uri="{BB962C8B-B14F-4D97-AF65-F5344CB8AC3E}">
        <p14:creationId xmlns:p14="http://schemas.microsoft.com/office/powerpoint/2010/main" val="1020222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05D8054-05DA-49E6-9897-BD47C94C6CC8}" type="slidenum">
              <a:rPr lang="en-US">
                <a:solidFill>
                  <a:srgbClr val="000000"/>
                </a:solidFill>
              </a:rPr>
              <a:pPr/>
              <a:t>46</a:t>
            </a:fld>
            <a:endParaRPr lang="en-US">
              <a:solidFill>
                <a:srgbClr val="000000"/>
              </a:solidFill>
            </a:endParaRPr>
          </a:p>
        </p:txBody>
      </p:sp>
      <p:sp>
        <p:nvSpPr>
          <p:cNvPr id="160771" name="Slide Image Placeholder 1"/>
          <p:cNvSpPr>
            <a:spLocks noGrp="1" noRot="1" noChangeAspect="1" noTextEdit="1"/>
          </p:cNvSpPr>
          <p:nvPr>
            <p:ph type="sldImg"/>
          </p:nvPr>
        </p:nvSpPr>
        <p:spPr>
          <a:xfrm>
            <a:off x="1143000" y="684213"/>
            <a:ext cx="4572000" cy="3429000"/>
          </a:xfrm>
          <a:ln/>
        </p:spPr>
      </p:sp>
      <p:sp>
        <p:nvSpPr>
          <p:cNvPr id="160772" name="Notes Placeholder 2"/>
          <p:cNvSpPr>
            <a:spLocks noGrp="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lstStyle/>
          <a:p>
            <a:pPr eaLnBrk="1" hangingPunct="1"/>
            <a:endParaRPr lang="en-US" smtClean="0"/>
          </a:p>
        </p:txBody>
      </p:sp>
      <p:sp>
        <p:nvSpPr>
          <p:cNvPr id="160773"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84" tIns="46441" rIns="92884" bIns="46441" anchor="b"/>
          <a:lstStyle>
            <a:lvl1pPr defTabSz="927100">
              <a:defRPr>
                <a:solidFill>
                  <a:schemeClr val="tx1"/>
                </a:solidFill>
                <a:latin typeface="Arial" pitchFamily="34" charset="0"/>
              </a:defRPr>
            </a:lvl1pPr>
            <a:lvl2pPr marL="742950" indent="-285750" defTabSz="927100">
              <a:defRPr>
                <a:solidFill>
                  <a:schemeClr val="tx1"/>
                </a:solidFill>
                <a:latin typeface="Arial" pitchFamily="34" charset="0"/>
              </a:defRPr>
            </a:lvl2pPr>
            <a:lvl3pPr marL="1143000" indent="-228600" defTabSz="927100">
              <a:defRPr>
                <a:solidFill>
                  <a:schemeClr val="tx1"/>
                </a:solidFill>
                <a:latin typeface="Arial" pitchFamily="34" charset="0"/>
              </a:defRPr>
            </a:lvl3pPr>
            <a:lvl4pPr marL="1600200" indent="-228600" defTabSz="927100">
              <a:defRPr>
                <a:solidFill>
                  <a:schemeClr val="tx1"/>
                </a:solidFill>
                <a:latin typeface="Arial" pitchFamily="34" charset="0"/>
              </a:defRPr>
            </a:lvl4pPr>
            <a:lvl5pPr marL="2057400" indent="-228600" defTabSz="92710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algn="r" eaLnBrk="0" hangingPunct="0"/>
            <a:fld id="{E3EFDE47-DD8C-4A4A-B602-30A443C7CF59}" type="slidenum">
              <a:rPr lang="de-CH" sz="1200" smtClean="0">
                <a:solidFill>
                  <a:srgbClr val="000000"/>
                </a:solidFill>
                <a:latin typeface="Times New Roman" pitchFamily="18" charset="0"/>
              </a:rPr>
              <a:pPr algn="r" eaLnBrk="0" hangingPunct="0"/>
              <a:t>46</a:t>
            </a:fld>
            <a:endParaRPr lang="de-CH" sz="1200" smtClean="0">
              <a:solidFill>
                <a:srgbClr val="000000"/>
              </a:solidFill>
              <a:latin typeface="Times New Roman" pitchFamily="18" charset="0"/>
            </a:endParaRPr>
          </a:p>
        </p:txBody>
      </p:sp>
    </p:spTree>
    <p:extLst>
      <p:ext uri="{BB962C8B-B14F-4D97-AF65-F5344CB8AC3E}">
        <p14:creationId xmlns:p14="http://schemas.microsoft.com/office/powerpoint/2010/main" val="377975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C5B7600-7E4C-4F75-A50D-CC8715D29EFA}" type="slidenum">
              <a:rPr lang="en-US" altLang="en-US">
                <a:solidFill>
                  <a:srgbClr val="000000"/>
                </a:solidFill>
                <a:latin typeface="Arial" panose="020B0604020202020204" pitchFamily="34" charset="0"/>
              </a:rPr>
              <a:pPr eaLnBrk="1" hangingPunct="1">
                <a:spcBef>
                  <a:spcPct val="0"/>
                </a:spcBef>
              </a:pPr>
              <a:t>9</a:t>
            </a:fld>
            <a:endParaRPr lang="en-US" altLang="en-US">
              <a:solidFill>
                <a:srgbClr val="000000"/>
              </a:solidFill>
              <a:latin typeface="Arial" panose="020B0604020202020204" pitchFamily="34" charset="0"/>
            </a:endParaRPr>
          </a:p>
        </p:txBody>
      </p:sp>
      <p:sp>
        <p:nvSpPr>
          <p:cNvPr id="262147" name="Slide Image Placeholder 1"/>
          <p:cNvSpPr>
            <a:spLocks noGrp="1" noRot="1" noChangeAspect="1" noTextEdit="1"/>
          </p:cNvSpPr>
          <p:nvPr>
            <p:ph type="sldImg"/>
          </p:nvPr>
        </p:nvSpPr>
        <p:spPr bwMode="auto">
          <a:xfrm>
            <a:off x="1143000" y="6842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8" name="Notes Placeholder 2"/>
          <p:cNvSpPr>
            <a:spLocks noGrp="1"/>
          </p:cNvSpPr>
          <p:nvPr>
            <p:ph type="body" idx="1"/>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884" tIns="46441" rIns="92884" bIns="46441" numCol="1" anchor="t" anchorCtr="0" compatLnSpc="1">
            <a:prstTxWarp prst="textNoShape">
              <a:avLst/>
            </a:prstTxWarp>
          </a:bodyPr>
          <a:lstStyle/>
          <a:p>
            <a:pPr eaLnBrk="1" hangingPunct="1"/>
            <a:endParaRPr lang="en-US" altLang="en-US" smtClean="0"/>
          </a:p>
        </p:txBody>
      </p:sp>
      <p:sp>
        <p:nvSpPr>
          <p:cNvPr id="262149" name="Slide Number Placeholder 3"/>
          <p:cNvSpPr txBox="1">
            <a:spLocks noGrp="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4" tIns="46441" rIns="92884" bIns="46441" anchor="b"/>
          <a:lstStyle>
            <a:lvl1pPr defTabSz="927100" eaLnBrk="0" hangingPunct="0">
              <a:spcBef>
                <a:spcPct val="30000"/>
              </a:spcBef>
              <a:defRPr sz="1200">
                <a:solidFill>
                  <a:schemeClr val="tx1"/>
                </a:solidFill>
                <a:latin typeface="Calibri" panose="020F0502020204030204" pitchFamily="34" charset="0"/>
              </a:defRPr>
            </a:lvl1pPr>
            <a:lvl2pPr marL="742950" indent="-285750" defTabSz="927100" eaLnBrk="0" hangingPunct="0">
              <a:spcBef>
                <a:spcPct val="30000"/>
              </a:spcBef>
              <a:defRPr sz="1200">
                <a:solidFill>
                  <a:schemeClr val="tx1"/>
                </a:solidFill>
                <a:latin typeface="Calibri" panose="020F0502020204030204" pitchFamily="34" charset="0"/>
              </a:defRPr>
            </a:lvl2pPr>
            <a:lvl3pPr marL="1143000" indent="-228600" defTabSz="927100" eaLnBrk="0" hangingPunct="0">
              <a:spcBef>
                <a:spcPct val="30000"/>
              </a:spcBef>
              <a:defRPr sz="1200">
                <a:solidFill>
                  <a:schemeClr val="tx1"/>
                </a:solidFill>
                <a:latin typeface="Calibri" panose="020F0502020204030204" pitchFamily="34" charset="0"/>
              </a:defRPr>
            </a:lvl3pPr>
            <a:lvl4pPr marL="1600200" indent="-228600" defTabSz="927100" eaLnBrk="0" hangingPunct="0">
              <a:spcBef>
                <a:spcPct val="30000"/>
              </a:spcBef>
              <a:defRPr sz="1200">
                <a:solidFill>
                  <a:schemeClr val="tx1"/>
                </a:solidFill>
                <a:latin typeface="Calibri" panose="020F0502020204030204" pitchFamily="34" charset="0"/>
              </a:defRPr>
            </a:lvl4pPr>
            <a:lvl5pPr marL="2057400" indent="-228600" defTabSz="927100" eaLnBrk="0" hangingPunct="0">
              <a:spcBef>
                <a:spcPct val="30000"/>
              </a:spcBef>
              <a:defRPr sz="1200">
                <a:solidFill>
                  <a:schemeClr val="tx1"/>
                </a:solidFill>
                <a:latin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8E49B120-6B5F-4F2D-B69A-BB13593CDABD}" type="slidenum">
              <a:rPr lang="de-CH" altLang="en-US" smtClean="0">
                <a:solidFill>
                  <a:srgbClr val="000000"/>
                </a:solidFill>
                <a:latin typeface="Times New Roman" panose="02020603050405020304" pitchFamily="18" charset="0"/>
              </a:rPr>
              <a:pPr algn="r">
                <a:spcBef>
                  <a:spcPct val="0"/>
                </a:spcBef>
              </a:pPr>
              <a:t>9</a:t>
            </a:fld>
            <a:endParaRPr lang="de-CH"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5766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99239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685241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0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0BE86A5-B869-4AE6-AC0D-0E0A4A6C81CB}" type="slidenum">
              <a:rPr lang="en-US" altLang="en-US">
                <a:solidFill>
                  <a:srgbClr val="000000"/>
                </a:solidFill>
                <a:latin typeface="Arial" panose="020B0604020202020204" pitchFamily="34" charset="0"/>
              </a:rPr>
              <a:pPr eaLnBrk="1" hangingPunct="1">
                <a:spcBef>
                  <a:spcPct val="0"/>
                </a:spcBef>
              </a:pPr>
              <a:t>12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28281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70977E6-222D-40D2-B8A9-C02A42725784}" type="slidenum">
              <a:rPr lang="en-US" altLang="en-US">
                <a:solidFill>
                  <a:srgbClr val="000000"/>
                </a:solidFill>
                <a:latin typeface="Arial" panose="020B0604020202020204" pitchFamily="34" charset="0"/>
              </a:rPr>
              <a:pPr eaLnBrk="1" hangingPunct="1">
                <a:spcBef>
                  <a:spcPct val="0"/>
                </a:spcBef>
              </a:pPr>
              <a:t>14</a:t>
            </a:fld>
            <a:endParaRPr lang="en-US" altLang="en-US">
              <a:solidFill>
                <a:srgbClr val="000000"/>
              </a:solidFill>
              <a:latin typeface="Arial" panose="020B0604020202020204" pitchFamily="34" charset="0"/>
            </a:endParaRPr>
          </a:p>
        </p:txBody>
      </p:sp>
      <p:sp>
        <p:nvSpPr>
          <p:cNvPr id="265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233254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9EDEF2-D486-4ECE-9E79-60F528E2CA89}" type="slidenum">
              <a:rPr lang="en-US" altLang="en-US">
                <a:solidFill>
                  <a:prstClr val="black"/>
                </a:solidFill>
                <a:latin typeface="Calibri" panose="020F0502020204030204" pitchFamily="34" charset="0"/>
              </a:rPr>
              <a:pPr eaLnBrk="1" hangingPunct="1"/>
              <a:t>16</a:t>
            </a:fld>
            <a:endParaRPr lang="en-US" altLang="en-US">
              <a:solidFill>
                <a:prstClr val="black"/>
              </a:solidFill>
              <a:latin typeface="Calibri" panose="020F0502020204030204" pitchFamily="34" charset="0"/>
            </a:endParaRPr>
          </a:p>
        </p:txBody>
      </p:sp>
      <p:sp>
        <p:nvSpPr>
          <p:cNvPr id="266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 will now try to describe the approach with an animation.</a:t>
            </a:r>
          </a:p>
          <a:p>
            <a:endParaRPr lang="en-US" altLang="en-US" smtClean="0"/>
          </a:p>
          <a:p>
            <a:r>
              <a:rPr lang="en-US" altLang="en-US" smtClean="0"/>
              <a:t>The first, offline phase, is to train the vocabulary tree.</a:t>
            </a:r>
          </a:p>
          <a:p>
            <a:r>
              <a:rPr lang="en-US" altLang="en-US" smtClean="0"/>
              <a:t>We use Maximally Stable Extremal Regions by Matas et al. and then we extract SIFT descriptors from the MSER regions. </a:t>
            </a:r>
          </a:p>
          <a:p>
            <a:r>
              <a:rPr lang="en-US" altLang="en-US" smtClean="0"/>
              <a:t>Regarding the feature extraction, we are not really claiming anything other than down-in-the-trenches nose-to-the-grindstone hard work to get good implementations of the state-of-the-art, and since we are all obsessed with novelty I will not spend any time talking about the feature extraction.</a:t>
            </a:r>
          </a:p>
          <a:p>
            <a:r>
              <a:rPr lang="en-US" altLang="en-US" smtClean="0"/>
              <a:t>We believe that the vocabulary tree approach will work well on any of your favorite descriptors.</a:t>
            </a:r>
          </a:p>
        </p:txBody>
      </p:sp>
    </p:spTree>
    <p:extLst>
      <p:ext uri="{BB962C8B-B14F-4D97-AF65-F5344CB8AC3E}">
        <p14:creationId xmlns:p14="http://schemas.microsoft.com/office/powerpoint/2010/main" val="3779305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030853-8CAD-4745-ACED-1D89D00BBE23}" type="datetimeFigureOut">
              <a:rPr lang="en-US">
                <a:solidFill>
                  <a:prstClr val="black">
                    <a:tint val="75000"/>
                  </a:prstClr>
                </a:solidFill>
              </a:rPr>
              <a:pPr>
                <a:defRPr/>
              </a:pPr>
              <a:t>10/18/2017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94D5B49-FAFF-47A4-BD47-B0358F8A4514}" type="slidenum">
              <a:rPr lang="en-US" altLang="en-US"/>
              <a:pPr/>
              <a:t>‹#›</a:t>
            </a:fld>
            <a:endParaRPr lang="en-US" altLang="en-US"/>
          </a:p>
        </p:txBody>
      </p:sp>
    </p:spTree>
    <p:extLst>
      <p:ext uri="{BB962C8B-B14F-4D97-AF65-F5344CB8AC3E}">
        <p14:creationId xmlns:p14="http://schemas.microsoft.com/office/powerpoint/2010/main" val="273872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12A25A-3C17-4987-BC7F-4B442AB04418}" type="datetimeFigureOut">
              <a:rPr lang="en-US">
                <a:solidFill>
                  <a:prstClr val="black">
                    <a:tint val="75000"/>
                  </a:prstClr>
                </a:solidFill>
              </a:rPr>
              <a:pPr>
                <a:defRPr/>
              </a:pPr>
              <a:t>10/18/2017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9D7FBB1-0EE9-40C7-AD81-9984292EB044}" type="slidenum">
              <a:rPr lang="en-US" altLang="en-US"/>
              <a:pPr/>
              <a:t>‹#›</a:t>
            </a:fld>
            <a:endParaRPr lang="en-US" altLang="en-US"/>
          </a:p>
        </p:txBody>
      </p:sp>
    </p:spTree>
    <p:extLst>
      <p:ext uri="{BB962C8B-B14F-4D97-AF65-F5344CB8AC3E}">
        <p14:creationId xmlns:p14="http://schemas.microsoft.com/office/powerpoint/2010/main" val="1429541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18836D-9E4D-4604-83C8-99B10B59FB2B}" type="datetimeFigureOut">
              <a:rPr lang="en-US">
                <a:solidFill>
                  <a:prstClr val="black">
                    <a:tint val="75000"/>
                  </a:prstClr>
                </a:solidFill>
              </a:rPr>
              <a:pPr>
                <a:defRPr/>
              </a:pPr>
              <a:t>10/18/2017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A0C54BD-3C01-49AE-A2B7-AFABD8B4FC99}" type="slidenum">
              <a:rPr lang="en-US" altLang="en-US"/>
              <a:pPr/>
              <a:t>‹#›</a:t>
            </a:fld>
            <a:endParaRPr lang="en-US" altLang="en-US"/>
          </a:p>
        </p:txBody>
      </p:sp>
    </p:spTree>
    <p:extLst>
      <p:ext uri="{BB962C8B-B14F-4D97-AF65-F5344CB8AC3E}">
        <p14:creationId xmlns:p14="http://schemas.microsoft.com/office/powerpoint/2010/main" val="1617316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a:t>Click to edit Master title style</a:t>
            </a:r>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a:t>Click to edit Master subtitle style</a:t>
            </a:r>
          </a:p>
        </p:txBody>
      </p:sp>
      <p:sp>
        <p:nvSpPr>
          <p:cNvPr id="4" name="Date Placeholder 3"/>
          <p:cNvSpPr>
            <a:spLocks noGrp="1"/>
          </p:cNvSpPr>
          <p:nvPr>
            <p:ph type="dt" idx="10"/>
          </p:nvPr>
        </p:nvSpPr>
        <p:spPr/>
        <p:txBody>
          <a:bodyPr/>
          <a:lstStyle>
            <a:lvl1pPr hangingPunct="1">
              <a:lnSpc>
                <a:spcPct val="100000"/>
              </a:lnSpc>
              <a:buClrTx/>
              <a:buSzTx/>
              <a:buFontTx/>
              <a:buNone/>
              <a:tabLst>
                <a:tab pos="656650" algn="l"/>
                <a:tab pos="1313299" algn="l"/>
                <a:tab pos="1969949" algn="l"/>
              </a:tabLst>
              <a:defRPr>
                <a:latin typeface="Times New Roman" pitchFamily="16" charset="0"/>
                <a:cs typeface="+mn-cs"/>
              </a:defRPr>
            </a:lvl1pPr>
          </a:lstStyle>
          <a:p>
            <a:pPr>
              <a:defRPr/>
            </a:pPr>
            <a:endParaRPr lang="en-US"/>
          </a:p>
        </p:txBody>
      </p:sp>
      <p:sp>
        <p:nvSpPr>
          <p:cNvPr id="5" name="Footer Placeholder 4"/>
          <p:cNvSpPr>
            <a:spLocks noGrp="1"/>
          </p:cNvSpPr>
          <p:nvPr>
            <p:ph type="ftr" idx="11"/>
          </p:nvPr>
        </p:nvSpPr>
        <p:spPr/>
        <p:txBody>
          <a:bodyPr/>
          <a:lstStyle>
            <a:lvl1pPr hangingPunct="1">
              <a:lnSpc>
                <a:spcPct val="100000"/>
              </a:lnSpc>
              <a:buClrTx/>
              <a:buSzTx/>
              <a:buFontTx/>
              <a:buNone/>
              <a:tabLst>
                <a:tab pos="656650" algn="l"/>
                <a:tab pos="1313299" algn="l"/>
                <a:tab pos="1969949" algn="l"/>
                <a:tab pos="2626599" algn="l"/>
              </a:tabLst>
              <a:defRPr>
                <a:latin typeface="Times New Roman" pitchFamily="16" charset="0"/>
                <a:cs typeface="+mn-cs"/>
              </a:defRPr>
            </a:lvl1pPr>
          </a:lstStyle>
          <a:p>
            <a:pPr>
              <a:defRPr/>
            </a:pPr>
            <a:endParaRPr lang="en-US"/>
          </a:p>
        </p:txBody>
      </p:sp>
      <p:sp>
        <p:nvSpPr>
          <p:cNvPr id="6" name="Slide Number Placeholder 5"/>
          <p:cNvSpPr>
            <a:spLocks noGrp="1"/>
          </p:cNvSpPr>
          <p:nvPr>
            <p:ph type="sldNum" idx="12"/>
          </p:nvPr>
        </p:nvSpPr>
        <p:spPr/>
        <p:txBody>
          <a:bodyPr/>
          <a:lstStyle>
            <a:lvl1pPr hangingPunct="1">
              <a:lnSpc>
                <a:spcPct val="100000"/>
              </a:lnSpc>
              <a:buClrTx/>
              <a:buSzTx/>
              <a:buFontTx/>
              <a:buNone/>
              <a:tabLst>
                <a:tab pos="655638" algn="l"/>
                <a:tab pos="1312863" algn="l"/>
                <a:tab pos="1968500" algn="l"/>
              </a:tabLst>
              <a:defRPr/>
            </a:lvl1pPr>
          </a:lstStyle>
          <a:p>
            <a:fld id="{F274C1C9-1812-4222-89D9-B0402A242A60}" type="slidenum">
              <a:rPr lang="en-US" altLang="en-US"/>
              <a:pPr/>
              <a:t>‹#›</a:t>
            </a:fld>
            <a:endParaRPr lang="en-US" altLang="en-US"/>
          </a:p>
        </p:txBody>
      </p:sp>
    </p:spTree>
    <p:extLst>
      <p:ext uri="{BB962C8B-B14F-4D97-AF65-F5344CB8AC3E}">
        <p14:creationId xmlns:p14="http://schemas.microsoft.com/office/powerpoint/2010/main" val="906952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hangingPunct="1">
              <a:lnSpc>
                <a:spcPct val="100000"/>
              </a:lnSpc>
              <a:buClrTx/>
              <a:buSzTx/>
              <a:buFontTx/>
              <a:buNone/>
              <a:tabLst>
                <a:tab pos="656650" algn="l"/>
                <a:tab pos="1313299" algn="l"/>
                <a:tab pos="1969949" algn="l"/>
              </a:tabLst>
              <a:defRPr>
                <a:latin typeface="Times New Roman" pitchFamily="16" charset="0"/>
                <a:cs typeface="+mn-cs"/>
              </a:defRPr>
            </a:lvl1pPr>
          </a:lstStyle>
          <a:p>
            <a:pPr>
              <a:defRPr/>
            </a:pPr>
            <a:endParaRPr lang="en-US"/>
          </a:p>
        </p:txBody>
      </p:sp>
      <p:sp>
        <p:nvSpPr>
          <p:cNvPr id="5" name="Footer Placeholder 4"/>
          <p:cNvSpPr>
            <a:spLocks noGrp="1"/>
          </p:cNvSpPr>
          <p:nvPr>
            <p:ph type="ftr" idx="11"/>
          </p:nvPr>
        </p:nvSpPr>
        <p:spPr/>
        <p:txBody>
          <a:bodyPr/>
          <a:lstStyle>
            <a:lvl1pPr hangingPunct="1">
              <a:lnSpc>
                <a:spcPct val="100000"/>
              </a:lnSpc>
              <a:buClrTx/>
              <a:buSzTx/>
              <a:buFontTx/>
              <a:buNone/>
              <a:tabLst>
                <a:tab pos="656650" algn="l"/>
                <a:tab pos="1313299" algn="l"/>
                <a:tab pos="1969949" algn="l"/>
                <a:tab pos="2626599" algn="l"/>
              </a:tabLst>
              <a:defRPr>
                <a:latin typeface="Times New Roman" pitchFamily="16" charset="0"/>
                <a:cs typeface="+mn-cs"/>
              </a:defRPr>
            </a:lvl1pPr>
          </a:lstStyle>
          <a:p>
            <a:pPr>
              <a:defRPr/>
            </a:pPr>
            <a:endParaRPr lang="en-US"/>
          </a:p>
        </p:txBody>
      </p:sp>
      <p:sp>
        <p:nvSpPr>
          <p:cNvPr id="6" name="Slide Number Placeholder 5"/>
          <p:cNvSpPr>
            <a:spLocks noGrp="1"/>
          </p:cNvSpPr>
          <p:nvPr>
            <p:ph type="sldNum" idx="12"/>
          </p:nvPr>
        </p:nvSpPr>
        <p:spPr/>
        <p:txBody>
          <a:bodyPr/>
          <a:lstStyle>
            <a:lvl1pPr hangingPunct="1">
              <a:lnSpc>
                <a:spcPct val="100000"/>
              </a:lnSpc>
              <a:buClrTx/>
              <a:buSzTx/>
              <a:buFontTx/>
              <a:buNone/>
              <a:tabLst>
                <a:tab pos="655638" algn="l"/>
                <a:tab pos="1312863" algn="l"/>
                <a:tab pos="1968500" algn="l"/>
              </a:tabLst>
              <a:defRPr/>
            </a:lvl1pPr>
          </a:lstStyle>
          <a:p>
            <a:fld id="{E59E98DE-23D3-442A-A31E-4CB169D489B9}" type="slidenum">
              <a:rPr lang="en-US" altLang="en-US"/>
              <a:pPr/>
              <a:t>‹#›</a:t>
            </a:fld>
            <a:endParaRPr lang="en-US" altLang="en-US"/>
          </a:p>
        </p:txBody>
      </p:sp>
    </p:spTree>
    <p:extLst>
      <p:ext uri="{BB962C8B-B14F-4D97-AF65-F5344CB8AC3E}">
        <p14:creationId xmlns:p14="http://schemas.microsoft.com/office/powerpoint/2010/main" val="2296767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a:t>Click to edit Master text styles</a:t>
            </a:r>
          </a:p>
        </p:txBody>
      </p:sp>
      <p:sp>
        <p:nvSpPr>
          <p:cNvPr id="4" name="Date Placeholder 3"/>
          <p:cNvSpPr>
            <a:spLocks noGrp="1"/>
          </p:cNvSpPr>
          <p:nvPr>
            <p:ph type="dt" idx="10"/>
          </p:nvPr>
        </p:nvSpPr>
        <p:spPr/>
        <p:txBody>
          <a:bodyPr/>
          <a:lstStyle>
            <a:lvl1pPr hangingPunct="1">
              <a:lnSpc>
                <a:spcPct val="100000"/>
              </a:lnSpc>
              <a:buClrTx/>
              <a:buSzTx/>
              <a:buFontTx/>
              <a:buNone/>
              <a:tabLst>
                <a:tab pos="656650" algn="l"/>
                <a:tab pos="1313299" algn="l"/>
                <a:tab pos="1969949" algn="l"/>
              </a:tabLst>
              <a:defRPr>
                <a:latin typeface="Times New Roman" pitchFamily="16" charset="0"/>
                <a:cs typeface="+mn-cs"/>
              </a:defRPr>
            </a:lvl1pPr>
          </a:lstStyle>
          <a:p>
            <a:pPr>
              <a:defRPr/>
            </a:pPr>
            <a:endParaRPr lang="en-US"/>
          </a:p>
        </p:txBody>
      </p:sp>
      <p:sp>
        <p:nvSpPr>
          <p:cNvPr id="5" name="Footer Placeholder 4"/>
          <p:cNvSpPr>
            <a:spLocks noGrp="1"/>
          </p:cNvSpPr>
          <p:nvPr>
            <p:ph type="ftr" idx="11"/>
          </p:nvPr>
        </p:nvSpPr>
        <p:spPr/>
        <p:txBody>
          <a:bodyPr/>
          <a:lstStyle>
            <a:lvl1pPr hangingPunct="1">
              <a:lnSpc>
                <a:spcPct val="100000"/>
              </a:lnSpc>
              <a:buClrTx/>
              <a:buSzTx/>
              <a:buFontTx/>
              <a:buNone/>
              <a:tabLst>
                <a:tab pos="656650" algn="l"/>
                <a:tab pos="1313299" algn="l"/>
                <a:tab pos="1969949" algn="l"/>
                <a:tab pos="2626599" algn="l"/>
              </a:tabLst>
              <a:defRPr>
                <a:latin typeface="Times New Roman" pitchFamily="16" charset="0"/>
                <a:cs typeface="+mn-cs"/>
              </a:defRPr>
            </a:lvl1pPr>
          </a:lstStyle>
          <a:p>
            <a:pPr>
              <a:defRPr/>
            </a:pPr>
            <a:endParaRPr lang="en-US"/>
          </a:p>
        </p:txBody>
      </p:sp>
      <p:sp>
        <p:nvSpPr>
          <p:cNvPr id="6" name="Slide Number Placeholder 5"/>
          <p:cNvSpPr>
            <a:spLocks noGrp="1"/>
          </p:cNvSpPr>
          <p:nvPr>
            <p:ph type="sldNum" idx="12"/>
          </p:nvPr>
        </p:nvSpPr>
        <p:spPr/>
        <p:txBody>
          <a:bodyPr/>
          <a:lstStyle>
            <a:lvl1pPr hangingPunct="1">
              <a:lnSpc>
                <a:spcPct val="100000"/>
              </a:lnSpc>
              <a:buClrTx/>
              <a:buSzTx/>
              <a:buFontTx/>
              <a:buNone/>
              <a:tabLst>
                <a:tab pos="655638" algn="l"/>
                <a:tab pos="1312863" algn="l"/>
                <a:tab pos="1968500" algn="l"/>
              </a:tabLst>
              <a:defRPr/>
            </a:lvl1pPr>
          </a:lstStyle>
          <a:p>
            <a:fld id="{8C5EF0EC-A849-4337-A28F-287E35195B73}" type="slidenum">
              <a:rPr lang="en-US" altLang="en-US"/>
              <a:pPr/>
              <a:t>‹#›</a:t>
            </a:fld>
            <a:endParaRPr lang="en-US" altLang="en-US"/>
          </a:p>
        </p:txBody>
      </p:sp>
    </p:spTree>
    <p:extLst>
      <p:ext uri="{BB962C8B-B14F-4D97-AF65-F5344CB8AC3E}">
        <p14:creationId xmlns:p14="http://schemas.microsoft.com/office/powerpoint/2010/main" val="2162494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480" y="160432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241" y="1604329"/>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hangingPunct="1">
              <a:lnSpc>
                <a:spcPct val="100000"/>
              </a:lnSpc>
              <a:buClrTx/>
              <a:buSzTx/>
              <a:buFontTx/>
              <a:buNone/>
              <a:tabLst>
                <a:tab pos="656650" algn="l"/>
                <a:tab pos="1313299" algn="l"/>
                <a:tab pos="1969949" algn="l"/>
              </a:tabLst>
              <a:defRPr>
                <a:latin typeface="Times New Roman" pitchFamily="16" charset="0"/>
                <a:cs typeface="+mn-cs"/>
              </a:defRPr>
            </a:lvl1pPr>
          </a:lstStyle>
          <a:p>
            <a:pPr>
              <a:defRPr/>
            </a:pPr>
            <a:endParaRPr lang="en-US"/>
          </a:p>
        </p:txBody>
      </p:sp>
      <p:sp>
        <p:nvSpPr>
          <p:cNvPr id="6" name="Footer Placeholder 5"/>
          <p:cNvSpPr>
            <a:spLocks noGrp="1"/>
          </p:cNvSpPr>
          <p:nvPr>
            <p:ph type="ftr" idx="11"/>
          </p:nvPr>
        </p:nvSpPr>
        <p:spPr/>
        <p:txBody>
          <a:bodyPr/>
          <a:lstStyle>
            <a:lvl1pPr hangingPunct="1">
              <a:lnSpc>
                <a:spcPct val="100000"/>
              </a:lnSpc>
              <a:buClrTx/>
              <a:buSzTx/>
              <a:buFontTx/>
              <a:buNone/>
              <a:tabLst>
                <a:tab pos="656650" algn="l"/>
                <a:tab pos="1313299" algn="l"/>
                <a:tab pos="1969949" algn="l"/>
                <a:tab pos="2626599" algn="l"/>
              </a:tabLst>
              <a:defRPr>
                <a:latin typeface="Times New Roman" pitchFamily="16" charset="0"/>
                <a:cs typeface="+mn-cs"/>
              </a:defRPr>
            </a:lvl1pPr>
          </a:lstStyle>
          <a:p>
            <a:pPr>
              <a:defRPr/>
            </a:pPr>
            <a:endParaRPr lang="en-US"/>
          </a:p>
        </p:txBody>
      </p:sp>
      <p:sp>
        <p:nvSpPr>
          <p:cNvPr id="7" name="Slide Number Placeholder 6"/>
          <p:cNvSpPr>
            <a:spLocks noGrp="1"/>
          </p:cNvSpPr>
          <p:nvPr>
            <p:ph type="sldNum" idx="12"/>
          </p:nvPr>
        </p:nvSpPr>
        <p:spPr/>
        <p:txBody>
          <a:bodyPr/>
          <a:lstStyle>
            <a:lvl1pPr hangingPunct="1">
              <a:lnSpc>
                <a:spcPct val="100000"/>
              </a:lnSpc>
              <a:buClrTx/>
              <a:buSzTx/>
              <a:buFontTx/>
              <a:buNone/>
              <a:tabLst>
                <a:tab pos="655638" algn="l"/>
                <a:tab pos="1312863" algn="l"/>
                <a:tab pos="1968500" algn="l"/>
              </a:tabLst>
              <a:defRPr/>
            </a:lvl1pPr>
          </a:lstStyle>
          <a:p>
            <a:fld id="{E452E621-86BD-4C32-BFD1-15E1EE9071BE}" type="slidenum">
              <a:rPr lang="en-US" altLang="en-US"/>
              <a:pPr/>
              <a:t>‹#›</a:t>
            </a:fld>
            <a:endParaRPr lang="en-US" altLang="en-US"/>
          </a:p>
        </p:txBody>
      </p:sp>
    </p:spTree>
    <p:extLst>
      <p:ext uri="{BB962C8B-B14F-4D97-AF65-F5344CB8AC3E}">
        <p14:creationId xmlns:p14="http://schemas.microsoft.com/office/powerpoint/2010/main" val="3144775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hangingPunct="1">
              <a:lnSpc>
                <a:spcPct val="100000"/>
              </a:lnSpc>
              <a:buClrTx/>
              <a:buSzTx/>
              <a:buFontTx/>
              <a:buNone/>
              <a:tabLst>
                <a:tab pos="656650" algn="l"/>
                <a:tab pos="1313299" algn="l"/>
                <a:tab pos="1969949" algn="l"/>
              </a:tabLst>
              <a:defRPr>
                <a:latin typeface="Times New Roman" pitchFamily="16" charset="0"/>
                <a:cs typeface="+mn-cs"/>
              </a:defRPr>
            </a:lvl1pPr>
          </a:lstStyle>
          <a:p>
            <a:pPr>
              <a:defRPr/>
            </a:pPr>
            <a:endParaRPr lang="en-US"/>
          </a:p>
        </p:txBody>
      </p:sp>
      <p:sp>
        <p:nvSpPr>
          <p:cNvPr id="8" name="Footer Placeholder 7"/>
          <p:cNvSpPr>
            <a:spLocks noGrp="1"/>
          </p:cNvSpPr>
          <p:nvPr>
            <p:ph type="ftr" idx="11"/>
          </p:nvPr>
        </p:nvSpPr>
        <p:spPr/>
        <p:txBody>
          <a:bodyPr/>
          <a:lstStyle>
            <a:lvl1pPr hangingPunct="1">
              <a:lnSpc>
                <a:spcPct val="100000"/>
              </a:lnSpc>
              <a:buClrTx/>
              <a:buSzTx/>
              <a:buFontTx/>
              <a:buNone/>
              <a:tabLst>
                <a:tab pos="656650" algn="l"/>
                <a:tab pos="1313299" algn="l"/>
                <a:tab pos="1969949" algn="l"/>
                <a:tab pos="2626599" algn="l"/>
              </a:tabLst>
              <a:defRPr>
                <a:latin typeface="Times New Roman" pitchFamily="16" charset="0"/>
                <a:cs typeface="+mn-cs"/>
              </a:defRPr>
            </a:lvl1pPr>
          </a:lstStyle>
          <a:p>
            <a:pPr>
              <a:defRPr/>
            </a:pPr>
            <a:endParaRPr lang="en-US"/>
          </a:p>
        </p:txBody>
      </p:sp>
      <p:sp>
        <p:nvSpPr>
          <p:cNvPr id="9" name="Slide Number Placeholder 8"/>
          <p:cNvSpPr>
            <a:spLocks noGrp="1"/>
          </p:cNvSpPr>
          <p:nvPr>
            <p:ph type="sldNum" idx="12"/>
          </p:nvPr>
        </p:nvSpPr>
        <p:spPr/>
        <p:txBody>
          <a:bodyPr/>
          <a:lstStyle>
            <a:lvl1pPr hangingPunct="1">
              <a:lnSpc>
                <a:spcPct val="100000"/>
              </a:lnSpc>
              <a:buClrTx/>
              <a:buSzTx/>
              <a:buFontTx/>
              <a:buNone/>
              <a:tabLst>
                <a:tab pos="655638" algn="l"/>
                <a:tab pos="1312863" algn="l"/>
                <a:tab pos="1968500" algn="l"/>
              </a:tabLst>
              <a:defRPr/>
            </a:lvl1pPr>
          </a:lstStyle>
          <a:p>
            <a:fld id="{9DEA93A5-BAFA-4102-8976-C39D61A07E70}" type="slidenum">
              <a:rPr lang="en-US" altLang="en-US"/>
              <a:pPr/>
              <a:t>‹#›</a:t>
            </a:fld>
            <a:endParaRPr lang="en-US" altLang="en-US"/>
          </a:p>
        </p:txBody>
      </p:sp>
    </p:spTree>
    <p:extLst>
      <p:ext uri="{BB962C8B-B14F-4D97-AF65-F5344CB8AC3E}">
        <p14:creationId xmlns:p14="http://schemas.microsoft.com/office/powerpoint/2010/main" val="148881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hangingPunct="1">
              <a:lnSpc>
                <a:spcPct val="100000"/>
              </a:lnSpc>
              <a:buClrTx/>
              <a:buSzTx/>
              <a:buFontTx/>
              <a:buNone/>
              <a:tabLst>
                <a:tab pos="656650" algn="l"/>
                <a:tab pos="1313299" algn="l"/>
                <a:tab pos="1969949" algn="l"/>
              </a:tabLst>
              <a:defRPr>
                <a:latin typeface="Times New Roman" pitchFamily="16" charset="0"/>
                <a:cs typeface="+mn-cs"/>
              </a:defRPr>
            </a:lvl1pPr>
          </a:lstStyle>
          <a:p>
            <a:pPr>
              <a:defRPr/>
            </a:pPr>
            <a:endParaRPr lang="en-US"/>
          </a:p>
        </p:txBody>
      </p:sp>
      <p:sp>
        <p:nvSpPr>
          <p:cNvPr id="4" name="Footer Placeholder 3"/>
          <p:cNvSpPr>
            <a:spLocks noGrp="1"/>
          </p:cNvSpPr>
          <p:nvPr>
            <p:ph type="ftr" idx="11"/>
          </p:nvPr>
        </p:nvSpPr>
        <p:spPr/>
        <p:txBody>
          <a:bodyPr/>
          <a:lstStyle>
            <a:lvl1pPr hangingPunct="1">
              <a:lnSpc>
                <a:spcPct val="100000"/>
              </a:lnSpc>
              <a:buClrTx/>
              <a:buSzTx/>
              <a:buFontTx/>
              <a:buNone/>
              <a:tabLst>
                <a:tab pos="656650" algn="l"/>
                <a:tab pos="1313299" algn="l"/>
                <a:tab pos="1969949" algn="l"/>
                <a:tab pos="2626599" algn="l"/>
              </a:tabLst>
              <a:defRPr>
                <a:latin typeface="Times New Roman" pitchFamily="16" charset="0"/>
                <a:cs typeface="+mn-cs"/>
              </a:defRPr>
            </a:lvl1pPr>
          </a:lstStyle>
          <a:p>
            <a:pPr>
              <a:defRPr/>
            </a:pPr>
            <a:endParaRPr lang="en-US"/>
          </a:p>
        </p:txBody>
      </p:sp>
      <p:sp>
        <p:nvSpPr>
          <p:cNvPr id="5" name="Slide Number Placeholder 4"/>
          <p:cNvSpPr>
            <a:spLocks noGrp="1"/>
          </p:cNvSpPr>
          <p:nvPr>
            <p:ph type="sldNum" idx="12"/>
          </p:nvPr>
        </p:nvSpPr>
        <p:spPr/>
        <p:txBody>
          <a:bodyPr/>
          <a:lstStyle>
            <a:lvl1pPr hangingPunct="1">
              <a:lnSpc>
                <a:spcPct val="100000"/>
              </a:lnSpc>
              <a:buClrTx/>
              <a:buSzTx/>
              <a:buFontTx/>
              <a:buNone/>
              <a:tabLst>
                <a:tab pos="655638" algn="l"/>
                <a:tab pos="1312863" algn="l"/>
                <a:tab pos="1968500" algn="l"/>
              </a:tabLst>
              <a:defRPr/>
            </a:lvl1pPr>
          </a:lstStyle>
          <a:p>
            <a:fld id="{64A3335F-10FF-43AA-B298-02A6F08BBE03}" type="slidenum">
              <a:rPr lang="en-US" altLang="en-US"/>
              <a:pPr/>
              <a:t>‹#›</a:t>
            </a:fld>
            <a:endParaRPr lang="en-US" altLang="en-US"/>
          </a:p>
        </p:txBody>
      </p:sp>
    </p:spTree>
    <p:extLst>
      <p:ext uri="{BB962C8B-B14F-4D97-AF65-F5344CB8AC3E}">
        <p14:creationId xmlns:p14="http://schemas.microsoft.com/office/powerpoint/2010/main" val="2179891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hangingPunct="1">
              <a:lnSpc>
                <a:spcPct val="100000"/>
              </a:lnSpc>
              <a:buClrTx/>
              <a:buSzTx/>
              <a:buFontTx/>
              <a:buNone/>
              <a:tabLst>
                <a:tab pos="656650" algn="l"/>
                <a:tab pos="1313299" algn="l"/>
                <a:tab pos="1969949" algn="l"/>
              </a:tabLst>
              <a:defRPr>
                <a:latin typeface="Times New Roman" pitchFamily="16" charset="0"/>
                <a:cs typeface="+mn-cs"/>
              </a:defRPr>
            </a:lvl1pPr>
          </a:lstStyle>
          <a:p>
            <a:pPr>
              <a:defRPr/>
            </a:pPr>
            <a:endParaRPr lang="en-US"/>
          </a:p>
        </p:txBody>
      </p:sp>
      <p:sp>
        <p:nvSpPr>
          <p:cNvPr id="3" name="Footer Placeholder 2"/>
          <p:cNvSpPr>
            <a:spLocks noGrp="1"/>
          </p:cNvSpPr>
          <p:nvPr>
            <p:ph type="ftr" idx="11"/>
          </p:nvPr>
        </p:nvSpPr>
        <p:spPr/>
        <p:txBody>
          <a:bodyPr/>
          <a:lstStyle>
            <a:lvl1pPr hangingPunct="1">
              <a:lnSpc>
                <a:spcPct val="100000"/>
              </a:lnSpc>
              <a:buClrTx/>
              <a:buSzTx/>
              <a:buFontTx/>
              <a:buNone/>
              <a:tabLst>
                <a:tab pos="656650" algn="l"/>
                <a:tab pos="1313299" algn="l"/>
                <a:tab pos="1969949" algn="l"/>
                <a:tab pos="2626599" algn="l"/>
              </a:tabLst>
              <a:defRPr>
                <a:latin typeface="Times New Roman" pitchFamily="16" charset="0"/>
                <a:cs typeface="+mn-cs"/>
              </a:defRPr>
            </a:lvl1pPr>
          </a:lstStyle>
          <a:p>
            <a:pPr>
              <a:defRPr/>
            </a:pPr>
            <a:endParaRPr lang="en-US"/>
          </a:p>
        </p:txBody>
      </p:sp>
      <p:sp>
        <p:nvSpPr>
          <p:cNvPr id="4" name="Slide Number Placeholder 3"/>
          <p:cNvSpPr>
            <a:spLocks noGrp="1"/>
          </p:cNvSpPr>
          <p:nvPr>
            <p:ph type="sldNum" idx="12"/>
          </p:nvPr>
        </p:nvSpPr>
        <p:spPr/>
        <p:txBody>
          <a:bodyPr/>
          <a:lstStyle>
            <a:lvl1pPr hangingPunct="1">
              <a:lnSpc>
                <a:spcPct val="100000"/>
              </a:lnSpc>
              <a:buClrTx/>
              <a:buSzTx/>
              <a:buFontTx/>
              <a:buNone/>
              <a:tabLst>
                <a:tab pos="655638" algn="l"/>
                <a:tab pos="1312863" algn="l"/>
                <a:tab pos="1968500" algn="l"/>
              </a:tabLst>
              <a:defRPr/>
            </a:lvl1pPr>
          </a:lstStyle>
          <a:p>
            <a:fld id="{5B77879F-288D-4505-B803-53658BB9EC4D}" type="slidenum">
              <a:rPr lang="en-US" altLang="en-US"/>
              <a:pPr/>
              <a:t>‹#›</a:t>
            </a:fld>
            <a:endParaRPr lang="en-US" altLang="en-US"/>
          </a:p>
        </p:txBody>
      </p:sp>
    </p:spTree>
    <p:extLst>
      <p:ext uri="{BB962C8B-B14F-4D97-AF65-F5344CB8AC3E}">
        <p14:creationId xmlns:p14="http://schemas.microsoft.com/office/powerpoint/2010/main" val="2990868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a:t>Click to edit Master text styles</a:t>
            </a:r>
          </a:p>
        </p:txBody>
      </p:sp>
      <p:sp>
        <p:nvSpPr>
          <p:cNvPr id="5" name="Date Placeholder 4"/>
          <p:cNvSpPr>
            <a:spLocks noGrp="1"/>
          </p:cNvSpPr>
          <p:nvPr>
            <p:ph type="dt" idx="10"/>
          </p:nvPr>
        </p:nvSpPr>
        <p:spPr/>
        <p:txBody>
          <a:bodyPr/>
          <a:lstStyle>
            <a:lvl1pPr hangingPunct="1">
              <a:lnSpc>
                <a:spcPct val="100000"/>
              </a:lnSpc>
              <a:buClrTx/>
              <a:buSzTx/>
              <a:buFontTx/>
              <a:buNone/>
              <a:tabLst>
                <a:tab pos="656650" algn="l"/>
                <a:tab pos="1313299" algn="l"/>
                <a:tab pos="1969949" algn="l"/>
              </a:tabLst>
              <a:defRPr>
                <a:latin typeface="Times New Roman" pitchFamily="16" charset="0"/>
                <a:cs typeface="+mn-cs"/>
              </a:defRPr>
            </a:lvl1pPr>
          </a:lstStyle>
          <a:p>
            <a:pPr>
              <a:defRPr/>
            </a:pPr>
            <a:endParaRPr lang="en-US"/>
          </a:p>
        </p:txBody>
      </p:sp>
      <p:sp>
        <p:nvSpPr>
          <p:cNvPr id="6" name="Footer Placeholder 5"/>
          <p:cNvSpPr>
            <a:spLocks noGrp="1"/>
          </p:cNvSpPr>
          <p:nvPr>
            <p:ph type="ftr" idx="11"/>
          </p:nvPr>
        </p:nvSpPr>
        <p:spPr/>
        <p:txBody>
          <a:bodyPr/>
          <a:lstStyle>
            <a:lvl1pPr hangingPunct="1">
              <a:lnSpc>
                <a:spcPct val="100000"/>
              </a:lnSpc>
              <a:buClrTx/>
              <a:buSzTx/>
              <a:buFontTx/>
              <a:buNone/>
              <a:tabLst>
                <a:tab pos="656650" algn="l"/>
                <a:tab pos="1313299" algn="l"/>
                <a:tab pos="1969949" algn="l"/>
                <a:tab pos="2626599" algn="l"/>
              </a:tabLst>
              <a:defRPr>
                <a:latin typeface="Times New Roman" pitchFamily="16" charset="0"/>
                <a:cs typeface="+mn-cs"/>
              </a:defRPr>
            </a:lvl1pPr>
          </a:lstStyle>
          <a:p>
            <a:pPr>
              <a:defRPr/>
            </a:pPr>
            <a:endParaRPr lang="en-US"/>
          </a:p>
        </p:txBody>
      </p:sp>
      <p:sp>
        <p:nvSpPr>
          <p:cNvPr id="7" name="Slide Number Placeholder 6"/>
          <p:cNvSpPr>
            <a:spLocks noGrp="1"/>
          </p:cNvSpPr>
          <p:nvPr>
            <p:ph type="sldNum" idx="12"/>
          </p:nvPr>
        </p:nvSpPr>
        <p:spPr/>
        <p:txBody>
          <a:bodyPr/>
          <a:lstStyle>
            <a:lvl1pPr hangingPunct="1">
              <a:lnSpc>
                <a:spcPct val="100000"/>
              </a:lnSpc>
              <a:buClrTx/>
              <a:buSzTx/>
              <a:buFontTx/>
              <a:buNone/>
              <a:tabLst>
                <a:tab pos="655638" algn="l"/>
                <a:tab pos="1312863" algn="l"/>
                <a:tab pos="1968500" algn="l"/>
              </a:tabLst>
              <a:defRPr/>
            </a:lvl1pPr>
          </a:lstStyle>
          <a:p>
            <a:fld id="{EE8A7B9D-CB29-4D5B-BAAF-BE6C8C87DEEC}" type="slidenum">
              <a:rPr lang="en-US" altLang="en-US"/>
              <a:pPr/>
              <a:t>‹#›</a:t>
            </a:fld>
            <a:endParaRPr lang="en-US" altLang="en-US"/>
          </a:p>
        </p:txBody>
      </p:sp>
    </p:spTree>
    <p:extLst>
      <p:ext uri="{BB962C8B-B14F-4D97-AF65-F5344CB8AC3E}">
        <p14:creationId xmlns:p14="http://schemas.microsoft.com/office/powerpoint/2010/main" val="316257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E9CFBE0-FA30-4858-8A45-92FC7916535C}" type="datetimeFigureOut">
              <a:rPr lang="en-US">
                <a:solidFill>
                  <a:prstClr val="black">
                    <a:tint val="75000"/>
                  </a:prstClr>
                </a:solidFill>
              </a:rPr>
              <a:pPr>
                <a:defRPr/>
              </a:pPr>
              <a:t>10/18/2017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4469A0A-91DD-4D4E-A7B2-752CD7597F28}" type="slidenum">
              <a:rPr lang="en-US" altLang="en-US"/>
              <a:pPr/>
              <a:t>‹#›</a:t>
            </a:fld>
            <a:endParaRPr lang="en-US" altLang="en-US"/>
          </a:p>
        </p:txBody>
      </p:sp>
    </p:spTree>
    <p:extLst>
      <p:ext uri="{BB962C8B-B14F-4D97-AF65-F5344CB8AC3E}">
        <p14:creationId xmlns:p14="http://schemas.microsoft.com/office/powerpoint/2010/main" val="2751462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en-US" noProof="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a:t>Click to edit Master text styles</a:t>
            </a:r>
          </a:p>
        </p:txBody>
      </p:sp>
      <p:sp>
        <p:nvSpPr>
          <p:cNvPr id="5" name="Date Placeholder 4"/>
          <p:cNvSpPr>
            <a:spLocks noGrp="1"/>
          </p:cNvSpPr>
          <p:nvPr>
            <p:ph type="dt" idx="10"/>
          </p:nvPr>
        </p:nvSpPr>
        <p:spPr/>
        <p:txBody>
          <a:bodyPr/>
          <a:lstStyle>
            <a:lvl1pPr hangingPunct="1">
              <a:lnSpc>
                <a:spcPct val="100000"/>
              </a:lnSpc>
              <a:buClrTx/>
              <a:buSzTx/>
              <a:buFontTx/>
              <a:buNone/>
              <a:tabLst>
                <a:tab pos="656650" algn="l"/>
                <a:tab pos="1313299" algn="l"/>
                <a:tab pos="1969949" algn="l"/>
              </a:tabLst>
              <a:defRPr>
                <a:latin typeface="Times New Roman" pitchFamily="16" charset="0"/>
                <a:cs typeface="+mn-cs"/>
              </a:defRPr>
            </a:lvl1pPr>
          </a:lstStyle>
          <a:p>
            <a:pPr>
              <a:defRPr/>
            </a:pPr>
            <a:endParaRPr lang="en-US"/>
          </a:p>
        </p:txBody>
      </p:sp>
      <p:sp>
        <p:nvSpPr>
          <p:cNvPr id="6" name="Footer Placeholder 5"/>
          <p:cNvSpPr>
            <a:spLocks noGrp="1"/>
          </p:cNvSpPr>
          <p:nvPr>
            <p:ph type="ftr" idx="11"/>
          </p:nvPr>
        </p:nvSpPr>
        <p:spPr/>
        <p:txBody>
          <a:bodyPr/>
          <a:lstStyle>
            <a:lvl1pPr hangingPunct="1">
              <a:lnSpc>
                <a:spcPct val="100000"/>
              </a:lnSpc>
              <a:buClrTx/>
              <a:buSzTx/>
              <a:buFontTx/>
              <a:buNone/>
              <a:tabLst>
                <a:tab pos="656650" algn="l"/>
                <a:tab pos="1313299" algn="l"/>
                <a:tab pos="1969949" algn="l"/>
                <a:tab pos="2626599" algn="l"/>
              </a:tabLst>
              <a:defRPr>
                <a:latin typeface="Times New Roman" pitchFamily="16" charset="0"/>
                <a:cs typeface="+mn-cs"/>
              </a:defRPr>
            </a:lvl1pPr>
          </a:lstStyle>
          <a:p>
            <a:pPr>
              <a:defRPr/>
            </a:pPr>
            <a:endParaRPr lang="en-US"/>
          </a:p>
        </p:txBody>
      </p:sp>
      <p:sp>
        <p:nvSpPr>
          <p:cNvPr id="7" name="Slide Number Placeholder 6"/>
          <p:cNvSpPr>
            <a:spLocks noGrp="1"/>
          </p:cNvSpPr>
          <p:nvPr>
            <p:ph type="sldNum" idx="12"/>
          </p:nvPr>
        </p:nvSpPr>
        <p:spPr/>
        <p:txBody>
          <a:bodyPr/>
          <a:lstStyle>
            <a:lvl1pPr hangingPunct="1">
              <a:lnSpc>
                <a:spcPct val="100000"/>
              </a:lnSpc>
              <a:buClrTx/>
              <a:buSzTx/>
              <a:buFontTx/>
              <a:buNone/>
              <a:tabLst>
                <a:tab pos="655638" algn="l"/>
                <a:tab pos="1312863" algn="l"/>
                <a:tab pos="1968500" algn="l"/>
              </a:tabLst>
              <a:defRPr/>
            </a:lvl1pPr>
          </a:lstStyle>
          <a:p>
            <a:fld id="{2CAB3DE2-1018-40EF-8F82-8C8CCDFAE264}" type="slidenum">
              <a:rPr lang="en-US" altLang="en-US"/>
              <a:pPr/>
              <a:t>‹#›</a:t>
            </a:fld>
            <a:endParaRPr lang="en-US" altLang="en-US"/>
          </a:p>
        </p:txBody>
      </p:sp>
    </p:spTree>
    <p:extLst>
      <p:ext uri="{BB962C8B-B14F-4D97-AF65-F5344CB8AC3E}">
        <p14:creationId xmlns:p14="http://schemas.microsoft.com/office/powerpoint/2010/main" val="3385235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hangingPunct="1">
              <a:lnSpc>
                <a:spcPct val="100000"/>
              </a:lnSpc>
              <a:buClrTx/>
              <a:buSzTx/>
              <a:buFontTx/>
              <a:buNone/>
              <a:tabLst>
                <a:tab pos="656650" algn="l"/>
                <a:tab pos="1313299" algn="l"/>
                <a:tab pos="1969949" algn="l"/>
              </a:tabLst>
              <a:defRPr>
                <a:latin typeface="Times New Roman" pitchFamily="16" charset="0"/>
                <a:cs typeface="+mn-cs"/>
              </a:defRPr>
            </a:lvl1pPr>
          </a:lstStyle>
          <a:p>
            <a:pPr>
              <a:defRPr/>
            </a:pPr>
            <a:endParaRPr lang="en-US"/>
          </a:p>
        </p:txBody>
      </p:sp>
      <p:sp>
        <p:nvSpPr>
          <p:cNvPr id="5" name="Footer Placeholder 4"/>
          <p:cNvSpPr>
            <a:spLocks noGrp="1"/>
          </p:cNvSpPr>
          <p:nvPr>
            <p:ph type="ftr" idx="11"/>
          </p:nvPr>
        </p:nvSpPr>
        <p:spPr/>
        <p:txBody>
          <a:bodyPr/>
          <a:lstStyle>
            <a:lvl1pPr hangingPunct="1">
              <a:lnSpc>
                <a:spcPct val="100000"/>
              </a:lnSpc>
              <a:buClrTx/>
              <a:buSzTx/>
              <a:buFontTx/>
              <a:buNone/>
              <a:tabLst>
                <a:tab pos="656650" algn="l"/>
                <a:tab pos="1313299" algn="l"/>
                <a:tab pos="1969949" algn="l"/>
                <a:tab pos="2626599" algn="l"/>
              </a:tabLst>
              <a:defRPr>
                <a:latin typeface="Times New Roman" pitchFamily="16" charset="0"/>
                <a:cs typeface="+mn-cs"/>
              </a:defRPr>
            </a:lvl1pPr>
          </a:lstStyle>
          <a:p>
            <a:pPr>
              <a:defRPr/>
            </a:pPr>
            <a:endParaRPr lang="en-US"/>
          </a:p>
        </p:txBody>
      </p:sp>
      <p:sp>
        <p:nvSpPr>
          <p:cNvPr id="6" name="Slide Number Placeholder 5"/>
          <p:cNvSpPr>
            <a:spLocks noGrp="1"/>
          </p:cNvSpPr>
          <p:nvPr>
            <p:ph type="sldNum" idx="12"/>
          </p:nvPr>
        </p:nvSpPr>
        <p:spPr/>
        <p:txBody>
          <a:bodyPr/>
          <a:lstStyle>
            <a:lvl1pPr hangingPunct="1">
              <a:lnSpc>
                <a:spcPct val="100000"/>
              </a:lnSpc>
              <a:buClrTx/>
              <a:buSzTx/>
              <a:buFontTx/>
              <a:buNone/>
              <a:tabLst>
                <a:tab pos="655638" algn="l"/>
                <a:tab pos="1312863" algn="l"/>
                <a:tab pos="1968500" algn="l"/>
              </a:tabLst>
              <a:defRPr/>
            </a:lvl1pPr>
          </a:lstStyle>
          <a:p>
            <a:fld id="{5B88A5CA-A8A7-4570-910E-5F2AB4DB44E2}" type="slidenum">
              <a:rPr lang="en-US" altLang="en-US"/>
              <a:pPr/>
              <a:t>‹#›</a:t>
            </a:fld>
            <a:endParaRPr lang="en-US" altLang="en-US"/>
          </a:p>
        </p:txBody>
      </p:sp>
    </p:spTree>
    <p:extLst>
      <p:ext uri="{BB962C8B-B14F-4D97-AF65-F5344CB8AC3E}">
        <p14:creationId xmlns:p14="http://schemas.microsoft.com/office/powerpoint/2010/main" val="2187388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29"/>
            <a:ext cx="2056320" cy="585565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6481" y="273629"/>
            <a:ext cx="6032160" cy="58556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hangingPunct="1">
              <a:lnSpc>
                <a:spcPct val="100000"/>
              </a:lnSpc>
              <a:buClrTx/>
              <a:buSzTx/>
              <a:buFontTx/>
              <a:buNone/>
              <a:tabLst>
                <a:tab pos="656650" algn="l"/>
                <a:tab pos="1313299" algn="l"/>
                <a:tab pos="1969949" algn="l"/>
              </a:tabLst>
              <a:defRPr>
                <a:latin typeface="Times New Roman" pitchFamily="16" charset="0"/>
                <a:cs typeface="+mn-cs"/>
              </a:defRPr>
            </a:lvl1pPr>
          </a:lstStyle>
          <a:p>
            <a:pPr>
              <a:defRPr/>
            </a:pPr>
            <a:endParaRPr lang="en-US"/>
          </a:p>
        </p:txBody>
      </p:sp>
      <p:sp>
        <p:nvSpPr>
          <p:cNvPr id="5" name="Footer Placeholder 4"/>
          <p:cNvSpPr>
            <a:spLocks noGrp="1"/>
          </p:cNvSpPr>
          <p:nvPr>
            <p:ph type="ftr" idx="11"/>
          </p:nvPr>
        </p:nvSpPr>
        <p:spPr/>
        <p:txBody>
          <a:bodyPr/>
          <a:lstStyle>
            <a:lvl1pPr hangingPunct="1">
              <a:lnSpc>
                <a:spcPct val="100000"/>
              </a:lnSpc>
              <a:buClrTx/>
              <a:buSzTx/>
              <a:buFontTx/>
              <a:buNone/>
              <a:tabLst>
                <a:tab pos="656650" algn="l"/>
                <a:tab pos="1313299" algn="l"/>
                <a:tab pos="1969949" algn="l"/>
                <a:tab pos="2626599" algn="l"/>
              </a:tabLst>
              <a:defRPr>
                <a:latin typeface="Times New Roman" pitchFamily="16" charset="0"/>
                <a:cs typeface="+mn-cs"/>
              </a:defRPr>
            </a:lvl1pPr>
          </a:lstStyle>
          <a:p>
            <a:pPr>
              <a:defRPr/>
            </a:pPr>
            <a:endParaRPr lang="en-US"/>
          </a:p>
        </p:txBody>
      </p:sp>
      <p:sp>
        <p:nvSpPr>
          <p:cNvPr id="6" name="Slide Number Placeholder 5"/>
          <p:cNvSpPr>
            <a:spLocks noGrp="1"/>
          </p:cNvSpPr>
          <p:nvPr>
            <p:ph type="sldNum" idx="12"/>
          </p:nvPr>
        </p:nvSpPr>
        <p:spPr/>
        <p:txBody>
          <a:bodyPr/>
          <a:lstStyle>
            <a:lvl1pPr hangingPunct="1">
              <a:lnSpc>
                <a:spcPct val="100000"/>
              </a:lnSpc>
              <a:buClrTx/>
              <a:buSzTx/>
              <a:buFontTx/>
              <a:buNone/>
              <a:tabLst>
                <a:tab pos="655638" algn="l"/>
                <a:tab pos="1312863" algn="l"/>
                <a:tab pos="1968500" algn="l"/>
              </a:tabLst>
              <a:defRPr/>
            </a:lvl1pPr>
          </a:lstStyle>
          <a:p>
            <a:fld id="{0392B118-79EE-46B3-8BEB-36606E4F5FC4}" type="slidenum">
              <a:rPr lang="en-US" altLang="en-US"/>
              <a:pPr/>
              <a:t>‹#›</a:t>
            </a:fld>
            <a:endParaRPr lang="en-US" altLang="en-US"/>
          </a:p>
        </p:txBody>
      </p:sp>
    </p:spTree>
    <p:extLst>
      <p:ext uri="{BB962C8B-B14F-4D97-AF65-F5344CB8AC3E}">
        <p14:creationId xmlns:p14="http://schemas.microsoft.com/office/powerpoint/2010/main" val="3959167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915" indent="0" algn="ctr">
              <a:buNone/>
              <a:defRPr/>
            </a:lvl2pPr>
            <a:lvl3pPr marL="913832" indent="0" algn="ctr">
              <a:buNone/>
              <a:defRPr/>
            </a:lvl3pPr>
            <a:lvl4pPr marL="1370748" indent="0" algn="ctr">
              <a:buNone/>
              <a:defRPr/>
            </a:lvl4pPr>
            <a:lvl5pPr marL="1827662" indent="0" algn="ctr">
              <a:buNone/>
              <a:defRPr/>
            </a:lvl5pPr>
            <a:lvl6pPr marL="2284579" indent="0" algn="ctr">
              <a:buNone/>
              <a:defRPr/>
            </a:lvl6pPr>
            <a:lvl7pPr marL="2741494" indent="0" algn="ctr">
              <a:buNone/>
              <a:defRPr/>
            </a:lvl7pPr>
            <a:lvl8pPr marL="3198408" indent="0" algn="ctr">
              <a:buNone/>
              <a:defRPr/>
            </a:lvl8pPr>
            <a:lvl9pPr marL="365532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E90265A-BA65-4DF1-BE8D-2BD963971C2B}" type="slidenum">
              <a:rPr lang="en-US" altLang="en-US"/>
              <a:pPr/>
              <a:t>‹#›</a:t>
            </a:fld>
            <a:endParaRPr lang="en-US" altLang="en-US"/>
          </a:p>
        </p:txBody>
      </p:sp>
    </p:spTree>
    <p:extLst>
      <p:ext uri="{BB962C8B-B14F-4D97-AF65-F5344CB8AC3E}">
        <p14:creationId xmlns:p14="http://schemas.microsoft.com/office/powerpoint/2010/main" val="1795235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EAE140C-C730-4BEE-8A49-36B980D791C9}" type="slidenum">
              <a:rPr lang="en-US" altLang="en-US"/>
              <a:pPr/>
              <a:t>‹#›</a:t>
            </a:fld>
            <a:endParaRPr lang="en-US" altLang="en-US"/>
          </a:p>
        </p:txBody>
      </p:sp>
    </p:spTree>
    <p:extLst>
      <p:ext uri="{BB962C8B-B14F-4D97-AF65-F5344CB8AC3E}">
        <p14:creationId xmlns:p14="http://schemas.microsoft.com/office/powerpoint/2010/main" val="2833669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5" indent="0">
              <a:buNone/>
              <a:defRPr sz="1800"/>
            </a:lvl2pPr>
            <a:lvl3pPr marL="913832" indent="0">
              <a:buNone/>
              <a:defRPr sz="1600"/>
            </a:lvl3pPr>
            <a:lvl4pPr marL="1370748" indent="0">
              <a:buNone/>
              <a:defRPr sz="1400"/>
            </a:lvl4pPr>
            <a:lvl5pPr marL="1827662" indent="0">
              <a:buNone/>
              <a:defRPr sz="1400"/>
            </a:lvl5pPr>
            <a:lvl6pPr marL="2284579" indent="0">
              <a:buNone/>
              <a:defRPr sz="1400"/>
            </a:lvl6pPr>
            <a:lvl7pPr marL="2741494" indent="0">
              <a:buNone/>
              <a:defRPr sz="1400"/>
            </a:lvl7pPr>
            <a:lvl8pPr marL="3198408" indent="0">
              <a:buNone/>
              <a:defRPr sz="1400"/>
            </a:lvl8pPr>
            <a:lvl9pPr marL="3655325"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4ECF5A22-E5B3-433B-9083-34B39EF7A97D}" type="slidenum">
              <a:rPr lang="en-US" altLang="en-US"/>
              <a:pPr/>
              <a:t>‹#›</a:t>
            </a:fld>
            <a:endParaRPr lang="en-US" altLang="en-US"/>
          </a:p>
        </p:txBody>
      </p:sp>
    </p:spTree>
    <p:extLst>
      <p:ext uri="{BB962C8B-B14F-4D97-AF65-F5344CB8AC3E}">
        <p14:creationId xmlns:p14="http://schemas.microsoft.com/office/powerpoint/2010/main" val="701552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415386BC-29DC-4A44-A874-84581CC6707C}" type="slidenum">
              <a:rPr lang="en-US" altLang="en-US"/>
              <a:pPr/>
              <a:t>‹#›</a:t>
            </a:fld>
            <a:endParaRPr lang="en-US" altLang="en-US"/>
          </a:p>
        </p:txBody>
      </p:sp>
    </p:spTree>
    <p:extLst>
      <p:ext uri="{BB962C8B-B14F-4D97-AF65-F5344CB8AC3E}">
        <p14:creationId xmlns:p14="http://schemas.microsoft.com/office/powerpoint/2010/main" val="2152583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4D56BD6B-5FF1-4F16-947D-1AF77B0A6748}" type="slidenum">
              <a:rPr lang="en-US" altLang="en-US"/>
              <a:pPr/>
              <a:t>‹#›</a:t>
            </a:fld>
            <a:endParaRPr lang="en-US" altLang="en-US"/>
          </a:p>
        </p:txBody>
      </p:sp>
    </p:spTree>
    <p:extLst>
      <p:ext uri="{BB962C8B-B14F-4D97-AF65-F5344CB8AC3E}">
        <p14:creationId xmlns:p14="http://schemas.microsoft.com/office/powerpoint/2010/main" val="4071463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9F6892A3-0560-4BAD-8CEC-1E8FD499917A}" type="slidenum">
              <a:rPr lang="en-US" altLang="en-US"/>
              <a:pPr/>
              <a:t>‹#›</a:t>
            </a:fld>
            <a:endParaRPr lang="en-US" altLang="en-US"/>
          </a:p>
        </p:txBody>
      </p:sp>
    </p:spTree>
    <p:extLst>
      <p:ext uri="{BB962C8B-B14F-4D97-AF65-F5344CB8AC3E}">
        <p14:creationId xmlns:p14="http://schemas.microsoft.com/office/powerpoint/2010/main" val="314580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A1FF6A5D-32BF-4252-8F20-9994A9746244}" type="slidenum">
              <a:rPr lang="en-US" altLang="en-US"/>
              <a:pPr/>
              <a:t>‹#›</a:t>
            </a:fld>
            <a:endParaRPr lang="en-US" altLang="en-US"/>
          </a:p>
        </p:txBody>
      </p:sp>
    </p:spTree>
    <p:extLst>
      <p:ext uri="{BB962C8B-B14F-4D97-AF65-F5344CB8AC3E}">
        <p14:creationId xmlns:p14="http://schemas.microsoft.com/office/powerpoint/2010/main" val="1025673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276CEE-434F-4154-AEBF-CA4E95F38D4F}" type="datetimeFigureOut">
              <a:rPr lang="en-US">
                <a:solidFill>
                  <a:prstClr val="black">
                    <a:tint val="75000"/>
                  </a:prstClr>
                </a:solidFill>
              </a:rPr>
              <a:pPr>
                <a:defRPr/>
              </a:pPr>
              <a:t>10/18/2017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D3482A-6377-4EF2-8F1D-8453744153C3}" type="slidenum">
              <a:rPr lang="en-US" altLang="en-US"/>
              <a:pPr/>
              <a:t>‹#›</a:t>
            </a:fld>
            <a:endParaRPr lang="en-US" altLang="en-US"/>
          </a:p>
        </p:txBody>
      </p:sp>
    </p:spTree>
    <p:extLst>
      <p:ext uri="{BB962C8B-B14F-4D97-AF65-F5344CB8AC3E}">
        <p14:creationId xmlns:p14="http://schemas.microsoft.com/office/powerpoint/2010/main" val="1119072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B5ACEC26-D7B2-4E4D-95FF-6C4651EBADE5}" type="slidenum">
              <a:rPr lang="en-US" altLang="en-US"/>
              <a:pPr/>
              <a:t>‹#›</a:t>
            </a:fld>
            <a:endParaRPr lang="en-US" altLang="en-US"/>
          </a:p>
        </p:txBody>
      </p:sp>
    </p:spTree>
    <p:extLst>
      <p:ext uri="{BB962C8B-B14F-4D97-AF65-F5344CB8AC3E}">
        <p14:creationId xmlns:p14="http://schemas.microsoft.com/office/powerpoint/2010/main" val="1760403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F27DDFD8-31EB-44DF-9591-3B2A7BCEDC20}" type="slidenum">
              <a:rPr lang="en-US" altLang="en-US"/>
              <a:pPr/>
              <a:t>‹#›</a:t>
            </a:fld>
            <a:endParaRPr lang="en-US" altLang="en-US"/>
          </a:p>
        </p:txBody>
      </p:sp>
    </p:spTree>
    <p:extLst>
      <p:ext uri="{BB962C8B-B14F-4D97-AF65-F5344CB8AC3E}">
        <p14:creationId xmlns:p14="http://schemas.microsoft.com/office/powerpoint/2010/main" val="938052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6CAF8B5-8943-40B2-93A6-146CFBC308BD}" type="slidenum">
              <a:rPr lang="en-US" altLang="en-US"/>
              <a:pPr/>
              <a:t>‹#›</a:t>
            </a:fld>
            <a:endParaRPr lang="en-US" altLang="en-US"/>
          </a:p>
        </p:txBody>
      </p:sp>
    </p:spTree>
    <p:extLst>
      <p:ext uri="{BB962C8B-B14F-4D97-AF65-F5344CB8AC3E}">
        <p14:creationId xmlns:p14="http://schemas.microsoft.com/office/powerpoint/2010/main" val="191226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9F6558C8-CB7F-47A5-AC31-404B524AB895}" type="slidenum">
              <a:rPr lang="en-US" altLang="en-US"/>
              <a:pPr/>
              <a:t>‹#›</a:t>
            </a:fld>
            <a:endParaRPr lang="en-US" altLang="en-US"/>
          </a:p>
        </p:txBody>
      </p:sp>
    </p:spTree>
    <p:extLst>
      <p:ext uri="{BB962C8B-B14F-4D97-AF65-F5344CB8AC3E}">
        <p14:creationId xmlns:p14="http://schemas.microsoft.com/office/powerpoint/2010/main" val="1502608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915" indent="0" algn="ctr">
              <a:buNone/>
              <a:defRPr/>
            </a:lvl2pPr>
            <a:lvl3pPr marL="913832" indent="0" algn="ctr">
              <a:buNone/>
              <a:defRPr/>
            </a:lvl3pPr>
            <a:lvl4pPr marL="1370748" indent="0" algn="ctr">
              <a:buNone/>
              <a:defRPr/>
            </a:lvl4pPr>
            <a:lvl5pPr marL="1827662" indent="0" algn="ctr">
              <a:buNone/>
              <a:defRPr/>
            </a:lvl5pPr>
            <a:lvl6pPr marL="2284579" indent="0" algn="ctr">
              <a:buNone/>
              <a:defRPr/>
            </a:lvl6pPr>
            <a:lvl7pPr marL="2741494" indent="0" algn="ctr">
              <a:buNone/>
              <a:defRPr/>
            </a:lvl7pPr>
            <a:lvl8pPr marL="3198408" indent="0" algn="ctr">
              <a:buNone/>
              <a:defRPr/>
            </a:lvl8pPr>
            <a:lvl9pPr marL="365532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95697646-4347-454A-B186-ED7C7D44F61D}" type="slidenum">
              <a:rPr lang="en-US" altLang="en-US"/>
              <a:pPr/>
              <a:t>‹#›</a:t>
            </a:fld>
            <a:endParaRPr lang="en-US" altLang="en-US"/>
          </a:p>
        </p:txBody>
      </p:sp>
    </p:spTree>
    <p:extLst>
      <p:ext uri="{BB962C8B-B14F-4D97-AF65-F5344CB8AC3E}">
        <p14:creationId xmlns:p14="http://schemas.microsoft.com/office/powerpoint/2010/main" val="3725344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BB072F6-33C6-4995-9D17-2A4511B5B5B3}" type="slidenum">
              <a:rPr lang="en-US" altLang="en-US"/>
              <a:pPr/>
              <a:t>‹#›</a:t>
            </a:fld>
            <a:endParaRPr lang="en-US" altLang="en-US"/>
          </a:p>
        </p:txBody>
      </p:sp>
    </p:spTree>
    <p:extLst>
      <p:ext uri="{BB962C8B-B14F-4D97-AF65-F5344CB8AC3E}">
        <p14:creationId xmlns:p14="http://schemas.microsoft.com/office/powerpoint/2010/main" val="1992812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5" indent="0">
              <a:buNone/>
              <a:defRPr sz="1800"/>
            </a:lvl2pPr>
            <a:lvl3pPr marL="913832" indent="0">
              <a:buNone/>
              <a:defRPr sz="1600"/>
            </a:lvl3pPr>
            <a:lvl4pPr marL="1370748" indent="0">
              <a:buNone/>
              <a:defRPr sz="1400"/>
            </a:lvl4pPr>
            <a:lvl5pPr marL="1827662" indent="0">
              <a:buNone/>
              <a:defRPr sz="1400"/>
            </a:lvl5pPr>
            <a:lvl6pPr marL="2284579" indent="0">
              <a:buNone/>
              <a:defRPr sz="1400"/>
            </a:lvl6pPr>
            <a:lvl7pPr marL="2741494" indent="0">
              <a:buNone/>
              <a:defRPr sz="1400"/>
            </a:lvl7pPr>
            <a:lvl8pPr marL="3198408" indent="0">
              <a:buNone/>
              <a:defRPr sz="1400"/>
            </a:lvl8pPr>
            <a:lvl9pPr marL="3655325"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160D281-DEF7-4DC9-9E54-24D79FB96F40}" type="slidenum">
              <a:rPr lang="en-US" altLang="en-US"/>
              <a:pPr/>
              <a:t>‹#›</a:t>
            </a:fld>
            <a:endParaRPr lang="en-US" altLang="en-US"/>
          </a:p>
        </p:txBody>
      </p:sp>
    </p:spTree>
    <p:extLst>
      <p:ext uri="{BB962C8B-B14F-4D97-AF65-F5344CB8AC3E}">
        <p14:creationId xmlns:p14="http://schemas.microsoft.com/office/powerpoint/2010/main" val="4109233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697F203D-69D8-4DD1-98E7-F723D92E22A4}" type="slidenum">
              <a:rPr lang="en-US" altLang="en-US"/>
              <a:pPr/>
              <a:t>‹#›</a:t>
            </a:fld>
            <a:endParaRPr lang="en-US" altLang="en-US"/>
          </a:p>
        </p:txBody>
      </p:sp>
    </p:spTree>
    <p:extLst>
      <p:ext uri="{BB962C8B-B14F-4D97-AF65-F5344CB8AC3E}">
        <p14:creationId xmlns:p14="http://schemas.microsoft.com/office/powerpoint/2010/main" val="3098811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8C6CF403-A26B-4E9E-9E62-B300AAD4F2FD}" type="slidenum">
              <a:rPr lang="en-US" altLang="en-US"/>
              <a:pPr/>
              <a:t>‹#›</a:t>
            </a:fld>
            <a:endParaRPr lang="en-US" altLang="en-US"/>
          </a:p>
        </p:txBody>
      </p:sp>
    </p:spTree>
    <p:extLst>
      <p:ext uri="{BB962C8B-B14F-4D97-AF65-F5344CB8AC3E}">
        <p14:creationId xmlns:p14="http://schemas.microsoft.com/office/powerpoint/2010/main" val="384835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BF7AC291-83EE-413F-83DD-D29487076AC6}" type="slidenum">
              <a:rPr lang="en-US" altLang="en-US"/>
              <a:pPr/>
              <a:t>‹#›</a:t>
            </a:fld>
            <a:endParaRPr lang="en-US" altLang="en-US"/>
          </a:p>
        </p:txBody>
      </p:sp>
    </p:spTree>
    <p:extLst>
      <p:ext uri="{BB962C8B-B14F-4D97-AF65-F5344CB8AC3E}">
        <p14:creationId xmlns:p14="http://schemas.microsoft.com/office/powerpoint/2010/main" val="70814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2AD8B0-FD95-4AB2-A0C0-F6971ADBF0FA}" type="datetimeFigureOut">
              <a:rPr lang="en-US">
                <a:solidFill>
                  <a:prstClr val="black">
                    <a:tint val="75000"/>
                  </a:prstClr>
                </a:solidFill>
              </a:rPr>
              <a:pPr>
                <a:defRPr/>
              </a:pPr>
              <a:t>10/18/2017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62EC21D-ED4B-48C0-AD5B-0010F348B8BD}" type="slidenum">
              <a:rPr lang="en-US" altLang="en-US"/>
              <a:pPr/>
              <a:t>‹#›</a:t>
            </a:fld>
            <a:endParaRPr lang="en-US" altLang="en-US"/>
          </a:p>
        </p:txBody>
      </p:sp>
    </p:spTree>
    <p:extLst>
      <p:ext uri="{BB962C8B-B14F-4D97-AF65-F5344CB8AC3E}">
        <p14:creationId xmlns:p14="http://schemas.microsoft.com/office/powerpoint/2010/main" val="5424720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65E2A195-59E0-486E-A8BC-D5EA3B11C616}" type="slidenum">
              <a:rPr lang="en-US" altLang="en-US"/>
              <a:pPr/>
              <a:t>‹#›</a:t>
            </a:fld>
            <a:endParaRPr lang="en-US" altLang="en-US"/>
          </a:p>
        </p:txBody>
      </p:sp>
    </p:spTree>
    <p:extLst>
      <p:ext uri="{BB962C8B-B14F-4D97-AF65-F5344CB8AC3E}">
        <p14:creationId xmlns:p14="http://schemas.microsoft.com/office/powerpoint/2010/main" val="4190682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1412BEA-B587-4BB2-924D-F902FD00A405}" type="slidenum">
              <a:rPr lang="en-US" altLang="en-US"/>
              <a:pPr/>
              <a:t>‹#›</a:t>
            </a:fld>
            <a:endParaRPr lang="en-US" altLang="en-US"/>
          </a:p>
        </p:txBody>
      </p:sp>
    </p:spTree>
    <p:extLst>
      <p:ext uri="{BB962C8B-B14F-4D97-AF65-F5344CB8AC3E}">
        <p14:creationId xmlns:p14="http://schemas.microsoft.com/office/powerpoint/2010/main" val="10201852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E189D6E1-466C-4434-9688-C38B8ED0DFB7}" type="slidenum">
              <a:rPr lang="en-US" altLang="en-US"/>
              <a:pPr/>
              <a:t>‹#›</a:t>
            </a:fld>
            <a:endParaRPr lang="en-US" altLang="en-US"/>
          </a:p>
        </p:txBody>
      </p:sp>
    </p:spTree>
    <p:extLst>
      <p:ext uri="{BB962C8B-B14F-4D97-AF65-F5344CB8AC3E}">
        <p14:creationId xmlns:p14="http://schemas.microsoft.com/office/powerpoint/2010/main" val="932715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DDF5D26-7795-4E8D-A5AD-045E8AE42C7D}" type="slidenum">
              <a:rPr lang="en-US" altLang="en-US"/>
              <a:pPr/>
              <a:t>‹#›</a:t>
            </a:fld>
            <a:endParaRPr lang="en-US" altLang="en-US"/>
          </a:p>
        </p:txBody>
      </p:sp>
    </p:spTree>
    <p:extLst>
      <p:ext uri="{BB962C8B-B14F-4D97-AF65-F5344CB8AC3E}">
        <p14:creationId xmlns:p14="http://schemas.microsoft.com/office/powerpoint/2010/main" val="3925584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9CF1FEE-EDBB-4C75-8402-8FAA81455988}" type="slidenum">
              <a:rPr lang="en-US" altLang="en-US"/>
              <a:pPr/>
              <a:t>‹#›</a:t>
            </a:fld>
            <a:endParaRPr lang="en-US" altLang="en-US"/>
          </a:p>
        </p:txBody>
      </p:sp>
    </p:spTree>
    <p:extLst>
      <p:ext uri="{BB962C8B-B14F-4D97-AF65-F5344CB8AC3E}">
        <p14:creationId xmlns:p14="http://schemas.microsoft.com/office/powerpoint/2010/main" val="24739504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915" indent="0" algn="ctr">
              <a:buNone/>
              <a:defRPr/>
            </a:lvl2pPr>
            <a:lvl3pPr marL="913832" indent="0" algn="ctr">
              <a:buNone/>
              <a:defRPr/>
            </a:lvl3pPr>
            <a:lvl4pPr marL="1370748" indent="0" algn="ctr">
              <a:buNone/>
              <a:defRPr/>
            </a:lvl4pPr>
            <a:lvl5pPr marL="1827662" indent="0" algn="ctr">
              <a:buNone/>
              <a:defRPr/>
            </a:lvl5pPr>
            <a:lvl6pPr marL="2284579" indent="0" algn="ctr">
              <a:buNone/>
              <a:defRPr/>
            </a:lvl6pPr>
            <a:lvl7pPr marL="2741494" indent="0" algn="ctr">
              <a:buNone/>
              <a:defRPr/>
            </a:lvl7pPr>
            <a:lvl8pPr marL="3198408" indent="0" algn="ctr">
              <a:buNone/>
              <a:defRPr/>
            </a:lvl8pPr>
            <a:lvl9pPr marL="365532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FFC08CB3-D16D-4785-A9B1-FE382166E812}" type="datetimeFigureOut">
              <a:rPr lang="en-US"/>
              <a:pPr>
                <a:defRPr/>
              </a:pPr>
              <a:t>10/18/2017</a:t>
            </a:fld>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CFC2ECE8-B5AA-4A9A-A89B-A825B8E3635A}" type="slidenum">
              <a:rPr lang="en-US" altLang="en-US"/>
              <a:pPr/>
              <a:t>‹#›</a:t>
            </a:fld>
            <a:endParaRPr lang="en-US" altLang="en-US"/>
          </a:p>
        </p:txBody>
      </p:sp>
    </p:spTree>
    <p:extLst>
      <p:ext uri="{BB962C8B-B14F-4D97-AF65-F5344CB8AC3E}">
        <p14:creationId xmlns:p14="http://schemas.microsoft.com/office/powerpoint/2010/main" val="1915709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3068DC5C-F802-4D5D-9BC5-A1A9B47B5C23}" type="datetimeFigureOut">
              <a:rPr lang="en-US"/>
              <a:pPr>
                <a:defRPr/>
              </a:pPr>
              <a:t>10/18/2017</a:t>
            </a:fld>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24E49614-3273-4B13-AA55-F67678FDC3B5}" type="slidenum">
              <a:rPr lang="en-US" altLang="en-US"/>
              <a:pPr/>
              <a:t>‹#›</a:t>
            </a:fld>
            <a:endParaRPr lang="en-US" altLang="en-US"/>
          </a:p>
        </p:txBody>
      </p:sp>
    </p:spTree>
    <p:extLst>
      <p:ext uri="{BB962C8B-B14F-4D97-AF65-F5344CB8AC3E}">
        <p14:creationId xmlns:p14="http://schemas.microsoft.com/office/powerpoint/2010/main" val="23064658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5" indent="0">
              <a:buNone/>
              <a:defRPr sz="1800"/>
            </a:lvl2pPr>
            <a:lvl3pPr marL="913832" indent="0">
              <a:buNone/>
              <a:defRPr sz="1600"/>
            </a:lvl3pPr>
            <a:lvl4pPr marL="1370748" indent="0">
              <a:buNone/>
              <a:defRPr sz="1400"/>
            </a:lvl4pPr>
            <a:lvl5pPr marL="1827662" indent="0">
              <a:buNone/>
              <a:defRPr sz="1400"/>
            </a:lvl5pPr>
            <a:lvl6pPr marL="2284579" indent="0">
              <a:buNone/>
              <a:defRPr sz="1400"/>
            </a:lvl6pPr>
            <a:lvl7pPr marL="2741494" indent="0">
              <a:buNone/>
              <a:defRPr sz="1400"/>
            </a:lvl7pPr>
            <a:lvl8pPr marL="3198408" indent="0">
              <a:buNone/>
              <a:defRPr sz="1400"/>
            </a:lvl8pPr>
            <a:lvl9pPr marL="3655325"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4EBC9794-D1EB-4699-AEBE-8520275942DC}" type="datetimeFigureOut">
              <a:rPr lang="en-US"/>
              <a:pPr>
                <a:defRPr/>
              </a:pPr>
              <a:t>10/18/2017</a:t>
            </a:fld>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1575B6F0-AE90-4B8C-BA65-8DC55639E8E6}" type="slidenum">
              <a:rPr lang="en-US" altLang="en-US"/>
              <a:pPr/>
              <a:t>‹#›</a:t>
            </a:fld>
            <a:endParaRPr lang="en-US" altLang="en-US"/>
          </a:p>
        </p:txBody>
      </p:sp>
    </p:spTree>
    <p:extLst>
      <p:ext uri="{BB962C8B-B14F-4D97-AF65-F5344CB8AC3E}">
        <p14:creationId xmlns:p14="http://schemas.microsoft.com/office/powerpoint/2010/main" val="19821580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CAD2FEB3-57EC-417C-B416-13AA0D48034A}" type="datetimeFigureOut">
              <a:rPr lang="en-US"/>
              <a:pPr>
                <a:defRPr/>
              </a:pPr>
              <a:t>10/18/2017</a:t>
            </a:fld>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fld id="{C2CF4B56-82DA-497D-86CE-7DF606897390}" type="slidenum">
              <a:rPr lang="en-US" altLang="en-US"/>
              <a:pPr/>
              <a:t>‹#›</a:t>
            </a:fld>
            <a:endParaRPr lang="en-US" altLang="en-US"/>
          </a:p>
        </p:txBody>
      </p:sp>
    </p:spTree>
    <p:extLst>
      <p:ext uri="{BB962C8B-B14F-4D97-AF65-F5344CB8AC3E}">
        <p14:creationId xmlns:p14="http://schemas.microsoft.com/office/powerpoint/2010/main" val="42209723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204383D9-D00D-4C7B-99EC-53BA971186E0}" type="datetimeFigureOut">
              <a:rPr lang="en-US"/>
              <a:pPr>
                <a:defRPr/>
              </a:pPr>
              <a:t>10/18/2017</a:t>
            </a:fld>
            <a:endParaRPr lang="en-US"/>
          </a:p>
        </p:txBody>
      </p:sp>
      <p:sp>
        <p:nvSpPr>
          <p:cNvPr id="8"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fld id="{E8066761-DE3B-41A4-9599-70A5C514AF3D}" type="slidenum">
              <a:rPr lang="en-US" altLang="en-US"/>
              <a:pPr/>
              <a:t>‹#›</a:t>
            </a:fld>
            <a:endParaRPr lang="en-US" altLang="en-US"/>
          </a:p>
        </p:txBody>
      </p:sp>
    </p:spTree>
    <p:extLst>
      <p:ext uri="{BB962C8B-B14F-4D97-AF65-F5344CB8AC3E}">
        <p14:creationId xmlns:p14="http://schemas.microsoft.com/office/powerpoint/2010/main" val="339401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A7D589E-255E-4B97-88A8-5902AD48BECE}" type="datetimeFigureOut">
              <a:rPr lang="en-US">
                <a:solidFill>
                  <a:prstClr val="black">
                    <a:tint val="75000"/>
                  </a:prstClr>
                </a:solidFill>
              </a:rPr>
              <a:pPr>
                <a:defRPr/>
              </a:pPr>
              <a:t>10/18/2017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EB68CE6-359D-45AC-AB06-D579CC27A46F}" type="slidenum">
              <a:rPr lang="en-US" altLang="en-US"/>
              <a:pPr/>
              <a:t>‹#›</a:t>
            </a:fld>
            <a:endParaRPr lang="en-US" altLang="en-US"/>
          </a:p>
        </p:txBody>
      </p:sp>
    </p:spTree>
    <p:extLst>
      <p:ext uri="{BB962C8B-B14F-4D97-AF65-F5344CB8AC3E}">
        <p14:creationId xmlns:p14="http://schemas.microsoft.com/office/powerpoint/2010/main" val="18393558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868AD5C7-A7B1-4BE5-AD65-F8D59BD949F2}" type="datetimeFigureOut">
              <a:rPr lang="en-US"/>
              <a:pPr>
                <a:defRPr/>
              </a:pPr>
              <a:t>10/18/2017</a:t>
            </a:fld>
            <a:endParaRPr lang="en-US"/>
          </a:p>
        </p:txBody>
      </p:sp>
      <p:sp>
        <p:nvSpPr>
          <p:cNvPr id="4"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fld id="{86491AFD-E945-4562-9F28-227FF1617008}" type="slidenum">
              <a:rPr lang="en-US" altLang="en-US"/>
              <a:pPr/>
              <a:t>‹#›</a:t>
            </a:fld>
            <a:endParaRPr lang="en-US" altLang="en-US"/>
          </a:p>
        </p:txBody>
      </p:sp>
    </p:spTree>
    <p:extLst>
      <p:ext uri="{BB962C8B-B14F-4D97-AF65-F5344CB8AC3E}">
        <p14:creationId xmlns:p14="http://schemas.microsoft.com/office/powerpoint/2010/main" val="23640842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32A7AAD9-2815-4305-917D-1FD1DC959020}" type="datetimeFigureOut">
              <a:rPr lang="en-US"/>
              <a:pPr>
                <a:defRPr/>
              </a:pPr>
              <a:t>10/18/2017</a:t>
            </a:fld>
            <a:endParaRPr lang="en-US"/>
          </a:p>
        </p:txBody>
      </p:sp>
      <p:sp>
        <p:nvSpPr>
          <p:cNvPr id="3"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fld id="{2C4F035C-14CD-4EC8-ACF2-65B5806D3BB3}" type="slidenum">
              <a:rPr lang="en-US" altLang="en-US"/>
              <a:pPr/>
              <a:t>‹#›</a:t>
            </a:fld>
            <a:endParaRPr lang="en-US" altLang="en-US"/>
          </a:p>
        </p:txBody>
      </p:sp>
    </p:spTree>
    <p:extLst>
      <p:ext uri="{BB962C8B-B14F-4D97-AF65-F5344CB8AC3E}">
        <p14:creationId xmlns:p14="http://schemas.microsoft.com/office/powerpoint/2010/main" val="16551329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295AF644-E86E-444F-A349-C639CF5A148D}" type="datetimeFigureOut">
              <a:rPr lang="en-US"/>
              <a:pPr>
                <a:defRPr/>
              </a:pPr>
              <a:t>10/18/2017</a:t>
            </a:fld>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fld id="{18F4D104-5EA7-4D9C-B44F-716435218E49}" type="slidenum">
              <a:rPr lang="en-US" altLang="en-US"/>
              <a:pPr/>
              <a:t>‹#›</a:t>
            </a:fld>
            <a:endParaRPr lang="en-US" altLang="en-US"/>
          </a:p>
        </p:txBody>
      </p:sp>
    </p:spTree>
    <p:extLst>
      <p:ext uri="{BB962C8B-B14F-4D97-AF65-F5344CB8AC3E}">
        <p14:creationId xmlns:p14="http://schemas.microsoft.com/office/powerpoint/2010/main" val="1020613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AB5C701D-9E91-4170-9DCA-F081868E16FC}" type="datetimeFigureOut">
              <a:rPr lang="en-US"/>
              <a:pPr>
                <a:defRPr/>
              </a:pPr>
              <a:t>10/18/2017</a:t>
            </a:fld>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fld id="{7151726A-7E5B-4A25-B0B7-FDE2AAB273D1}" type="slidenum">
              <a:rPr lang="en-US" altLang="en-US"/>
              <a:pPr/>
              <a:t>‹#›</a:t>
            </a:fld>
            <a:endParaRPr lang="en-US" altLang="en-US"/>
          </a:p>
        </p:txBody>
      </p:sp>
    </p:spTree>
    <p:extLst>
      <p:ext uri="{BB962C8B-B14F-4D97-AF65-F5344CB8AC3E}">
        <p14:creationId xmlns:p14="http://schemas.microsoft.com/office/powerpoint/2010/main" val="12566585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D57F462E-6ACE-446B-99E0-04612F2A2BE2}" type="datetimeFigureOut">
              <a:rPr lang="en-US"/>
              <a:pPr>
                <a:defRPr/>
              </a:pPr>
              <a:t>10/18/2017</a:t>
            </a:fld>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5B8D1683-97AC-43F3-9A60-DA61CD0DB721}" type="slidenum">
              <a:rPr lang="en-US" altLang="en-US"/>
              <a:pPr/>
              <a:t>‹#›</a:t>
            </a:fld>
            <a:endParaRPr lang="en-US" altLang="en-US"/>
          </a:p>
        </p:txBody>
      </p:sp>
    </p:spTree>
    <p:extLst>
      <p:ext uri="{BB962C8B-B14F-4D97-AF65-F5344CB8AC3E}">
        <p14:creationId xmlns:p14="http://schemas.microsoft.com/office/powerpoint/2010/main" val="38898253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C1FC3341-03F1-4299-B682-ACB64005E4B9}" type="datetimeFigureOut">
              <a:rPr lang="en-US"/>
              <a:pPr>
                <a:defRPr/>
              </a:pPr>
              <a:t>10/18/2017</a:t>
            </a:fld>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45E7D812-944C-4EAB-8F28-34305DAFB1E1}" type="slidenum">
              <a:rPr lang="en-US" altLang="en-US"/>
              <a:pPr/>
              <a:t>‹#›</a:t>
            </a:fld>
            <a:endParaRPr lang="en-US" altLang="en-US"/>
          </a:p>
        </p:txBody>
      </p:sp>
    </p:spTree>
    <p:extLst>
      <p:ext uri="{BB962C8B-B14F-4D97-AF65-F5344CB8AC3E}">
        <p14:creationId xmlns:p14="http://schemas.microsoft.com/office/powerpoint/2010/main" val="140042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2"/>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72E315A5-6571-4457-A38D-FB262388057C}" type="datetimeFigureOut">
              <a:rPr lang="en-US"/>
              <a:pPr>
                <a:defRPr/>
              </a:pPr>
              <a:t>10/18/2017</a:t>
            </a:fld>
            <a:endParaRPr lang="en-US"/>
          </a:p>
        </p:txBody>
      </p:sp>
      <p:sp>
        <p:nvSpPr>
          <p:cNvPr id="7"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fld id="{73E79FBB-86D2-4644-826A-AD70AB2AB081}" type="slidenum">
              <a:rPr lang="en-US" altLang="en-US"/>
              <a:pPr/>
              <a:t>‹#›</a:t>
            </a:fld>
            <a:endParaRPr lang="en-US" altLang="en-US"/>
          </a:p>
        </p:txBody>
      </p:sp>
    </p:spTree>
    <p:extLst>
      <p:ext uri="{BB962C8B-B14F-4D97-AF65-F5344CB8AC3E}">
        <p14:creationId xmlns:p14="http://schemas.microsoft.com/office/powerpoint/2010/main" val="30212741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Arial" charset="0"/>
                <a:cs typeface="+mn-cs"/>
              </a:defRPr>
            </a:lvl1pPr>
          </a:lstStyle>
          <a:p>
            <a:pPr>
              <a:defRPr/>
            </a:pPr>
            <a:fld id="{5DA1C8C7-368B-47D0-82DD-F34FCAFA97B6}" type="datetimeFigureOut">
              <a:rPr lang="en-US"/>
              <a:pPr>
                <a:defRPr/>
              </a:pPr>
              <a:t>10/18/2017</a:t>
            </a:fld>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fld id="{7405D44C-3CF2-4809-945A-739377CB96C7}" type="slidenum">
              <a:rPr lang="en-US" altLang="en-US"/>
              <a:pPr/>
              <a:t>‹#›</a:t>
            </a:fld>
            <a:endParaRPr lang="en-US" altLang="en-US"/>
          </a:p>
        </p:txBody>
      </p:sp>
    </p:spTree>
    <p:extLst>
      <p:ext uri="{BB962C8B-B14F-4D97-AF65-F5344CB8AC3E}">
        <p14:creationId xmlns:p14="http://schemas.microsoft.com/office/powerpoint/2010/main" val="31914979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915" indent="0" algn="ctr">
              <a:buNone/>
              <a:defRPr/>
            </a:lvl2pPr>
            <a:lvl3pPr marL="913832" indent="0" algn="ctr">
              <a:buNone/>
              <a:defRPr/>
            </a:lvl3pPr>
            <a:lvl4pPr marL="1370748" indent="0" algn="ctr">
              <a:buNone/>
              <a:defRPr/>
            </a:lvl4pPr>
            <a:lvl5pPr marL="1827662" indent="0" algn="ctr">
              <a:buNone/>
              <a:defRPr/>
            </a:lvl5pPr>
            <a:lvl6pPr marL="2284579" indent="0" algn="ctr">
              <a:buNone/>
              <a:defRPr/>
            </a:lvl6pPr>
            <a:lvl7pPr marL="2741494" indent="0" algn="ctr">
              <a:buNone/>
              <a:defRPr/>
            </a:lvl7pPr>
            <a:lvl8pPr marL="3198408" indent="0" algn="ctr">
              <a:buNone/>
              <a:defRPr/>
            </a:lvl8pPr>
            <a:lvl9pPr marL="365532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D6EB70F-487A-409E-BC68-B801661AAFDB}" type="slidenum">
              <a:rPr lang="en-US" altLang="en-US"/>
              <a:pPr/>
              <a:t>‹#›</a:t>
            </a:fld>
            <a:endParaRPr lang="en-US" altLang="en-US"/>
          </a:p>
        </p:txBody>
      </p:sp>
    </p:spTree>
    <p:extLst>
      <p:ext uri="{BB962C8B-B14F-4D97-AF65-F5344CB8AC3E}">
        <p14:creationId xmlns:p14="http://schemas.microsoft.com/office/powerpoint/2010/main" val="2242323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E16D936-CF2C-4EB5-A297-4AE8CA951CC9}" type="slidenum">
              <a:rPr lang="en-US" altLang="en-US"/>
              <a:pPr/>
              <a:t>‹#›</a:t>
            </a:fld>
            <a:endParaRPr lang="en-US" altLang="en-US"/>
          </a:p>
        </p:txBody>
      </p:sp>
    </p:spTree>
    <p:extLst>
      <p:ext uri="{BB962C8B-B14F-4D97-AF65-F5344CB8AC3E}">
        <p14:creationId xmlns:p14="http://schemas.microsoft.com/office/powerpoint/2010/main" val="260303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C905EF-8F02-466A-8A03-B42A2A734B08}" type="datetimeFigureOut">
              <a:rPr lang="en-US">
                <a:solidFill>
                  <a:prstClr val="black">
                    <a:tint val="75000"/>
                  </a:prstClr>
                </a:solidFill>
              </a:rPr>
              <a:pPr>
                <a:defRPr/>
              </a:pPr>
              <a:t>10/18/2017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4E27172-C019-40E9-A83C-D5E03B2FCD93}" type="slidenum">
              <a:rPr lang="en-US" altLang="en-US"/>
              <a:pPr/>
              <a:t>‹#›</a:t>
            </a:fld>
            <a:endParaRPr lang="en-US" altLang="en-US"/>
          </a:p>
        </p:txBody>
      </p:sp>
    </p:spTree>
    <p:extLst>
      <p:ext uri="{BB962C8B-B14F-4D97-AF65-F5344CB8AC3E}">
        <p14:creationId xmlns:p14="http://schemas.microsoft.com/office/powerpoint/2010/main" val="29395407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5" indent="0">
              <a:buNone/>
              <a:defRPr sz="1800"/>
            </a:lvl2pPr>
            <a:lvl3pPr marL="913832" indent="0">
              <a:buNone/>
              <a:defRPr sz="1600"/>
            </a:lvl3pPr>
            <a:lvl4pPr marL="1370748" indent="0">
              <a:buNone/>
              <a:defRPr sz="1400"/>
            </a:lvl4pPr>
            <a:lvl5pPr marL="1827662" indent="0">
              <a:buNone/>
              <a:defRPr sz="1400"/>
            </a:lvl5pPr>
            <a:lvl6pPr marL="2284579" indent="0">
              <a:buNone/>
              <a:defRPr sz="1400"/>
            </a:lvl6pPr>
            <a:lvl7pPr marL="2741494" indent="0">
              <a:buNone/>
              <a:defRPr sz="1400"/>
            </a:lvl7pPr>
            <a:lvl8pPr marL="3198408" indent="0">
              <a:buNone/>
              <a:defRPr sz="1400"/>
            </a:lvl8pPr>
            <a:lvl9pPr marL="3655325"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DC2C874-C204-40C7-82D4-9BFFCC395B7A}" type="slidenum">
              <a:rPr lang="en-US" altLang="en-US"/>
              <a:pPr/>
              <a:t>‹#›</a:t>
            </a:fld>
            <a:endParaRPr lang="en-US" altLang="en-US"/>
          </a:p>
        </p:txBody>
      </p:sp>
    </p:spTree>
    <p:extLst>
      <p:ext uri="{BB962C8B-B14F-4D97-AF65-F5344CB8AC3E}">
        <p14:creationId xmlns:p14="http://schemas.microsoft.com/office/powerpoint/2010/main" val="26224956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FF82E049-9BF4-435C-8851-CBC7B6E570E9}" type="slidenum">
              <a:rPr lang="en-US" altLang="en-US"/>
              <a:pPr/>
              <a:t>‹#›</a:t>
            </a:fld>
            <a:endParaRPr lang="en-US" altLang="en-US"/>
          </a:p>
        </p:txBody>
      </p:sp>
    </p:spTree>
    <p:extLst>
      <p:ext uri="{BB962C8B-B14F-4D97-AF65-F5344CB8AC3E}">
        <p14:creationId xmlns:p14="http://schemas.microsoft.com/office/powerpoint/2010/main" val="10531323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915" indent="0">
              <a:buNone/>
              <a:defRPr sz="2000" b="1"/>
            </a:lvl2pPr>
            <a:lvl3pPr marL="913832" indent="0">
              <a:buNone/>
              <a:defRPr sz="1800" b="1"/>
            </a:lvl3pPr>
            <a:lvl4pPr marL="1370748" indent="0">
              <a:buNone/>
              <a:defRPr sz="1600" b="1"/>
            </a:lvl4pPr>
            <a:lvl5pPr marL="1827662" indent="0">
              <a:buNone/>
              <a:defRPr sz="1600" b="1"/>
            </a:lvl5pPr>
            <a:lvl6pPr marL="2284579" indent="0">
              <a:buNone/>
              <a:defRPr sz="1600" b="1"/>
            </a:lvl6pPr>
            <a:lvl7pPr marL="2741494" indent="0">
              <a:buNone/>
              <a:defRPr sz="1600" b="1"/>
            </a:lvl7pPr>
            <a:lvl8pPr marL="3198408" indent="0">
              <a:buNone/>
              <a:defRPr sz="1600" b="1"/>
            </a:lvl8pPr>
            <a:lvl9pPr marL="365532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E29D6D2F-3620-4C8E-B662-A87C1855EC77}" type="slidenum">
              <a:rPr lang="en-US" altLang="en-US"/>
              <a:pPr/>
              <a:t>‹#›</a:t>
            </a:fld>
            <a:endParaRPr lang="en-US" altLang="en-US"/>
          </a:p>
        </p:txBody>
      </p:sp>
    </p:spTree>
    <p:extLst>
      <p:ext uri="{BB962C8B-B14F-4D97-AF65-F5344CB8AC3E}">
        <p14:creationId xmlns:p14="http://schemas.microsoft.com/office/powerpoint/2010/main" val="41281370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B2A533D5-124B-4AB5-855B-7146445DBC33}" type="slidenum">
              <a:rPr lang="en-US" altLang="en-US"/>
              <a:pPr/>
              <a:t>‹#›</a:t>
            </a:fld>
            <a:endParaRPr lang="en-US" altLang="en-US"/>
          </a:p>
        </p:txBody>
      </p:sp>
    </p:spTree>
    <p:extLst>
      <p:ext uri="{BB962C8B-B14F-4D97-AF65-F5344CB8AC3E}">
        <p14:creationId xmlns:p14="http://schemas.microsoft.com/office/powerpoint/2010/main" val="6644107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B1F8893B-24D7-4095-AC16-BBE252D09E98}" type="slidenum">
              <a:rPr lang="en-US" altLang="en-US"/>
              <a:pPr/>
              <a:t>‹#›</a:t>
            </a:fld>
            <a:endParaRPr lang="en-US" altLang="en-US"/>
          </a:p>
        </p:txBody>
      </p:sp>
    </p:spTree>
    <p:extLst>
      <p:ext uri="{BB962C8B-B14F-4D97-AF65-F5344CB8AC3E}">
        <p14:creationId xmlns:p14="http://schemas.microsoft.com/office/powerpoint/2010/main" val="14051383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51A2153F-62E8-48C9-92EC-B73918E2D351}" type="slidenum">
              <a:rPr lang="en-US" altLang="en-US"/>
              <a:pPr/>
              <a:t>‹#›</a:t>
            </a:fld>
            <a:endParaRPr lang="en-US" altLang="en-US"/>
          </a:p>
        </p:txBody>
      </p:sp>
    </p:spTree>
    <p:extLst>
      <p:ext uri="{BB962C8B-B14F-4D97-AF65-F5344CB8AC3E}">
        <p14:creationId xmlns:p14="http://schemas.microsoft.com/office/powerpoint/2010/main" val="37972931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5" indent="0">
              <a:buNone/>
              <a:defRPr sz="2800"/>
            </a:lvl2pPr>
            <a:lvl3pPr marL="913832" indent="0">
              <a:buNone/>
              <a:defRPr sz="2400"/>
            </a:lvl3pPr>
            <a:lvl4pPr marL="1370748" indent="0">
              <a:buNone/>
              <a:defRPr sz="2000"/>
            </a:lvl4pPr>
            <a:lvl5pPr marL="1827662" indent="0">
              <a:buNone/>
              <a:defRPr sz="2000"/>
            </a:lvl5pPr>
            <a:lvl6pPr marL="2284579" indent="0">
              <a:buNone/>
              <a:defRPr sz="2000"/>
            </a:lvl6pPr>
            <a:lvl7pPr marL="2741494" indent="0">
              <a:buNone/>
              <a:defRPr sz="2000"/>
            </a:lvl7pPr>
            <a:lvl8pPr marL="3198408" indent="0">
              <a:buNone/>
              <a:defRPr sz="2000"/>
            </a:lvl8pPr>
            <a:lvl9pPr marL="365532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15" indent="0">
              <a:buNone/>
              <a:defRPr sz="1200"/>
            </a:lvl2pPr>
            <a:lvl3pPr marL="913832" indent="0">
              <a:buNone/>
              <a:defRPr sz="1000"/>
            </a:lvl3pPr>
            <a:lvl4pPr marL="1370748" indent="0">
              <a:buNone/>
              <a:defRPr sz="900"/>
            </a:lvl4pPr>
            <a:lvl5pPr marL="1827662" indent="0">
              <a:buNone/>
              <a:defRPr sz="900"/>
            </a:lvl5pPr>
            <a:lvl6pPr marL="2284579" indent="0">
              <a:buNone/>
              <a:defRPr sz="900"/>
            </a:lvl6pPr>
            <a:lvl7pPr marL="2741494" indent="0">
              <a:buNone/>
              <a:defRPr sz="900"/>
            </a:lvl7pPr>
            <a:lvl8pPr marL="3198408" indent="0">
              <a:buNone/>
              <a:defRPr sz="900"/>
            </a:lvl8pPr>
            <a:lvl9pPr marL="365532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5662205-FA17-42B2-8226-3EA4DAD525F4}" type="slidenum">
              <a:rPr lang="en-US" altLang="en-US"/>
              <a:pPr/>
              <a:t>‹#›</a:t>
            </a:fld>
            <a:endParaRPr lang="en-US" altLang="en-US"/>
          </a:p>
        </p:txBody>
      </p:sp>
    </p:spTree>
    <p:extLst>
      <p:ext uri="{BB962C8B-B14F-4D97-AF65-F5344CB8AC3E}">
        <p14:creationId xmlns:p14="http://schemas.microsoft.com/office/powerpoint/2010/main" val="38498677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EEEAB7C-C666-4499-A394-B4316F905E43}" type="slidenum">
              <a:rPr lang="en-US" altLang="en-US"/>
              <a:pPr/>
              <a:t>‹#›</a:t>
            </a:fld>
            <a:endParaRPr lang="en-US" altLang="en-US"/>
          </a:p>
        </p:txBody>
      </p:sp>
    </p:spTree>
    <p:extLst>
      <p:ext uri="{BB962C8B-B14F-4D97-AF65-F5344CB8AC3E}">
        <p14:creationId xmlns:p14="http://schemas.microsoft.com/office/powerpoint/2010/main" val="8673674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mn-lt"/>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3D161E6-092F-43B9-83C1-535007DDD3AE}" type="slidenum">
              <a:rPr lang="en-US" altLang="en-US"/>
              <a:pPr/>
              <a:t>‹#›</a:t>
            </a:fld>
            <a:endParaRPr lang="en-US" altLang="en-US"/>
          </a:p>
        </p:txBody>
      </p:sp>
    </p:spTree>
    <p:extLst>
      <p:ext uri="{BB962C8B-B14F-4D97-AF65-F5344CB8AC3E}">
        <p14:creationId xmlns:p14="http://schemas.microsoft.com/office/powerpoint/2010/main" val="17571768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DA06A21-6E0F-49C7-8385-7A536DCF15C2}" type="slidenum">
              <a:rPr lang="en-US" altLang="en-US"/>
              <a:pPr/>
              <a:t>‹#›</a:t>
            </a:fld>
            <a:endParaRPr lang="en-US" altLang="en-US"/>
          </a:p>
        </p:txBody>
      </p:sp>
    </p:spTree>
    <p:extLst>
      <p:ext uri="{BB962C8B-B14F-4D97-AF65-F5344CB8AC3E}">
        <p14:creationId xmlns:p14="http://schemas.microsoft.com/office/powerpoint/2010/main" val="383660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F9CB90-006D-412D-8125-AEEC5F7349FB}" type="datetimeFigureOut">
              <a:rPr lang="en-US">
                <a:solidFill>
                  <a:prstClr val="black">
                    <a:tint val="75000"/>
                  </a:prstClr>
                </a:solidFill>
              </a:rPr>
              <a:pPr>
                <a:defRPr/>
              </a:pPr>
              <a:t>10/18/2017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A1EF64C3-75D8-40E3-97DC-22AB9712164B}" type="slidenum">
              <a:rPr lang="en-US" altLang="en-US"/>
              <a:pPr/>
              <a:t>‹#›</a:t>
            </a:fld>
            <a:endParaRPr lang="en-US" altLang="en-US"/>
          </a:p>
        </p:txBody>
      </p:sp>
    </p:spTree>
    <p:extLst>
      <p:ext uri="{BB962C8B-B14F-4D97-AF65-F5344CB8AC3E}">
        <p14:creationId xmlns:p14="http://schemas.microsoft.com/office/powerpoint/2010/main" val="37035030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6524F7-7272-4953-ADE4-2DCE86A5F97B}" type="slidenum">
              <a:rPr lang="en-US" altLang="en-US"/>
              <a:pPr/>
              <a:t>‹#›</a:t>
            </a:fld>
            <a:endParaRPr lang="en-US" altLang="en-US"/>
          </a:p>
        </p:txBody>
      </p:sp>
    </p:spTree>
    <p:extLst>
      <p:ext uri="{BB962C8B-B14F-4D97-AF65-F5344CB8AC3E}">
        <p14:creationId xmlns:p14="http://schemas.microsoft.com/office/powerpoint/2010/main" val="32955206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98BB9C-6C72-4056-8A27-62AEBABBEF4F}" type="slidenum">
              <a:rPr lang="en-US" altLang="en-US"/>
              <a:pPr/>
              <a:t>‹#›</a:t>
            </a:fld>
            <a:endParaRPr lang="en-US" altLang="en-US"/>
          </a:p>
        </p:txBody>
      </p:sp>
    </p:spTree>
    <p:extLst>
      <p:ext uri="{BB962C8B-B14F-4D97-AF65-F5344CB8AC3E}">
        <p14:creationId xmlns:p14="http://schemas.microsoft.com/office/powerpoint/2010/main" val="27216954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ED3814-6B85-41B5-9D80-69AFFAA105BE}" type="slidenum">
              <a:rPr lang="en-US" altLang="en-US"/>
              <a:pPr/>
              <a:t>‹#›</a:t>
            </a:fld>
            <a:endParaRPr lang="en-US" altLang="en-US"/>
          </a:p>
        </p:txBody>
      </p:sp>
    </p:spTree>
    <p:extLst>
      <p:ext uri="{BB962C8B-B14F-4D97-AF65-F5344CB8AC3E}">
        <p14:creationId xmlns:p14="http://schemas.microsoft.com/office/powerpoint/2010/main" val="15869419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88F2FB2-BF22-4915-A284-14C0B8484D26}" type="slidenum">
              <a:rPr lang="en-US" altLang="en-US"/>
              <a:pPr/>
              <a:t>‹#›</a:t>
            </a:fld>
            <a:endParaRPr lang="en-US" altLang="en-US"/>
          </a:p>
        </p:txBody>
      </p:sp>
    </p:spTree>
    <p:extLst>
      <p:ext uri="{BB962C8B-B14F-4D97-AF65-F5344CB8AC3E}">
        <p14:creationId xmlns:p14="http://schemas.microsoft.com/office/powerpoint/2010/main" val="27667496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592D4FC-5595-474F-9C13-52996C8984C2}" type="slidenum">
              <a:rPr lang="en-US" altLang="en-US"/>
              <a:pPr/>
              <a:t>‹#›</a:t>
            </a:fld>
            <a:endParaRPr lang="en-US" altLang="en-US"/>
          </a:p>
        </p:txBody>
      </p:sp>
    </p:spTree>
    <p:extLst>
      <p:ext uri="{BB962C8B-B14F-4D97-AF65-F5344CB8AC3E}">
        <p14:creationId xmlns:p14="http://schemas.microsoft.com/office/powerpoint/2010/main" val="14409531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896A0D5-5675-4ADF-B4E0-CB6E472CE6DC}" type="slidenum">
              <a:rPr lang="en-US" altLang="en-US"/>
              <a:pPr/>
              <a:t>‹#›</a:t>
            </a:fld>
            <a:endParaRPr lang="en-US" altLang="en-US"/>
          </a:p>
        </p:txBody>
      </p:sp>
    </p:spTree>
    <p:extLst>
      <p:ext uri="{BB962C8B-B14F-4D97-AF65-F5344CB8AC3E}">
        <p14:creationId xmlns:p14="http://schemas.microsoft.com/office/powerpoint/2010/main" val="3943060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12FC21B-5849-44A2-804F-3A07EDFB14B3}" type="slidenum">
              <a:rPr lang="en-US" altLang="en-US"/>
              <a:pPr/>
              <a:t>‹#›</a:t>
            </a:fld>
            <a:endParaRPr lang="en-US" altLang="en-US"/>
          </a:p>
        </p:txBody>
      </p:sp>
    </p:spTree>
    <p:extLst>
      <p:ext uri="{BB962C8B-B14F-4D97-AF65-F5344CB8AC3E}">
        <p14:creationId xmlns:p14="http://schemas.microsoft.com/office/powerpoint/2010/main" val="4180728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AB7B796-ECEA-4C95-A534-DAA7A2F8C4E5}" type="slidenum">
              <a:rPr lang="en-US" altLang="en-US"/>
              <a:pPr/>
              <a:t>‹#›</a:t>
            </a:fld>
            <a:endParaRPr lang="en-US" altLang="en-US"/>
          </a:p>
        </p:txBody>
      </p:sp>
    </p:spTree>
    <p:extLst>
      <p:ext uri="{BB962C8B-B14F-4D97-AF65-F5344CB8AC3E}">
        <p14:creationId xmlns:p14="http://schemas.microsoft.com/office/powerpoint/2010/main" val="17436082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016CAFC-2574-4B92-B673-DE3E74A3081E}" type="slidenum">
              <a:rPr lang="en-US" altLang="en-US"/>
              <a:pPr/>
              <a:t>‹#›</a:t>
            </a:fld>
            <a:endParaRPr lang="en-US" altLang="en-US"/>
          </a:p>
        </p:txBody>
      </p:sp>
    </p:spTree>
    <p:extLst>
      <p:ext uri="{BB962C8B-B14F-4D97-AF65-F5344CB8AC3E}">
        <p14:creationId xmlns:p14="http://schemas.microsoft.com/office/powerpoint/2010/main" val="32779442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4AB0290-FF6D-47EF-A6F3-EE465AB4974D}" type="slidenum">
              <a:rPr lang="en-US" altLang="en-US"/>
              <a:pPr/>
              <a:t>‹#›</a:t>
            </a:fld>
            <a:endParaRPr lang="en-US" altLang="en-US"/>
          </a:p>
        </p:txBody>
      </p:sp>
    </p:spTree>
    <p:extLst>
      <p:ext uri="{BB962C8B-B14F-4D97-AF65-F5344CB8AC3E}">
        <p14:creationId xmlns:p14="http://schemas.microsoft.com/office/powerpoint/2010/main" val="2608594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0F3820-A007-4113-A75B-B810378669C9}" type="datetimeFigureOut">
              <a:rPr lang="en-US">
                <a:solidFill>
                  <a:prstClr val="black">
                    <a:tint val="75000"/>
                  </a:prstClr>
                </a:solidFill>
              </a:rPr>
              <a:pPr>
                <a:defRPr/>
              </a:pPr>
              <a:t>10/18/2017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B07D284-8C6D-4030-8BC4-8AE5352EDAB0}" type="slidenum">
              <a:rPr lang="en-US" altLang="en-US"/>
              <a:pPr/>
              <a:t>‹#›</a:t>
            </a:fld>
            <a:endParaRPr lang="en-US" altLang="en-US"/>
          </a:p>
        </p:txBody>
      </p:sp>
    </p:spTree>
    <p:extLst>
      <p:ext uri="{BB962C8B-B14F-4D97-AF65-F5344CB8AC3E}">
        <p14:creationId xmlns:p14="http://schemas.microsoft.com/office/powerpoint/2010/main" val="34331229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565C5E0-89D8-4A11-8B1D-59B12502FA6E}" type="slidenum">
              <a:rPr lang="en-US" altLang="en-US"/>
              <a:pPr/>
              <a:t>‹#›</a:t>
            </a:fld>
            <a:endParaRPr lang="en-US" altLang="en-US"/>
          </a:p>
        </p:txBody>
      </p:sp>
    </p:spTree>
    <p:extLst>
      <p:ext uri="{BB962C8B-B14F-4D97-AF65-F5344CB8AC3E}">
        <p14:creationId xmlns:p14="http://schemas.microsoft.com/office/powerpoint/2010/main" val="17628830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6AE5908-DE0C-4EF1-BC16-F49132F508B5}" type="slidenum">
              <a:rPr lang="en-US" altLang="en-US"/>
              <a:pPr/>
              <a:t>‹#›</a:t>
            </a:fld>
            <a:endParaRPr lang="en-US" altLang="en-US"/>
          </a:p>
        </p:txBody>
      </p:sp>
    </p:spTree>
    <p:extLst>
      <p:ext uri="{BB962C8B-B14F-4D97-AF65-F5344CB8AC3E}">
        <p14:creationId xmlns:p14="http://schemas.microsoft.com/office/powerpoint/2010/main" val="38307582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EED2646A-2963-4891-BFD0-28FDC4AF1ACA}" type="slidenum">
              <a:rPr lang="en-US" altLang="en-US"/>
              <a:pPr/>
              <a:t>‹#›</a:t>
            </a:fld>
            <a:endParaRPr lang="en-US" altLang="en-US"/>
          </a:p>
        </p:txBody>
      </p:sp>
    </p:spTree>
    <p:extLst>
      <p:ext uri="{BB962C8B-B14F-4D97-AF65-F5344CB8AC3E}">
        <p14:creationId xmlns:p14="http://schemas.microsoft.com/office/powerpoint/2010/main" val="28524211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21FE832-8C90-4287-B44D-E8E8C05327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2115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F6F917A-3C2B-4023-8907-0931BF9519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56101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F5A9752-974F-4D0F-A5AC-A3E92B9D9AA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06799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A180BCA-CC17-4F0B-94BF-865253FA82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8734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9771E0A-7D06-4A98-8894-94AF9AE657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69801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47DDDEB-D754-4078-B04F-EF5A90F354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09332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343912C-2B0B-4688-9007-509310C7F9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281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03814B-53DF-46D6-ADBA-2BC163155AD2}" type="datetimeFigureOut">
              <a:rPr lang="en-US">
                <a:solidFill>
                  <a:prstClr val="black">
                    <a:tint val="75000"/>
                  </a:prstClr>
                </a:solidFill>
              </a:rPr>
              <a:pPr>
                <a:defRPr/>
              </a:pPr>
              <a:t>10/18/2017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85C9C7A-FB59-4E39-85FB-CD19AD69D215}" type="slidenum">
              <a:rPr lang="en-US" altLang="en-US"/>
              <a:pPr/>
              <a:t>‹#›</a:t>
            </a:fld>
            <a:endParaRPr lang="en-US" altLang="en-US"/>
          </a:p>
        </p:txBody>
      </p:sp>
    </p:spTree>
    <p:extLst>
      <p:ext uri="{BB962C8B-B14F-4D97-AF65-F5344CB8AC3E}">
        <p14:creationId xmlns:p14="http://schemas.microsoft.com/office/powerpoint/2010/main" val="40101242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F20C177-6399-4C94-8941-46DB17FF8D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996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4AD0162-4E89-48D7-9432-CC56D10457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01923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AD1291-1B61-45E8-9118-FAD0DFF1FB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20238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1A40287-870F-445E-B6F1-D654FC4AB3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0064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D2956A4-E2C3-46B9-A5CA-A509EFF129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3217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DA406D0-9088-4ECD-B0D6-AA5541AA39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70853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BC0074D8-0D4D-4832-91E5-81CAEC0197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302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image" Target="../media/image2.png"/><Relationship Id="rId2" Type="http://schemas.openxmlformats.org/officeDocument/2006/relationships/slideLayout" Target="../slideLayouts/slideLayout70.xml"/><Relationship Id="rId16" Type="http://schemas.openxmlformats.org/officeDocument/2006/relationships/image" Target="../media/image1.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7.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image" Target="../media/image2.png"/><Relationship Id="rId2" Type="http://schemas.openxmlformats.org/officeDocument/2006/relationships/slideLayout" Target="../slideLayouts/slideLayout84.xml"/><Relationship Id="rId16" Type="http://schemas.openxmlformats.org/officeDocument/2006/relationships/image" Target="../media/image1.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8.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ED3F6F6-897D-4EEE-9981-65CA0D33BA42}" type="datetimeFigureOut">
              <a:rPr lang="en-US">
                <a:solidFill>
                  <a:prstClr val="black">
                    <a:tint val="75000"/>
                  </a:prstClr>
                </a:solidFill>
              </a:rPr>
              <a:pPr>
                <a:defRPr/>
              </a:pPr>
              <a:t>10/18/2017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E448907-2C5D-49EB-ACF1-6DED8326D677}" type="slidenum">
              <a:rPr lang="en-US" altLang="en-US" smtClean="0"/>
              <a:pPr/>
              <a:t>‹#›</a:t>
            </a:fld>
            <a:endParaRPr lang="en-US" altLang="en-US" smtClean="0"/>
          </a:p>
        </p:txBody>
      </p:sp>
    </p:spTree>
    <p:extLst>
      <p:ext uri="{BB962C8B-B14F-4D97-AF65-F5344CB8AC3E}">
        <p14:creationId xmlns:p14="http://schemas.microsoft.com/office/powerpoint/2010/main" val="341904290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3050"/>
            <a:ext cx="822642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457200" y="1604963"/>
            <a:ext cx="82264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602"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457200" y="6246813"/>
            <a:ext cx="2127250" cy="471487"/>
          </a:xfrm>
          <a:prstGeom prst="rect">
            <a:avLst/>
          </a:prstGeom>
          <a:noFill/>
          <a:ln>
            <a:noFill/>
          </a:ln>
          <a:effectLst/>
          <a:extLst/>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pitchFamily="18" charset="0"/>
              <a:buNone/>
              <a:defRPr sz="1300">
                <a:solidFill>
                  <a:srgbClr val="000000"/>
                </a:solidFill>
                <a:latin typeface="Times New Roman" pitchFamily="18" charset="0"/>
                <a:cs typeface="DejaVu Sans" pitchFamily="34" charset="2"/>
              </a:defRPr>
            </a:lvl1pPr>
          </a:lstStyle>
          <a:p>
            <a:pPr>
              <a:defRPr/>
            </a:pPr>
            <a:endParaRPr lang="en-US" altLang="en-US"/>
          </a:p>
        </p:txBody>
      </p:sp>
      <p:sp>
        <p:nvSpPr>
          <p:cNvPr id="1028" name="Rectangle 4"/>
          <p:cNvSpPr>
            <a:spLocks noGrp="1" noChangeArrowheads="1"/>
          </p:cNvSpPr>
          <p:nvPr>
            <p:ph type="ftr"/>
          </p:nvPr>
        </p:nvSpPr>
        <p:spPr bwMode="auto">
          <a:xfrm>
            <a:off x="3127375" y="6246813"/>
            <a:ext cx="2897188" cy="471487"/>
          </a:xfrm>
          <a:prstGeom prst="rect">
            <a:avLst/>
          </a:prstGeom>
          <a:noFill/>
          <a:ln>
            <a:noFill/>
          </a:ln>
          <a:effectLst/>
          <a:extLst/>
        </p:spPr>
        <p:txBody>
          <a:bodyPr vert="horz" wrap="square" lIns="0" tIns="0" rIns="0" bIns="0" numCol="1" anchor="t" anchorCtr="0" compatLnSpc="1">
            <a:prstTxWarp prst="textNoShape">
              <a:avLst/>
            </a:prstTxWarp>
          </a:bodyPr>
          <a:lstStyle>
            <a:lvl1pPr algn="ctr" hangingPunct="0">
              <a:lnSpc>
                <a:spcPct val="93000"/>
              </a:lnSpc>
              <a:buClr>
                <a:srgbClr val="000000"/>
              </a:buClr>
              <a:buSzPct val="100000"/>
              <a:buFont typeface="Times New Roman" pitchFamily="18" charset="0"/>
              <a:buNone/>
              <a:defRPr sz="1300">
                <a:solidFill>
                  <a:srgbClr val="000000"/>
                </a:solidFill>
                <a:latin typeface="Times New Roman" pitchFamily="18" charset="0"/>
                <a:cs typeface="DejaVu Sans" pitchFamily="34" charset="2"/>
              </a:defRPr>
            </a:lvl1pPr>
          </a:lstStyle>
          <a:p>
            <a:pPr>
              <a:defRPr/>
            </a:pPr>
            <a:endParaRPr lang="en-US" altLang="en-US"/>
          </a:p>
        </p:txBody>
      </p:sp>
      <p:sp>
        <p:nvSpPr>
          <p:cNvPr id="1029" name="Rectangle 5"/>
          <p:cNvSpPr>
            <a:spLocks noGrp="1" noChangeArrowheads="1"/>
          </p:cNvSpPr>
          <p:nvPr>
            <p:ph type="sldNum"/>
          </p:nvPr>
        </p:nvSpPr>
        <p:spPr bwMode="auto">
          <a:xfrm>
            <a:off x="6556375" y="6246813"/>
            <a:ext cx="2128838" cy="471487"/>
          </a:xfrm>
          <a:prstGeom prst="rect">
            <a:avLst/>
          </a:prstGeom>
          <a:noFill/>
          <a:ln>
            <a:noFill/>
          </a:ln>
          <a:effectLst/>
          <a:ex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100000"/>
              <a:buFont typeface="Times New Roman" panose="02020603050405020304" pitchFamily="18" charset="0"/>
              <a:buNone/>
              <a:defRPr sz="1300">
                <a:solidFill>
                  <a:srgbClr val="000000"/>
                </a:solidFill>
                <a:latin typeface="Times New Roman" panose="02020603050405020304" pitchFamily="18" charset="0"/>
              </a:defRPr>
            </a:lvl1pPr>
          </a:lstStyle>
          <a:p>
            <a:fld id="{E88E33E8-003F-4CC0-A86E-8A0F5ADA06F5}" type="slidenum">
              <a:rPr lang="en-US" altLang="en-US" smtClean="0"/>
              <a:pPr/>
              <a:t>‹#›</a:t>
            </a:fld>
            <a:endParaRPr lang="en-US" altLang="en-US" smtClean="0"/>
          </a:p>
        </p:txBody>
      </p:sp>
    </p:spTree>
    <p:extLst>
      <p:ext uri="{BB962C8B-B14F-4D97-AF65-F5344CB8AC3E}">
        <p14:creationId xmlns:p14="http://schemas.microsoft.com/office/powerpoint/2010/main" val="424722417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DejaVu Sans" charset="0"/>
          <a:cs typeface="DejaVu Sans" charset="0"/>
        </a:defRPr>
      </a:lvl2pPr>
      <a:lvl3pPr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DejaVu Sans" charset="0"/>
          <a:cs typeface="DejaVu Sans" charset="0"/>
        </a:defRPr>
      </a:lvl3pPr>
      <a:lvl4pPr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DejaVu Sans" charset="0"/>
          <a:cs typeface="DejaVu Sans" charset="0"/>
        </a:defRPr>
      </a:lvl4pPr>
      <a:lvl5pPr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DejaVu Sans" charset="0"/>
          <a:cs typeface="DejaVu Sans" charset="0"/>
        </a:defRPr>
      </a:lvl5pPr>
      <a:lvl6pPr marL="2280994"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6pPr>
      <a:lvl7pPr marL="2695720"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7pPr>
      <a:lvl8pPr marL="3110446"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8pPr>
      <a:lvl9pPr marL="3525172" indent="-207363" algn="ctr" defTabSz="414726"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9pPr>
    </p:titleStyle>
    <p:bodyStyle>
      <a:lvl1pPr marL="309563" indent="-309563" algn="l" defTabSz="414338" rtl="0" eaLnBrk="0" fontAlgn="base" hangingPunct="0">
        <a:lnSpc>
          <a:spcPct val="93000"/>
        </a:lnSpc>
        <a:spcBef>
          <a:spcPct val="0"/>
        </a:spcBef>
        <a:spcAft>
          <a:spcPts val="1288"/>
        </a:spcAft>
        <a:buClr>
          <a:srgbClr val="000000"/>
        </a:buClr>
        <a:buSzPct val="100000"/>
        <a:buFont typeface="Times New Roman" pitchFamily="18" charset="0"/>
        <a:defRPr sz="2900">
          <a:solidFill>
            <a:srgbClr val="000000"/>
          </a:solidFill>
          <a:latin typeface="+mn-lt"/>
          <a:ea typeface="+mn-ea"/>
          <a:cs typeface="+mn-cs"/>
        </a:defRPr>
      </a:lvl1pPr>
      <a:lvl2pPr marL="673100" indent="-258763" algn="l" defTabSz="414338" rtl="0" eaLnBrk="0" fontAlgn="base" hangingPunct="0">
        <a:lnSpc>
          <a:spcPct val="93000"/>
        </a:lnSpc>
        <a:spcBef>
          <a:spcPct val="0"/>
        </a:spcBef>
        <a:spcAft>
          <a:spcPts val="1038"/>
        </a:spcAft>
        <a:buClr>
          <a:srgbClr val="000000"/>
        </a:buClr>
        <a:buSzPct val="100000"/>
        <a:buFont typeface="Times New Roman" pitchFamily="18" charset="0"/>
        <a:defRPr sz="2500">
          <a:solidFill>
            <a:srgbClr val="000000"/>
          </a:solidFill>
          <a:latin typeface="+mn-lt"/>
          <a:ea typeface="+mn-ea"/>
          <a:cs typeface="+mn-cs"/>
        </a:defRPr>
      </a:lvl2pPr>
      <a:lvl3pPr marL="1036638" indent="-206375" algn="l" defTabSz="414338" rtl="0" eaLnBrk="0" fontAlgn="base" hangingPunct="0">
        <a:lnSpc>
          <a:spcPct val="93000"/>
        </a:lnSpc>
        <a:spcBef>
          <a:spcPct val="0"/>
        </a:spcBef>
        <a:spcAft>
          <a:spcPts val="775"/>
        </a:spcAft>
        <a:buClr>
          <a:srgbClr val="000000"/>
        </a:buClr>
        <a:buSzPct val="100000"/>
        <a:buFont typeface="Times New Roman" pitchFamily="18" charset="0"/>
        <a:defRPr sz="2200">
          <a:solidFill>
            <a:srgbClr val="000000"/>
          </a:solidFill>
          <a:latin typeface="+mn-lt"/>
          <a:ea typeface="+mn-ea"/>
          <a:cs typeface="+mn-cs"/>
        </a:defRPr>
      </a:lvl3pPr>
      <a:lvl4pPr marL="1450975" indent="-206375" algn="l" defTabSz="414338" rtl="0" eaLnBrk="0" fontAlgn="base" hangingPunct="0">
        <a:lnSpc>
          <a:spcPct val="93000"/>
        </a:lnSpc>
        <a:spcBef>
          <a:spcPct val="0"/>
        </a:spcBef>
        <a:spcAft>
          <a:spcPts val="525"/>
        </a:spcAft>
        <a:buClr>
          <a:srgbClr val="000000"/>
        </a:buClr>
        <a:buSzPct val="100000"/>
        <a:buFont typeface="Times New Roman" pitchFamily="18" charset="0"/>
        <a:defRPr>
          <a:solidFill>
            <a:srgbClr val="000000"/>
          </a:solidFill>
          <a:latin typeface="+mn-lt"/>
          <a:ea typeface="+mn-ea"/>
          <a:cs typeface="+mn-cs"/>
        </a:defRPr>
      </a:lvl4pPr>
      <a:lvl5pPr marL="1865313" indent="-206375" algn="l" defTabSz="414338" rtl="0" eaLnBrk="0" fontAlgn="base" hangingPunct="0">
        <a:lnSpc>
          <a:spcPct val="93000"/>
        </a:lnSpc>
        <a:spcBef>
          <a:spcPct val="0"/>
        </a:spcBef>
        <a:spcAft>
          <a:spcPts val="263"/>
        </a:spcAft>
        <a:buClr>
          <a:srgbClr val="000000"/>
        </a:buClr>
        <a:buSzPct val="100000"/>
        <a:buFont typeface="Times New Roman" pitchFamily="18" charset="0"/>
        <a:defRPr>
          <a:solidFill>
            <a:srgbClr val="000000"/>
          </a:solidFill>
          <a:latin typeface="+mn-lt"/>
          <a:ea typeface="+mn-ea"/>
          <a:cs typeface="+mn-cs"/>
        </a:defRPr>
      </a:lvl5pPr>
      <a:lvl6pPr marL="2280994" indent="-207363" algn="l" defTabSz="414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5720" indent="-207363" algn="l" defTabSz="414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10446" indent="-207363" algn="l" defTabSz="414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5172" indent="-207363" algn="l" defTabSz="414726"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lgn="r">
              <a:defRPr sz="1400">
                <a:solidFill>
                  <a:srgbClr val="000000"/>
                </a:solidFill>
              </a:defRPr>
            </a:lvl1pPr>
          </a:lstStyle>
          <a:p>
            <a:fld id="{F4F1FE7F-F8C5-4936-8DDE-41EC62C94C64}" type="slidenum">
              <a:rPr lang="en-US" altLang="en-US" smtClean="0"/>
              <a:pPr/>
              <a:t>‹#›</a:t>
            </a:fld>
            <a:endParaRPr lang="en-US" altLang="en-US" smtClean="0"/>
          </a:p>
        </p:txBody>
      </p:sp>
    </p:spTree>
    <p:extLst>
      <p:ext uri="{BB962C8B-B14F-4D97-AF65-F5344CB8AC3E}">
        <p14:creationId xmlns:p14="http://schemas.microsoft.com/office/powerpoint/2010/main" val="83167959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6915" algn="ctr" rtl="0" fontAlgn="base">
        <a:spcBef>
          <a:spcPct val="0"/>
        </a:spcBef>
        <a:spcAft>
          <a:spcPct val="0"/>
        </a:spcAft>
        <a:defRPr sz="4400">
          <a:solidFill>
            <a:schemeClr val="tx2"/>
          </a:solidFill>
          <a:latin typeface="Arial" pitchFamily="34" charset="0"/>
        </a:defRPr>
      </a:lvl6pPr>
      <a:lvl7pPr marL="913832" algn="ctr" rtl="0" fontAlgn="base">
        <a:spcBef>
          <a:spcPct val="0"/>
        </a:spcBef>
        <a:spcAft>
          <a:spcPct val="0"/>
        </a:spcAft>
        <a:defRPr sz="4400">
          <a:solidFill>
            <a:schemeClr val="tx2"/>
          </a:solidFill>
          <a:latin typeface="Arial" pitchFamily="34" charset="0"/>
        </a:defRPr>
      </a:lvl7pPr>
      <a:lvl8pPr marL="1370748" algn="ctr" rtl="0" fontAlgn="base">
        <a:spcBef>
          <a:spcPct val="0"/>
        </a:spcBef>
        <a:spcAft>
          <a:spcPct val="0"/>
        </a:spcAft>
        <a:defRPr sz="4400">
          <a:solidFill>
            <a:schemeClr val="tx2"/>
          </a:solidFill>
          <a:latin typeface="Arial" pitchFamily="34" charset="0"/>
        </a:defRPr>
      </a:lvl8pPr>
      <a:lvl9pPr marL="1827662" algn="ctr" rtl="0" fontAlgn="base">
        <a:spcBef>
          <a:spcPct val="0"/>
        </a:spcBef>
        <a:spcAft>
          <a:spcPct val="0"/>
        </a:spcAft>
        <a:defRPr sz="4400">
          <a:solidFill>
            <a:schemeClr val="tx2"/>
          </a:solidFill>
          <a:latin typeface="Arial"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36" indent="-228459" algn="l" rtl="0" fontAlgn="base">
        <a:spcBef>
          <a:spcPct val="20000"/>
        </a:spcBef>
        <a:spcAft>
          <a:spcPct val="0"/>
        </a:spcAft>
        <a:buChar char="»"/>
        <a:defRPr sz="2000">
          <a:solidFill>
            <a:schemeClr val="tx1"/>
          </a:solidFill>
          <a:latin typeface="+mn-lt"/>
        </a:defRPr>
      </a:lvl6pPr>
      <a:lvl7pPr marL="2969952" indent="-228459" algn="l" rtl="0" fontAlgn="base">
        <a:spcBef>
          <a:spcPct val="20000"/>
        </a:spcBef>
        <a:spcAft>
          <a:spcPct val="0"/>
        </a:spcAft>
        <a:buChar char="»"/>
        <a:defRPr sz="2000">
          <a:solidFill>
            <a:schemeClr val="tx1"/>
          </a:solidFill>
          <a:latin typeface="+mn-lt"/>
        </a:defRPr>
      </a:lvl7pPr>
      <a:lvl8pPr marL="3426868" indent="-228459" algn="l" rtl="0" fontAlgn="base">
        <a:spcBef>
          <a:spcPct val="20000"/>
        </a:spcBef>
        <a:spcAft>
          <a:spcPct val="0"/>
        </a:spcAft>
        <a:buChar char="»"/>
        <a:defRPr sz="2000">
          <a:solidFill>
            <a:schemeClr val="tx1"/>
          </a:solidFill>
          <a:latin typeface="+mn-lt"/>
        </a:defRPr>
      </a:lvl8pPr>
      <a:lvl9pPr marL="3883783" indent="-22845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defRPr sz="1400">
                <a:solidFill>
                  <a:srgbClr val="000000"/>
                </a:solidFill>
              </a:defRPr>
            </a:lvl1pPr>
          </a:lstStyle>
          <a:p>
            <a:pPr>
              <a:defRPr/>
            </a:pPr>
            <a:endParaRPr lang="en-US" altLang="en-US"/>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lgn="ctr">
              <a:defRPr sz="1400">
                <a:solidFill>
                  <a:srgbClr val="000000"/>
                </a:solidFill>
              </a:defRPr>
            </a:lvl1pPr>
          </a:lstStyle>
          <a:p>
            <a:pPr>
              <a:defRPr/>
            </a:pPr>
            <a:endParaRPr lang="en-US" altLang="en-US"/>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lgn="r">
              <a:defRPr sz="1400">
                <a:solidFill>
                  <a:srgbClr val="000000"/>
                </a:solidFill>
              </a:defRPr>
            </a:lvl1pPr>
          </a:lstStyle>
          <a:p>
            <a:fld id="{5BF1484D-A967-4EC3-8EF4-1AC747037453}" type="slidenum">
              <a:rPr lang="en-US" altLang="en-US" smtClean="0"/>
              <a:pPr/>
              <a:t>‹#›</a:t>
            </a:fld>
            <a:endParaRPr lang="en-US" altLang="en-US" smtClean="0"/>
          </a:p>
        </p:txBody>
      </p:sp>
    </p:spTree>
    <p:extLst>
      <p:ext uri="{BB962C8B-B14F-4D97-AF65-F5344CB8AC3E}">
        <p14:creationId xmlns:p14="http://schemas.microsoft.com/office/powerpoint/2010/main" val="157894257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6915" algn="ctr" rtl="0" eaLnBrk="0" fontAlgn="base" hangingPunct="0">
        <a:spcBef>
          <a:spcPct val="0"/>
        </a:spcBef>
        <a:spcAft>
          <a:spcPct val="0"/>
        </a:spcAft>
        <a:defRPr sz="4400">
          <a:solidFill>
            <a:schemeClr val="tx2"/>
          </a:solidFill>
          <a:latin typeface="Arial" pitchFamily="34" charset="0"/>
        </a:defRPr>
      </a:lvl6pPr>
      <a:lvl7pPr marL="913832" algn="ctr" rtl="0" eaLnBrk="0" fontAlgn="base" hangingPunct="0">
        <a:spcBef>
          <a:spcPct val="0"/>
        </a:spcBef>
        <a:spcAft>
          <a:spcPct val="0"/>
        </a:spcAft>
        <a:defRPr sz="4400">
          <a:solidFill>
            <a:schemeClr val="tx2"/>
          </a:solidFill>
          <a:latin typeface="Arial" pitchFamily="34" charset="0"/>
        </a:defRPr>
      </a:lvl7pPr>
      <a:lvl8pPr marL="1370748" algn="ctr" rtl="0" eaLnBrk="0" fontAlgn="base" hangingPunct="0">
        <a:spcBef>
          <a:spcPct val="0"/>
        </a:spcBef>
        <a:spcAft>
          <a:spcPct val="0"/>
        </a:spcAft>
        <a:defRPr sz="4400">
          <a:solidFill>
            <a:schemeClr val="tx2"/>
          </a:solidFill>
          <a:latin typeface="Arial" pitchFamily="34" charset="0"/>
        </a:defRPr>
      </a:lvl8pPr>
      <a:lvl9pPr marL="1827662" algn="ctr" rtl="0" eaLnBrk="0" fontAlgn="base" hangingPunct="0">
        <a:spcBef>
          <a:spcPct val="0"/>
        </a:spcBef>
        <a:spcAft>
          <a:spcPct val="0"/>
        </a:spcAft>
        <a:defRPr sz="4400">
          <a:solidFill>
            <a:schemeClr val="tx2"/>
          </a:solidFill>
          <a:latin typeface="Arial"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36" indent="-228459" algn="l" rtl="0" eaLnBrk="0" fontAlgn="base" hangingPunct="0">
        <a:spcBef>
          <a:spcPct val="20000"/>
        </a:spcBef>
        <a:spcAft>
          <a:spcPct val="0"/>
        </a:spcAft>
        <a:buChar char="»"/>
        <a:defRPr sz="2000">
          <a:solidFill>
            <a:schemeClr val="tx1"/>
          </a:solidFill>
          <a:latin typeface="+mn-lt"/>
        </a:defRPr>
      </a:lvl6pPr>
      <a:lvl7pPr marL="2969952" indent="-228459" algn="l" rtl="0" eaLnBrk="0" fontAlgn="base" hangingPunct="0">
        <a:spcBef>
          <a:spcPct val="20000"/>
        </a:spcBef>
        <a:spcAft>
          <a:spcPct val="0"/>
        </a:spcAft>
        <a:buChar char="»"/>
        <a:defRPr sz="2000">
          <a:solidFill>
            <a:schemeClr val="tx1"/>
          </a:solidFill>
          <a:latin typeface="+mn-lt"/>
        </a:defRPr>
      </a:lvl7pPr>
      <a:lvl8pPr marL="3426868" indent="-228459" algn="l" rtl="0" eaLnBrk="0" fontAlgn="base" hangingPunct="0">
        <a:spcBef>
          <a:spcPct val="20000"/>
        </a:spcBef>
        <a:spcAft>
          <a:spcPct val="0"/>
        </a:spcAft>
        <a:buChar char="»"/>
        <a:defRPr sz="2000">
          <a:solidFill>
            <a:schemeClr val="tx1"/>
          </a:solidFill>
          <a:latin typeface="+mn-lt"/>
        </a:defRPr>
      </a:lvl8pPr>
      <a:lvl9pPr marL="3883783" indent="-228459"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eaLnBrk="0" hangingPunct="0">
              <a:defRPr sz="1400">
                <a:solidFill>
                  <a:srgbClr val="000000"/>
                </a:solidFill>
              </a:defRPr>
            </a:lvl1pPr>
          </a:lstStyle>
          <a:p>
            <a:pPr>
              <a:defRPr/>
            </a:pPr>
            <a:fld id="{26ED3149-8637-4D80-B84F-B13D6AF61998}" type="datetimeFigureOut">
              <a:rPr lang="en-US" altLang="en-US"/>
              <a:pPr>
                <a:defRPr/>
              </a:pPr>
              <a:t>10/18/2017</a:t>
            </a:fld>
            <a:endParaRPr lang="en-US" altLang="en-US"/>
          </a:p>
        </p:txBody>
      </p:sp>
      <p:sp>
        <p:nvSpPr>
          <p:cNvPr id="64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lgn="ctr" eaLnBrk="0" hangingPunct="0">
              <a:defRPr sz="1400">
                <a:solidFill>
                  <a:srgbClr val="000000"/>
                </a:solidFill>
              </a:defRPr>
            </a:lvl1pPr>
          </a:lstStyle>
          <a:p>
            <a:pPr>
              <a:defRPr/>
            </a:pPr>
            <a:endParaRPr lang="en-US" altLang="en-US"/>
          </a:p>
        </p:txBody>
      </p:sp>
      <p:sp>
        <p:nvSpPr>
          <p:cNvPr id="64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lgn="r" eaLnBrk="0" hangingPunct="0">
              <a:defRPr sz="1400">
                <a:solidFill>
                  <a:srgbClr val="000000"/>
                </a:solidFill>
              </a:defRPr>
            </a:lvl1pPr>
          </a:lstStyle>
          <a:p>
            <a:fld id="{803653E8-9EDB-475F-85F9-6B49323BAAD0}" type="slidenum">
              <a:rPr lang="en-US" altLang="en-US" smtClean="0"/>
              <a:pPr/>
              <a:t>‹#›</a:t>
            </a:fld>
            <a:endParaRPr lang="en-US" altLang="en-US" smtClean="0"/>
          </a:p>
        </p:txBody>
      </p:sp>
    </p:spTree>
    <p:extLst>
      <p:ext uri="{BB962C8B-B14F-4D97-AF65-F5344CB8AC3E}">
        <p14:creationId xmlns:p14="http://schemas.microsoft.com/office/powerpoint/2010/main" val="3280885478"/>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6915" algn="ctr" rtl="0" fontAlgn="base">
        <a:spcBef>
          <a:spcPct val="0"/>
        </a:spcBef>
        <a:spcAft>
          <a:spcPct val="0"/>
        </a:spcAft>
        <a:defRPr sz="4400">
          <a:solidFill>
            <a:schemeClr val="tx2"/>
          </a:solidFill>
          <a:latin typeface="Arial" pitchFamily="34" charset="0"/>
        </a:defRPr>
      </a:lvl6pPr>
      <a:lvl7pPr marL="913832" algn="ctr" rtl="0" fontAlgn="base">
        <a:spcBef>
          <a:spcPct val="0"/>
        </a:spcBef>
        <a:spcAft>
          <a:spcPct val="0"/>
        </a:spcAft>
        <a:defRPr sz="4400">
          <a:solidFill>
            <a:schemeClr val="tx2"/>
          </a:solidFill>
          <a:latin typeface="Arial" pitchFamily="34" charset="0"/>
        </a:defRPr>
      </a:lvl7pPr>
      <a:lvl8pPr marL="1370748" algn="ctr" rtl="0" fontAlgn="base">
        <a:spcBef>
          <a:spcPct val="0"/>
        </a:spcBef>
        <a:spcAft>
          <a:spcPct val="0"/>
        </a:spcAft>
        <a:defRPr sz="4400">
          <a:solidFill>
            <a:schemeClr val="tx2"/>
          </a:solidFill>
          <a:latin typeface="Arial" pitchFamily="34" charset="0"/>
        </a:defRPr>
      </a:lvl8pPr>
      <a:lvl9pPr marL="1827662" algn="ctr" rtl="0" fontAlgn="base">
        <a:spcBef>
          <a:spcPct val="0"/>
        </a:spcBef>
        <a:spcAft>
          <a:spcPct val="0"/>
        </a:spcAft>
        <a:defRPr sz="4400">
          <a:solidFill>
            <a:schemeClr val="tx2"/>
          </a:solidFill>
          <a:latin typeface="Arial"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36" indent="-228459" algn="l" rtl="0" fontAlgn="base">
        <a:spcBef>
          <a:spcPct val="20000"/>
        </a:spcBef>
        <a:spcAft>
          <a:spcPct val="0"/>
        </a:spcAft>
        <a:buChar char="»"/>
        <a:defRPr sz="2000">
          <a:solidFill>
            <a:schemeClr val="tx1"/>
          </a:solidFill>
          <a:latin typeface="+mn-lt"/>
        </a:defRPr>
      </a:lvl6pPr>
      <a:lvl7pPr marL="2969952" indent="-228459" algn="l" rtl="0" fontAlgn="base">
        <a:spcBef>
          <a:spcPct val="20000"/>
        </a:spcBef>
        <a:spcAft>
          <a:spcPct val="0"/>
        </a:spcAft>
        <a:buChar char="»"/>
        <a:defRPr sz="2000">
          <a:solidFill>
            <a:schemeClr val="tx1"/>
          </a:solidFill>
          <a:latin typeface="+mn-lt"/>
        </a:defRPr>
      </a:lvl7pPr>
      <a:lvl8pPr marL="3426868" indent="-228459" algn="l" rtl="0" fontAlgn="base">
        <a:spcBef>
          <a:spcPct val="20000"/>
        </a:spcBef>
        <a:spcAft>
          <a:spcPct val="0"/>
        </a:spcAft>
        <a:buChar char="»"/>
        <a:defRPr sz="2000">
          <a:solidFill>
            <a:schemeClr val="tx1"/>
          </a:solidFill>
          <a:latin typeface="+mn-lt"/>
        </a:defRPr>
      </a:lvl8pPr>
      <a:lvl9pPr marL="3883783" indent="-22845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92" rIns="91380" bIns="4569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34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defRPr sz="1400">
                <a:solidFill>
                  <a:srgbClr val="000000"/>
                </a:solidFill>
                <a:latin typeface="Times New Roman" pitchFamily="18" charset="0"/>
              </a:defRPr>
            </a:lvl1pPr>
          </a:lstStyle>
          <a:p>
            <a:pPr>
              <a:defRPr/>
            </a:pPr>
            <a:endParaRPr lang="en-US" altLang="en-US"/>
          </a:p>
        </p:txBody>
      </p:sp>
      <p:sp>
        <p:nvSpPr>
          <p:cNvPr id="403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endParaRPr lang="en-US" altLang="en-US"/>
          </a:p>
        </p:txBody>
      </p:sp>
      <p:sp>
        <p:nvSpPr>
          <p:cNvPr id="403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80" tIns="45692" rIns="91380" bIns="45692" numCol="1" anchor="t" anchorCtr="0" compatLnSpc="1">
            <a:prstTxWarp prst="textNoShape">
              <a:avLst/>
            </a:prstTxWarp>
          </a:bodyPr>
          <a:lstStyle>
            <a:lvl1pPr algn="r">
              <a:defRPr sz="1400">
                <a:solidFill>
                  <a:srgbClr val="000000"/>
                </a:solidFill>
                <a:latin typeface="Times New Roman" panose="02020603050405020304" pitchFamily="18" charset="0"/>
              </a:defRPr>
            </a:lvl1pPr>
          </a:lstStyle>
          <a:p>
            <a:fld id="{6144B143-1BFC-4E7F-B581-27E7AD7F20D5}" type="slidenum">
              <a:rPr lang="en-US" altLang="en-US" smtClean="0"/>
              <a:pPr/>
              <a:t>‹#›</a:t>
            </a:fld>
            <a:endParaRPr lang="en-US" altLang="en-US" smtClean="0"/>
          </a:p>
        </p:txBody>
      </p:sp>
    </p:spTree>
    <p:extLst>
      <p:ext uri="{BB962C8B-B14F-4D97-AF65-F5344CB8AC3E}">
        <p14:creationId xmlns:p14="http://schemas.microsoft.com/office/powerpoint/2010/main" val="1880429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6915" algn="ctr" rtl="0" fontAlgn="base">
        <a:spcBef>
          <a:spcPct val="0"/>
        </a:spcBef>
        <a:spcAft>
          <a:spcPct val="0"/>
        </a:spcAft>
        <a:defRPr sz="4400">
          <a:solidFill>
            <a:schemeClr val="tx2"/>
          </a:solidFill>
          <a:latin typeface="Times New Roman" pitchFamily="18" charset="0"/>
          <a:cs typeface="Arial" pitchFamily="34" charset="0"/>
        </a:defRPr>
      </a:lvl6pPr>
      <a:lvl7pPr marL="913832" algn="ctr" rtl="0" fontAlgn="base">
        <a:spcBef>
          <a:spcPct val="0"/>
        </a:spcBef>
        <a:spcAft>
          <a:spcPct val="0"/>
        </a:spcAft>
        <a:defRPr sz="4400">
          <a:solidFill>
            <a:schemeClr val="tx2"/>
          </a:solidFill>
          <a:latin typeface="Times New Roman" pitchFamily="18" charset="0"/>
          <a:cs typeface="Arial" pitchFamily="34" charset="0"/>
        </a:defRPr>
      </a:lvl7pPr>
      <a:lvl8pPr marL="1370748" algn="ctr" rtl="0" fontAlgn="base">
        <a:spcBef>
          <a:spcPct val="0"/>
        </a:spcBef>
        <a:spcAft>
          <a:spcPct val="0"/>
        </a:spcAft>
        <a:defRPr sz="4400">
          <a:solidFill>
            <a:schemeClr val="tx2"/>
          </a:solidFill>
          <a:latin typeface="Times New Roman" pitchFamily="18" charset="0"/>
          <a:cs typeface="Arial" pitchFamily="34" charset="0"/>
        </a:defRPr>
      </a:lvl8pPr>
      <a:lvl9pPr marL="1827662"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cs typeface="+mn-cs"/>
        </a:defRPr>
      </a:lvl2pPr>
      <a:lvl3pPr marL="1141413" indent="-227013" algn="l" rtl="0" eaLnBrk="0" fontAlgn="base" hangingPunct="0">
        <a:spcBef>
          <a:spcPct val="20000"/>
        </a:spcBef>
        <a:spcAft>
          <a:spcPct val="0"/>
        </a:spcAft>
        <a:buChar char="•"/>
        <a:defRPr sz="2400">
          <a:solidFill>
            <a:schemeClr val="tx1"/>
          </a:solidFill>
          <a:latin typeface="+mn-lt"/>
          <a:cs typeface="+mn-cs"/>
        </a:defRPr>
      </a:lvl3pPr>
      <a:lvl4pPr marL="1598613" indent="-227013" algn="l" rtl="0" eaLnBrk="0" fontAlgn="base" hangingPunct="0">
        <a:spcBef>
          <a:spcPct val="20000"/>
        </a:spcBef>
        <a:spcAft>
          <a:spcPct val="0"/>
        </a:spcAft>
        <a:buChar char="–"/>
        <a:defRPr sz="2000">
          <a:solidFill>
            <a:schemeClr val="tx1"/>
          </a:solidFill>
          <a:latin typeface="+mn-lt"/>
          <a:cs typeface="+mn-cs"/>
        </a:defRPr>
      </a:lvl4pPr>
      <a:lvl5pPr marL="2055813" indent="-227013" algn="l" rtl="0" eaLnBrk="0" fontAlgn="base" hangingPunct="0">
        <a:spcBef>
          <a:spcPct val="20000"/>
        </a:spcBef>
        <a:spcAft>
          <a:spcPct val="0"/>
        </a:spcAft>
        <a:buChar char="»"/>
        <a:defRPr sz="2000">
          <a:solidFill>
            <a:schemeClr val="tx1"/>
          </a:solidFill>
          <a:latin typeface="+mn-lt"/>
          <a:cs typeface="+mn-cs"/>
        </a:defRPr>
      </a:lvl5pPr>
      <a:lvl6pPr marL="2513036" indent="-228459" algn="l" rtl="0" fontAlgn="base">
        <a:spcBef>
          <a:spcPct val="20000"/>
        </a:spcBef>
        <a:spcAft>
          <a:spcPct val="0"/>
        </a:spcAft>
        <a:buChar char="»"/>
        <a:defRPr sz="2000">
          <a:solidFill>
            <a:schemeClr val="tx1"/>
          </a:solidFill>
          <a:latin typeface="+mn-lt"/>
          <a:cs typeface="+mn-cs"/>
        </a:defRPr>
      </a:lvl6pPr>
      <a:lvl7pPr marL="2969952" indent="-228459" algn="l" rtl="0" fontAlgn="base">
        <a:spcBef>
          <a:spcPct val="20000"/>
        </a:spcBef>
        <a:spcAft>
          <a:spcPct val="0"/>
        </a:spcAft>
        <a:buChar char="»"/>
        <a:defRPr sz="2000">
          <a:solidFill>
            <a:schemeClr val="tx1"/>
          </a:solidFill>
          <a:latin typeface="+mn-lt"/>
          <a:cs typeface="+mn-cs"/>
        </a:defRPr>
      </a:lvl7pPr>
      <a:lvl8pPr marL="3426868" indent="-228459" algn="l" rtl="0" fontAlgn="base">
        <a:spcBef>
          <a:spcPct val="20000"/>
        </a:spcBef>
        <a:spcAft>
          <a:spcPct val="0"/>
        </a:spcAft>
        <a:buChar char="»"/>
        <a:defRPr sz="2000">
          <a:solidFill>
            <a:schemeClr val="tx1"/>
          </a:solidFill>
          <a:latin typeface="+mn-lt"/>
          <a:cs typeface="+mn-cs"/>
        </a:defRPr>
      </a:lvl8pPr>
      <a:lvl9pPr marL="3883783" indent="-228459"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3832" rtl="0" eaLnBrk="1" latinLnBrk="0" hangingPunct="1">
        <a:defRPr sz="1800" kern="1200">
          <a:solidFill>
            <a:schemeClr val="tx1"/>
          </a:solidFill>
          <a:latin typeface="+mn-lt"/>
          <a:ea typeface="+mn-ea"/>
          <a:cs typeface="+mn-cs"/>
        </a:defRPr>
      </a:lvl1pPr>
      <a:lvl2pPr marL="456915" algn="l" defTabSz="913832" rtl="0" eaLnBrk="1" latinLnBrk="0" hangingPunct="1">
        <a:defRPr sz="1800" kern="1200">
          <a:solidFill>
            <a:schemeClr val="tx1"/>
          </a:solidFill>
          <a:latin typeface="+mn-lt"/>
          <a:ea typeface="+mn-ea"/>
          <a:cs typeface="+mn-cs"/>
        </a:defRPr>
      </a:lvl2pPr>
      <a:lvl3pPr marL="913832" algn="l" defTabSz="913832" rtl="0" eaLnBrk="1" latinLnBrk="0" hangingPunct="1">
        <a:defRPr sz="1800" kern="1200">
          <a:solidFill>
            <a:schemeClr val="tx1"/>
          </a:solidFill>
          <a:latin typeface="+mn-lt"/>
          <a:ea typeface="+mn-ea"/>
          <a:cs typeface="+mn-cs"/>
        </a:defRPr>
      </a:lvl3pPr>
      <a:lvl4pPr marL="1370748" algn="l" defTabSz="913832" rtl="0" eaLnBrk="1" latinLnBrk="0" hangingPunct="1">
        <a:defRPr sz="1800" kern="1200">
          <a:solidFill>
            <a:schemeClr val="tx1"/>
          </a:solidFill>
          <a:latin typeface="+mn-lt"/>
          <a:ea typeface="+mn-ea"/>
          <a:cs typeface="+mn-cs"/>
        </a:defRPr>
      </a:lvl4pPr>
      <a:lvl5pPr marL="1827662" algn="l" defTabSz="913832" rtl="0" eaLnBrk="1" latinLnBrk="0" hangingPunct="1">
        <a:defRPr sz="1800" kern="1200">
          <a:solidFill>
            <a:schemeClr val="tx1"/>
          </a:solidFill>
          <a:latin typeface="+mn-lt"/>
          <a:ea typeface="+mn-ea"/>
          <a:cs typeface="+mn-cs"/>
        </a:defRPr>
      </a:lvl5pPr>
      <a:lvl6pPr marL="2284579" algn="l" defTabSz="913832" rtl="0" eaLnBrk="1" latinLnBrk="0" hangingPunct="1">
        <a:defRPr sz="1800" kern="1200">
          <a:solidFill>
            <a:schemeClr val="tx1"/>
          </a:solidFill>
          <a:latin typeface="+mn-lt"/>
          <a:ea typeface="+mn-ea"/>
          <a:cs typeface="+mn-cs"/>
        </a:defRPr>
      </a:lvl6pPr>
      <a:lvl7pPr marL="2741494" algn="l" defTabSz="913832" rtl="0" eaLnBrk="1" latinLnBrk="0" hangingPunct="1">
        <a:defRPr sz="1800" kern="1200">
          <a:solidFill>
            <a:schemeClr val="tx1"/>
          </a:solidFill>
          <a:latin typeface="+mn-lt"/>
          <a:ea typeface="+mn-ea"/>
          <a:cs typeface="+mn-cs"/>
        </a:defRPr>
      </a:lvl7pPr>
      <a:lvl8pPr marL="3198408" algn="l" defTabSz="913832" rtl="0" eaLnBrk="1" latinLnBrk="0" hangingPunct="1">
        <a:defRPr sz="1800" kern="1200">
          <a:solidFill>
            <a:schemeClr val="tx1"/>
          </a:solidFill>
          <a:latin typeface="+mn-lt"/>
          <a:ea typeface="+mn-ea"/>
          <a:cs typeface="+mn-cs"/>
        </a:defRPr>
      </a:lvl8pPr>
      <a:lvl9pPr marL="3655325" algn="l" defTabSz="91383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82A89A00-9605-4486-AB31-5A418AD752B3}" type="slidenum">
              <a:rPr lang="en-US" altLang="en-US" smtClean="0"/>
              <a:pPr/>
              <a:t>‹#›</a:t>
            </a:fld>
            <a:endParaRPr lang="en-US" altLang="en-US" smtClean="0"/>
          </a:p>
        </p:txBody>
      </p:sp>
      <p:pic>
        <p:nvPicPr>
          <p:cNvPr id="10247" name="Picture 7" descr="uk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353175"/>
            <a:ext cx="9048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9" descr="centerlogo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77888" y="6351588"/>
            <a:ext cx="2514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351409"/>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8218083-1E8E-4D78-AC50-0DC458D86F12}" type="slidenum">
              <a:rPr lang="en-US" altLang="en-US" smtClean="0">
                <a:solidFill>
                  <a:srgbClr val="000000"/>
                </a:solidFill>
              </a:rPr>
              <a:pPr/>
              <a:t>‹#›</a:t>
            </a:fld>
            <a:endParaRPr lang="en-US" altLang="en-US" smtClean="0">
              <a:solidFill>
                <a:srgbClr val="000000"/>
              </a:solidFill>
            </a:endParaRPr>
          </a:p>
        </p:txBody>
      </p:sp>
      <p:pic>
        <p:nvPicPr>
          <p:cNvPr id="2055" name="Picture 7" descr="uk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353175"/>
            <a:ext cx="9048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9" descr="centerlogo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77888" y="6351588"/>
            <a:ext cx="2514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48348"/>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oleObject" Target="../embeddings/oleObject2.bin"/><Relationship Id="rId3" Type="http://schemas.openxmlformats.org/officeDocument/2006/relationships/notesSlide" Target="../notesSlides/notesSlide5.xml"/><Relationship Id="rId7" Type="http://schemas.openxmlformats.org/officeDocument/2006/relationships/image" Target="../media/image28.jpeg"/><Relationship Id="rId12" Type="http://schemas.openxmlformats.org/officeDocument/2006/relationships/image" Target="../media/image24.wmf"/><Relationship Id="rId2" Type="http://schemas.openxmlformats.org/officeDocument/2006/relationships/slideLayout" Target="../slideLayouts/slideLayout46.xml"/><Relationship Id="rId16" Type="http://schemas.openxmlformats.org/officeDocument/2006/relationships/image" Target="../media/image33.png"/><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oleObject" Target="../embeddings/oleObject1.bin"/><Relationship Id="rId5" Type="http://schemas.openxmlformats.org/officeDocument/2006/relationships/image" Target="../media/image14.png"/><Relationship Id="rId15" Type="http://schemas.openxmlformats.org/officeDocument/2006/relationships/image" Target="../media/image32.png"/><Relationship Id="rId10" Type="http://schemas.openxmlformats.org/officeDocument/2006/relationships/image" Target="../media/image31.png"/><Relationship Id="rId4" Type="http://schemas.openxmlformats.org/officeDocument/2006/relationships/image" Target="../media/image26.jpeg"/><Relationship Id="rId9" Type="http://schemas.openxmlformats.org/officeDocument/2006/relationships/image" Target="../media/image30.png"/><Relationship Id="rId14" Type="http://schemas.openxmlformats.org/officeDocument/2006/relationships/image" Target="../media/image25.wmf"/></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oleObject" Target="../embeddings/oleObject4.bin"/><Relationship Id="rId3" Type="http://schemas.openxmlformats.org/officeDocument/2006/relationships/notesSlide" Target="../notesSlides/notesSlide6.xml"/><Relationship Id="rId7" Type="http://schemas.openxmlformats.org/officeDocument/2006/relationships/image" Target="../media/image28.jpeg"/><Relationship Id="rId12" Type="http://schemas.openxmlformats.org/officeDocument/2006/relationships/image" Target="../media/image24.wmf"/><Relationship Id="rId2" Type="http://schemas.openxmlformats.org/officeDocument/2006/relationships/slideLayout" Target="../slideLayouts/slideLayout46.xml"/><Relationship Id="rId16" Type="http://schemas.openxmlformats.org/officeDocument/2006/relationships/image" Target="../media/image35.png"/><Relationship Id="rId1" Type="http://schemas.openxmlformats.org/officeDocument/2006/relationships/vmlDrawing" Target="../drawings/vmlDrawing2.vml"/><Relationship Id="rId6" Type="http://schemas.openxmlformats.org/officeDocument/2006/relationships/image" Target="../media/image27.png"/><Relationship Id="rId11" Type="http://schemas.openxmlformats.org/officeDocument/2006/relationships/oleObject" Target="../embeddings/oleObject3.bin"/><Relationship Id="rId5" Type="http://schemas.openxmlformats.org/officeDocument/2006/relationships/image" Target="../media/image14.png"/><Relationship Id="rId15" Type="http://schemas.openxmlformats.org/officeDocument/2006/relationships/image" Target="../media/image34.png"/><Relationship Id="rId10" Type="http://schemas.openxmlformats.org/officeDocument/2006/relationships/image" Target="../media/image31.png"/><Relationship Id="rId4" Type="http://schemas.openxmlformats.org/officeDocument/2006/relationships/image" Target="../media/image26.jpeg"/><Relationship Id="rId9" Type="http://schemas.openxmlformats.org/officeDocument/2006/relationships/image" Target="../media/image30.png"/><Relationship Id="rId14" Type="http://schemas.openxmlformats.org/officeDocument/2006/relationships/image" Target="../media/image25.w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36.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3.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6.jpeg"/><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7.jpeg"/><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5.jpeg"/><Relationship Id="rId7"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51.jpeg"/><Relationship Id="rId10" Type="http://schemas.openxmlformats.org/officeDocument/2006/relationships/image" Target="../media/image52.jpeg"/><Relationship Id="rId4" Type="http://schemas.openxmlformats.org/officeDocument/2006/relationships/image" Target="../media/image50.jpeg"/><Relationship Id="rId9" Type="http://schemas.openxmlformats.org/officeDocument/2006/relationships/image" Target="../media/image48.jpeg"/></Relationships>
</file>

<file path=ppt/slides/_rels/slide3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5.jpeg"/><Relationship Id="rId7"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9.jpeg"/><Relationship Id="rId11" Type="http://schemas.openxmlformats.org/officeDocument/2006/relationships/image" Target="../media/image53.jpeg"/><Relationship Id="rId5" Type="http://schemas.openxmlformats.org/officeDocument/2006/relationships/image" Target="../media/image51.jpeg"/><Relationship Id="rId10" Type="http://schemas.openxmlformats.org/officeDocument/2006/relationships/image" Target="../media/image52.jpeg"/><Relationship Id="rId4" Type="http://schemas.openxmlformats.org/officeDocument/2006/relationships/image" Target="../media/image50.jpeg"/><Relationship Id="rId9" Type="http://schemas.openxmlformats.org/officeDocument/2006/relationships/image" Target="../media/image4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70.xml"/><Relationship Id="rId5" Type="http://schemas.openxmlformats.org/officeDocument/2006/relationships/image" Target="../media/image56.jpeg"/><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72.xml"/><Relationship Id="rId6" Type="http://schemas.openxmlformats.org/officeDocument/2006/relationships/image" Target="../media/image2.png"/><Relationship Id="rId5" Type="http://schemas.openxmlformats.org/officeDocument/2006/relationships/image" Target="../media/image58.wmf"/><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5.xml"/><Relationship Id="rId1" Type="http://schemas.openxmlformats.org/officeDocument/2006/relationships/slideLayout" Target="../slideLayouts/slideLayout80.xml"/><Relationship Id="rId5" Type="http://schemas.openxmlformats.org/officeDocument/2006/relationships/image" Target="../media/image2.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6.xml"/><Relationship Id="rId1" Type="http://schemas.openxmlformats.org/officeDocument/2006/relationships/slideLayout" Target="../slideLayouts/slideLayout75.xml"/></Relationships>
</file>

<file path=ppt/slides/_rels/slide44.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jpeg"/><Relationship Id="rId18" Type="http://schemas.openxmlformats.org/officeDocument/2006/relationships/image" Target="../media/image76.jpeg"/><Relationship Id="rId26" Type="http://schemas.openxmlformats.org/officeDocument/2006/relationships/image" Target="../media/image84.jpeg"/><Relationship Id="rId3" Type="http://schemas.openxmlformats.org/officeDocument/2006/relationships/image" Target="../media/image61.jpeg"/><Relationship Id="rId21" Type="http://schemas.openxmlformats.org/officeDocument/2006/relationships/image" Target="../media/image79.jpeg"/><Relationship Id="rId7" Type="http://schemas.openxmlformats.org/officeDocument/2006/relationships/image" Target="../media/image65.jpeg"/><Relationship Id="rId12" Type="http://schemas.openxmlformats.org/officeDocument/2006/relationships/image" Target="../media/image70.jpeg"/><Relationship Id="rId17" Type="http://schemas.openxmlformats.org/officeDocument/2006/relationships/image" Target="../media/image75.jpeg"/><Relationship Id="rId25" Type="http://schemas.openxmlformats.org/officeDocument/2006/relationships/image" Target="../media/image83.jpeg"/><Relationship Id="rId33" Type="http://schemas.openxmlformats.org/officeDocument/2006/relationships/image" Target="../media/image91.png"/><Relationship Id="rId2" Type="http://schemas.openxmlformats.org/officeDocument/2006/relationships/notesSlide" Target="../notesSlides/notesSlide37.xml"/><Relationship Id="rId16" Type="http://schemas.openxmlformats.org/officeDocument/2006/relationships/image" Target="../media/image74.jpeg"/><Relationship Id="rId20" Type="http://schemas.openxmlformats.org/officeDocument/2006/relationships/image" Target="../media/image78.jpeg"/><Relationship Id="rId29" Type="http://schemas.openxmlformats.org/officeDocument/2006/relationships/image" Target="../media/image87.jpeg"/><Relationship Id="rId1" Type="http://schemas.openxmlformats.org/officeDocument/2006/relationships/slideLayout" Target="../slideLayouts/slideLayout86.xml"/><Relationship Id="rId6" Type="http://schemas.openxmlformats.org/officeDocument/2006/relationships/image" Target="../media/image64.jpeg"/><Relationship Id="rId11" Type="http://schemas.openxmlformats.org/officeDocument/2006/relationships/image" Target="../media/image69.jpeg"/><Relationship Id="rId24" Type="http://schemas.openxmlformats.org/officeDocument/2006/relationships/image" Target="../media/image82.jpeg"/><Relationship Id="rId32" Type="http://schemas.openxmlformats.org/officeDocument/2006/relationships/image" Target="../media/image90.png"/><Relationship Id="rId5" Type="http://schemas.openxmlformats.org/officeDocument/2006/relationships/image" Target="../media/image63.jpeg"/><Relationship Id="rId15" Type="http://schemas.openxmlformats.org/officeDocument/2006/relationships/image" Target="../media/image73.jpeg"/><Relationship Id="rId23" Type="http://schemas.openxmlformats.org/officeDocument/2006/relationships/image" Target="../media/image81.jpeg"/><Relationship Id="rId28" Type="http://schemas.openxmlformats.org/officeDocument/2006/relationships/image" Target="../media/image86.jpeg"/><Relationship Id="rId10" Type="http://schemas.openxmlformats.org/officeDocument/2006/relationships/image" Target="../media/image68.jpeg"/><Relationship Id="rId19" Type="http://schemas.openxmlformats.org/officeDocument/2006/relationships/image" Target="../media/image77.jpeg"/><Relationship Id="rId31" Type="http://schemas.openxmlformats.org/officeDocument/2006/relationships/image" Target="../media/image89.jpeg"/><Relationship Id="rId4" Type="http://schemas.openxmlformats.org/officeDocument/2006/relationships/image" Target="../media/image62.jpeg"/><Relationship Id="rId9" Type="http://schemas.openxmlformats.org/officeDocument/2006/relationships/image" Target="../media/image67.jpeg"/><Relationship Id="rId14" Type="http://schemas.openxmlformats.org/officeDocument/2006/relationships/image" Target="../media/image72.jpeg"/><Relationship Id="rId22" Type="http://schemas.openxmlformats.org/officeDocument/2006/relationships/image" Target="../media/image80.jpeg"/><Relationship Id="rId27" Type="http://schemas.openxmlformats.org/officeDocument/2006/relationships/image" Target="../media/image85.jpeg"/><Relationship Id="rId30" Type="http://schemas.openxmlformats.org/officeDocument/2006/relationships/image" Target="../media/image88.jpeg"/></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8.xml"/><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jpeg"/><Relationship Id="rId7" Type="http://schemas.openxmlformats.org/officeDocument/2006/relationships/image" Target="../media/image15.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8.jpe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ctrTitle"/>
          </p:nvPr>
        </p:nvSpPr>
        <p:spPr>
          <a:xfrm>
            <a:off x="1676400" y="1600200"/>
            <a:ext cx="6400800" cy="1470025"/>
          </a:xfrm>
        </p:spPr>
        <p:txBody>
          <a:bodyPr/>
          <a:lstStyle/>
          <a:p>
            <a:pPr eaLnBrk="1" hangingPunct="1"/>
            <a:r>
              <a:rPr lang="en-US" altLang="en-US" smtClean="0"/>
              <a:t>Large-scale Instance Retrieval</a:t>
            </a:r>
          </a:p>
        </p:txBody>
      </p:sp>
      <p:sp>
        <p:nvSpPr>
          <p:cNvPr id="158723" name="Subtitle 2"/>
          <p:cNvSpPr>
            <a:spLocks noGrp="1"/>
          </p:cNvSpPr>
          <p:nvPr>
            <p:ph type="subTitle" idx="1"/>
          </p:nvPr>
        </p:nvSpPr>
        <p:spPr>
          <a:xfrm>
            <a:off x="1447800" y="3352800"/>
            <a:ext cx="6400800" cy="2971800"/>
          </a:xfrm>
        </p:spPr>
        <p:txBody>
          <a:bodyPr/>
          <a:lstStyle/>
          <a:p>
            <a:pPr eaLnBrk="1" hangingPunct="1"/>
            <a:r>
              <a:rPr lang="en-US" altLang="en-US" dirty="0" smtClean="0">
                <a:solidFill>
                  <a:schemeClr val="tx1"/>
                </a:solidFill>
              </a:rPr>
              <a:t>Computer Vision</a:t>
            </a:r>
          </a:p>
          <a:p>
            <a:pPr eaLnBrk="1" hangingPunct="1"/>
            <a:endParaRPr lang="en-US" altLang="en-US" dirty="0" smtClean="0">
              <a:solidFill>
                <a:schemeClr val="tx1"/>
              </a:solidFill>
            </a:endParaRPr>
          </a:p>
          <a:p>
            <a:pPr eaLnBrk="1" hangingPunct="1"/>
            <a:r>
              <a:rPr lang="en-US" altLang="en-US" dirty="0" smtClean="0">
                <a:solidFill>
                  <a:schemeClr val="tx1"/>
                </a:solidFill>
              </a:rPr>
              <a:t>James Hays</a:t>
            </a:r>
          </a:p>
        </p:txBody>
      </p:sp>
      <p:sp>
        <p:nvSpPr>
          <p:cNvPr id="5" name="TextBox 4"/>
          <p:cNvSpPr txBox="1"/>
          <p:nvPr/>
        </p:nvSpPr>
        <p:spPr>
          <a:xfrm>
            <a:off x="4114800" y="6519863"/>
            <a:ext cx="5029200" cy="338137"/>
          </a:xfrm>
          <a:prstGeom prst="rect">
            <a:avLst/>
          </a:prstGeom>
          <a:noFill/>
        </p:spPr>
        <p:txBody>
          <a:bodyPr>
            <a:spAutoFit/>
          </a:bodyPr>
          <a:lstStyle/>
          <a:p>
            <a:pPr>
              <a:defRPr/>
            </a:pPr>
            <a:r>
              <a:rPr lang="en-US" sz="1600" dirty="0">
                <a:solidFill>
                  <a:prstClr val="white">
                    <a:lumMod val="65000"/>
                  </a:prstClr>
                </a:solidFill>
                <a:latin typeface="Arial" charset="0"/>
              </a:rPr>
              <a:t>Many slides from Derek </a:t>
            </a:r>
            <a:r>
              <a:rPr lang="en-US" sz="1600" dirty="0" err="1">
                <a:solidFill>
                  <a:prstClr val="white">
                    <a:lumMod val="65000"/>
                  </a:prstClr>
                </a:solidFill>
                <a:latin typeface="Arial" charset="0"/>
              </a:rPr>
              <a:t>Hoiem</a:t>
            </a:r>
            <a:r>
              <a:rPr lang="en-US" sz="1600" dirty="0">
                <a:solidFill>
                  <a:prstClr val="white">
                    <a:lumMod val="65000"/>
                  </a:prstClr>
                </a:solidFill>
                <a:latin typeface="Arial" charset="0"/>
              </a:rPr>
              <a:t> and Kristen </a:t>
            </a:r>
            <a:r>
              <a:rPr lang="en-US" sz="1600" dirty="0" err="1">
                <a:solidFill>
                  <a:prstClr val="white">
                    <a:lumMod val="65000"/>
                  </a:prstClr>
                </a:solidFill>
                <a:latin typeface="Arial" charset="0"/>
              </a:rPr>
              <a:t>Grauman</a:t>
            </a:r>
            <a:endParaRPr lang="en-US" sz="1600" dirty="0">
              <a:solidFill>
                <a:prstClr val="white">
                  <a:lumMod val="65000"/>
                </a:prstClr>
              </a:solidFill>
              <a:latin typeface="Arial" charset="0"/>
            </a:endParaRPr>
          </a:p>
        </p:txBody>
      </p:sp>
    </p:spTree>
    <p:extLst>
      <p:ext uri="{BB962C8B-B14F-4D97-AF65-F5344CB8AC3E}">
        <p14:creationId xmlns:p14="http://schemas.microsoft.com/office/powerpoint/2010/main" val="616797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76200"/>
            <a:ext cx="8229600" cy="1143000"/>
          </a:xfrm>
        </p:spPr>
        <p:txBody>
          <a:bodyPr/>
          <a:lstStyle/>
          <a:p>
            <a:r>
              <a:rPr lang="en-US" altLang="en-US" dirty="0" smtClean="0"/>
              <a:t>Comparing bags of words</a:t>
            </a:r>
          </a:p>
        </p:txBody>
      </p:sp>
      <p:sp>
        <p:nvSpPr>
          <p:cNvPr id="191491" name="Rectangle 3"/>
          <p:cNvSpPr>
            <a:spLocks noGrp="1" noChangeArrowheads="1"/>
          </p:cNvSpPr>
          <p:nvPr>
            <p:ph type="body" idx="1"/>
          </p:nvPr>
        </p:nvSpPr>
        <p:spPr>
          <a:xfrm>
            <a:off x="457200" y="1219200"/>
            <a:ext cx="8229600" cy="4525963"/>
          </a:xfrm>
        </p:spPr>
        <p:txBody>
          <a:bodyPr/>
          <a:lstStyle/>
          <a:p>
            <a:r>
              <a:rPr lang="en-US" altLang="en-US" sz="2400" dirty="0" smtClean="0"/>
              <a:t>Rank frames by normalized scalar product between their (possibly weighted) occurrence counts---</a:t>
            </a:r>
            <a:r>
              <a:rPr lang="en-US" altLang="en-US" sz="2400" i="1" dirty="0" smtClean="0"/>
              <a:t>nearest</a:t>
            </a:r>
            <a:r>
              <a:rPr lang="en-US" altLang="en-US" sz="2400" dirty="0" smtClean="0"/>
              <a:t> </a:t>
            </a:r>
            <a:r>
              <a:rPr lang="en-US" altLang="en-US" sz="2400" i="1" dirty="0" smtClean="0"/>
              <a:t>neighbor</a:t>
            </a:r>
            <a:r>
              <a:rPr lang="en-US" altLang="en-US" sz="2400" dirty="0" smtClean="0"/>
              <a:t> search for similar images.</a:t>
            </a:r>
          </a:p>
          <a:p>
            <a:endParaRPr lang="en-US" altLang="en-US" sz="2400" dirty="0" smtClean="0"/>
          </a:p>
        </p:txBody>
      </p:sp>
      <p:grpSp>
        <p:nvGrpSpPr>
          <p:cNvPr id="191492" name="Group 28"/>
          <p:cNvGrpSpPr>
            <a:grpSpLocks noChangeAspect="1"/>
          </p:cNvGrpSpPr>
          <p:nvPr/>
        </p:nvGrpSpPr>
        <p:grpSpPr bwMode="auto">
          <a:xfrm>
            <a:off x="381000" y="3048000"/>
            <a:ext cx="3654425" cy="1343025"/>
            <a:chOff x="460375" y="3451225"/>
            <a:chExt cx="4243388" cy="1558925"/>
          </a:xfrm>
        </p:grpSpPr>
        <p:grpSp>
          <p:nvGrpSpPr>
            <p:cNvPr id="191503" name="Group 67"/>
            <p:cNvGrpSpPr>
              <a:grpSpLocks noChangeAspect="1"/>
            </p:cNvGrpSpPr>
            <p:nvPr/>
          </p:nvGrpSpPr>
          <p:grpSpPr bwMode="auto">
            <a:xfrm>
              <a:off x="460375" y="3451225"/>
              <a:ext cx="1795463" cy="1550988"/>
              <a:chOff x="144" y="1801"/>
              <a:chExt cx="1584" cy="1367"/>
            </a:xfrm>
          </p:grpSpPr>
          <p:sp>
            <p:nvSpPr>
              <p:cNvPr id="191513" name="Rectangle 35"/>
              <p:cNvSpPr>
                <a:spLocks noChangeAspect="1" noChangeArrowheads="1"/>
              </p:cNvSpPr>
              <p:nvPr/>
            </p:nvSpPr>
            <p:spPr bwMode="auto">
              <a:xfrm>
                <a:off x="960" y="2809"/>
                <a:ext cx="96" cy="96"/>
              </a:xfrm>
              <a:prstGeom prst="rect">
                <a:avLst/>
              </a:prstGeom>
              <a:solidFill>
                <a:srgbClr val="B1EBA3"/>
              </a:solidFill>
              <a:ln w="12700">
                <a:solidFill>
                  <a:srgbClr val="5D483D"/>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91514" name="Rectangle 36"/>
              <p:cNvSpPr>
                <a:spLocks noChangeAspect="1" noChangeArrowheads="1"/>
              </p:cNvSpPr>
              <p:nvPr/>
            </p:nvSpPr>
            <p:spPr bwMode="auto">
              <a:xfrm>
                <a:off x="384" y="2809"/>
                <a:ext cx="96" cy="96"/>
              </a:xfrm>
              <a:prstGeom prst="rect">
                <a:avLst/>
              </a:prstGeom>
              <a:solidFill>
                <a:srgbClr val="B1EBA3"/>
              </a:solidFill>
              <a:ln w="12700">
                <a:solidFill>
                  <a:srgbClr val="5D483D"/>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91515" name="Rectangle 37"/>
              <p:cNvSpPr>
                <a:spLocks noChangeAspect="1" noChangeArrowheads="1"/>
              </p:cNvSpPr>
              <p:nvPr/>
            </p:nvSpPr>
            <p:spPr bwMode="auto">
              <a:xfrm>
                <a:off x="672" y="1897"/>
                <a:ext cx="96" cy="1008"/>
              </a:xfrm>
              <a:prstGeom prst="rect">
                <a:avLst/>
              </a:prstGeom>
              <a:solidFill>
                <a:srgbClr val="B1EBA3"/>
              </a:solidFill>
              <a:ln w="12700">
                <a:solidFill>
                  <a:srgbClr val="5D483D"/>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91516" name="Rectangle 38"/>
              <p:cNvSpPr>
                <a:spLocks noChangeAspect="1" noChangeArrowheads="1"/>
              </p:cNvSpPr>
              <p:nvPr/>
            </p:nvSpPr>
            <p:spPr bwMode="auto">
              <a:xfrm>
                <a:off x="1392" y="2185"/>
                <a:ext cx="96" cy="720"/>
              </a:xfrm>
              <a:prstGeom prst="rect">
                <a:avLst/>
              </a:prstGeom>
              <a:solidFill>
                <a:srgbClr val="B1EBA3"/>
              </a:solidFill>
              <a:ln w="12700">
                <a:solidFill>
                  <a:srgbClr val="5D483D"/>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91517" name="Line 39"/>
              <p:cNvSpPr>
                <a:spLocks noChangeAspect="1" noChangeShapeType="1"/>
              </p:cNvSpPr>
              <p:nvPr/>
            </p:nvSpPr>
            <p:spPr bwMode="auto">
              <a:xfrm>
                <a:off x="144"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91518" name="Line 40"/>
              <p:cNvSpPr>
                <a:spLocks noChangeAspect="1" noChangeShapeType="1"/>
              </p:cNvSpPr>
              <p:nvPr/>
            </p:nvSpPr>
            <p:spPr bwMode="auto">
              <a:xfrm flipV="1">
                <a:off x="144"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pic>
            <p:nvPicPr>
              <p:cNvPr id="191519" name="Picture 41" descr="ermine"/>
              <p:cNvPicPr>
                <a:picLocks noChangeAspect="1" noChangeArrowheads="1"/>
              </p:cNvPicPr>
              <p:nvPr/>
            </p:nvPicPr>
            <p:blipFill>
              <a:blip r:embed="rId4">
                <a:extLst>
                  <a:ext uri="{28A0092B-C50C-407E-A947-70E740481C1C}">
                    <a14:useLocalDpi xmlns:a14="http://schemas.microsoft.com/office/drawing/2010/main" val="0"/>
                  </a:ext>
                </a:extLst>
              </a:blip>
              <a:srcRect l="50569" t="17148" r="37727" b="76851"/>
              <a:stretch>
                <a:fillRect/>
              </a:stretch>
            </p:blipFill>
            <p:spPr bwMode="auto">
              <a:xfrm>
                <a:off x="1296"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20" name="Picture 42" descr="bicycle"/>
              <p:cNvPicPr>
                <a:picLocks noChangeAspect="1" noChangeArrowheads="1"/>
              </p:cNvPicPr>
              <p:nvPr/>
            </p:nvPicPr>
            <p:blipFill>
              <a:blip r:embed="rId5" cstate="print">
                <a:extLst>
                  <a:ext uri="{28A0092B-C50C-407E-A947-70E740481C1C}">
                    <a14:useLocalDpi xmlns:a14="http://schemas.microsoft.com/office/drawing/2010/main" val="0"/>
                  </a:ext>
                </a:extLst>
              </a:blip>
              <a:srcRect l="20000" r="55000" b="54236"/>
              <a:stretch>
                <a:fillRect/>
              </a:stretch>
            </p:blipFill>
            <p:spPr bwMode="auto">
              <a:xfrm>
                <a:off x="288"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21" name="Picture 43" descr="ermine"/>
              <p:cNvPicPr>
                <a:picLocks noChangeAspect="1" noChangeArrowheads="1"/>
              </p:cNvPicPr>
              <p:nvPr/>
            </p:nvPicPr>
            <p:blipFill>
              <a:blip r:embed="rId4">
                <a:extLst>
                  <a:ext uri="{28A0092B-C50C-407E-A947-70E740481C1C}">
                    <a14:useLocalDpi xmlns:a14="http://schemas.microsoft.com/office/drawing/2010/main" val="0"/>
                  </a:ext>
                </a:extLst>
              </a:blip>
              <a:srcRect l="49399" t="22293" r="38898" b="71706"/>
              <a:stretch>
                <a:fillRect/>
              </a:stretch>
            </p:blipFill>
            <p:spPr bwMode="auto">
              <a:xfrm>
                <a:off x="576"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22" name="Picture 48" descr="violin"/>
              <p:cNvPicPr>
                <a:picLocks noChangeAspect="1" noChangeArrowheads="1"/>
              </p:cNvPicPr>
              <p:nvPr/>
            </p:nvPicPr>
            <p:blipFill>
              <a:blip r:embed="rId6">
                <a:extLst>
                  <a:ext uri="{28A0092B-C50C-407E-A947-70E740481C1C}">
                    <a14:useLocalDpi xmlns:a14="http://schemas.microsoft.com/office/drawing/2010/main" val="0"/>
                  </a:ext>
                </a:extLst>
              </a:blip>
              <a:srcRect t="76233"/>
              <a:stretch>
                <a:fillRect/>
              </a:stretch>
            </p:blipFill>
            <p:spPr bwMode="auto">
              <a:xfrm>
                <a:off x="864"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1504" name="Rectangle 31"/>
            <p:cNvSpPr>
              <a:spLocks noChangeAspect="1" noChangeArrowheads="1"/>
            </p:cNvSpPr>
            <p:nvPr/>
          </p:nvSpPr>
          <p:spPr bwMode="auto">
            <a:xfrm>
              <a:off x="3833813" y="4629150"/>
              <a:ext cx="107950" cy="109538"/>
            </a:xfrm>
            <a:prstGeom prst="rect">
              <a:avLst/>
            </a:prstGeom>
            <a:solidFill>
              <a:srgbClr val="FFFF00"/>
            </a:solidFill>
            <a:ln w="12700">
              <a:solidFill>
                <a:schemeClr val="tx1"/>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91505" name="Rectangle 32"/>
            <p:cNvSpPr>
              <a:spLocks noChangeAspect="1" noChangeArrowheads="1"/>
            </p:cNvSpPr>
            <p:nvPr/>
          </p:nvSpPr>
          <p:spPr bwMode="auto">
            <a:xfrm>
              <a:off x="3179763" y="3921125"/>
              <a:ext cx="109537" cy="817563"/>
            </a:xfrm>
            <a:prstGeom prst="rect">
              <a:avLst/>
            </a:prstGeom>
            <a:solidFill>
              <a:srgbClr val="FFFF00"/>
            </a:solidFill>
            <a:ln w="12700">
              <a:solidFill>
                <a:schemeClr val="tx1"/>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91506" name="Rectangle 33"/>
            <p:cNvSpPr>
              <a:spLocks noChangeAspect="1" noChangeArrowheads="1"/>
            </p:cNvSpPr>
            <p:nvPr/>
          </p:nvSpPr>
          <p:spPr bwMode="auto">
            <a:xfrm>
              <a:off x="3506788" y="4629150"/>
              <a:ext cx="109537" cy="109538"/>
            </a:xfrm>
            <a:prstGeom prst="rect">
              <a:avLst/>
            </a:prstGeom>
            <a:solidFill>
              <a:srgbClr val="FFFF00"/>
            </a:solidFill>
            <a:ln w="12700">
              <a:solidFill>
                <a:schemeClr val="tx1"/>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91507" name="Line 46"/>
            <p:cNvSpPr>
              <a:spLocks noChangeAspect="1" noChangeShapeType="1"/>
            </p:cNvSpPr>
            <p:nvPr/>
          </p:nvSpPr>
          <p:spPr bwMode="auto">
            <a:xfrm>
              <a:off x="2908300" y="4738688"/>
              <a:ext cx="1795463"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91508" name="Line 47"/>
            <p:cNvSpPr>
              <a:spLocks noChangeAspect="1" noChangeShapeType="1"/>
            </p:cNvSpPr>
            <p:nvPr/>
          </p:nvSpPr>
          <p:spPr bwMode="auto">
            <a:xfrm flipV="1">
              <a:off x="2908300" y="3486150"/>
              <a:ext cx="0" cy="1252538"/>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pic>
          <p:nvPicPr>
            <p:cNvPr id="191509" name="Picture 49" descr="ermine"/>
            <p:cNvPicPr>
              <a:picLocks noChangeAspect="1" noChangeArrowheads="1"/>
            </p:cNvPicPr>
            <p:nvPr/>
          </p:nvPicPr>
          <p:blipFill>
            <a:blip r:embed="rId7">
              <a:extLst>
                <a:ext uri="{28A0092B-C50C-407E-A947-70E740481C1C}">
                  <a14:useLocalDpi xmlns:a14="http://schemas.microsoft.com/office/drawing/2010/main" val="0"/>
                </a:ext>
              </a:extLst>
            </a:blip>
            <a:srcRect l="50569" t="17148" r="37727" b="76851"/>
            <a:stretch>
              <a:fillRect/>
            </a:stretch>
          </p:blipFill>
          <p:spPr bwMode="auto">
            <a:xfrm>
              <a:off x="4268788" y="4778375"/>
              <a:ext cx="27146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10" name="Picture 50" descr="bicycle"/>
            <p:cNvPicPr>
              <a:picLocks noChangeAspect="1" noChangeArrowheads="1"/>
            </p:cNvPicPr>
            <p:nvPr/>
          </p:nvPicPr>
          <p:blipFill>
            <a:blip r:embed="rId5" cstate="print">
              <a:extLst>
                <a:ext uri="{28A0092B-C50C-407E-A947-70E740481C1C}">
                  <a14:useLocalDpi xmlns:a14="http://schemas.microsoft.com/office/drawing/2010/main" val="0"/>
                </a:ext>
              </a:extLst>
            </a:blip>
            <a:srcRect l="20000" r="55000" b="54236"/>
            <a:stretch>
              <a:fillRect/>
            </a:stretch>
          </p:blipFill>
          <p:spPr bwMode="auto">
            <a:xfrm>
              <a:off x="3071813" y="4765675"/>
              <a:ext cx="22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11" name="Picture 51" descr="ermine"/>
            <p:cNvPicPr>
              <a:picLocks noChangeAspect="1" noChangeArrowheads="1"/>
            </p:cNvPicPr>
            <p:nvPr/>
          </p:nvPicPr>
          <p:blipFill>
            <a:blip r:embed="rId8">
              <a:extLst>
                <a:ext uri="{28A0092B-C50C-407E-A947-70E740481C1C}">
                  <a14:useLocalDpi xmlns:a14="http://schemas.microsoft.com/office/drawing/2010/main" val="0"/>
                </a:ext>
              </a:extLst>
            </a:blip>
            <a:srcRect l="49399" t="22293" r="38898" b="71706"/>
            <a:stretch>
              <a:fillRect/>
            </a:stretch>
          </p:blipFill>
          <p:spPr bwMode="auto">
            <a:xfrm>
              <a:off x="3397250" y="4792663"/>
              <a:ext cx="2730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12" name="Picture 52" descr="violin"/>
            <p:cNvPicPr>
              <a:picLocks noChangeAspect="1" noChangeArrowheads="1"/>
            </p:cNvPicPr>
            <p:nvPr/>
          </p:nvPicPr>
          <p:blipFill>
            <a:blip r:embed="rId9" cstate="print">
              <a:extLst>
                <a:ext uri="{28A0092B-C50C-407E-A947-70E740481C1C}">
                  <a14:useLocalDpi xmlns:a14="http://schemas.microsoft.com/office/drawing/2010/main" val="0"/>
                </a:ext>
              </a:extLst>
            </a:blip>
            <a:srcRect t="76233"/>
            <a:stretch>
              <a:fillRect/>
            </a:stretch>
          </p:blipFill>
          <p:spPr bwMode="auto">
            <a:xfrm>
              <a:off x="3670300" y="4792663"/>
              <a:ext cx="381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1493" name="Picture 4" descr="DaVinci_face_on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648200"/>
            <a:ext cx="1000125" cy="1239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1494" name="Picture 5" descr="bicycl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5700" y="4683125"/>
            <a:ext cx="1871663" cy="1116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3" name="Text Box 74"/>
          <p:cNvSpPr txBox="1">
            <a:spLocks noChangeArrowheads="1"/>
          </p:cNvSpPr>
          <p:nvPr/>
        </p:nvSpPr>
        <p:spPr bwMode="auto">
          <a:xfrm>
            <a:off x="2532063" y="2514600"/>
            <a:ext cx="3563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smtClean="0">
                <a:solidFill>
                  <a:srgbClr val="000000"/>
                </a:solidFill>
              </a:rPr>
              <a:t>[5  1   1    0]</a:t>
            </a:r>
          </a:p>
        </p:txBody>
      </p:sp>
      <p:sp>
        <p:nvSpPr>
          <p:cNvPr id="6154" name="Text Box 75"/>
          <p:cNvSpPr txBox="1">
            <a:spLocks noChangeArrowheads="1"/>
          </p:cNvSpPr>
          <p:nvPr/>
        </p:nvSpPr>
        <p:spPr bwMode="auto">
          <a:xfrm>
            <a:off x="244475" y="2514600"/>
            <a:ext cx="356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smtClean="0">
                <a:solidFill>
                  <a:srgbClr val="000000"/>
                </a:solidFill>
              </a:rPr>
              <a:t>[1  8   1    4]          </a:t>
            </a:r>
          </a:p>
        </p:txBody>
      </p:sp>
      <p:graphicFrame>
        <p:nvGraphicFramePr>
          <p:cNvPr id="191497" name="Object 2"/>
          <p:cNvGraphicFramePr>
            <a:graphicFrameLocks noChangeAspect="1"/>
          </p:cNvGraphicFramePr>
          <p:nvPr/>
        </p:nvGraphicFramePr>
        <p:xfrm>
          <a:off x="685800" y="5943600"/>
          <a:ext cx="609600" cy="865188"/>
        </p:xfrm>
        <a:graphic>
          <a:graphicData uri="http://schemas.openxmlformats.org/presentationml/2006/ole">
            <mc:AlternateContent xmlns:mc="http://schemas.openxmlformats.org/markup-compatibility/2006">
              <mc:Choice xmlns:v="urn:schemas-microsoft-com:vml" Requires="v">
                <p:oleObj spid="_x0000_s113696" name="Equation" r:id="rId11" imgW="177569" imgH="266353" progId="Equation.3">
                  <p:embed/>
                </p:oleObj>
              </mc:Choice>
              <mc:Fallback>
                <p:oleObj name="Equation" r:id="rId11" imgW="177569" imgH="26635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5943600"/>
                        <a:ext cx="60960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1498" name="Object 3"/>
          <p:cNvGraphicFramePr>
            <a:graphicFrameLocks noChangeAspect="1"/>
          </p:cNvGraphicFramePr>
          <p:nvPr/>
        </p:nvGraphicFramePr>
        <p:xfrm>
          <a:off x="3124200" y="5867400"/>
          <a:ext cx="673100" cy="863600"/>
        </p:xfrm>
        <a:graphic>
          <a:graphicData uri="http://schemas.openxmlformats.org/presentationml/2006/ole">
            <mc:AlternateContent xmlns:mc="http://schemas.openxmlformats.org/markup-compatibility/2006">
              <mc:Choice xmlns:v="urn:schemas-microsoft-com:vml" Requires="v">
                <p:oleObj spid="_x0000_s113697" name="Equation" r:id="rId13" imgW="126835" imgH="202936" progId="Equation.3">
                  <p:embed/>
                </p:oleObj>
              </mc:Choice>
              <mc:Fallback>
                <p:oleObj name="Equation" r:id="rId13" imgW="126835" imgH="20293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4200" y="5867400"/>
                        <a:ext cx="6731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a:spLocks noRot="1" noChangeAspect="1" noMove="1" noResize="1" noEditPoints="1" noAdjustHandles="1" noChangeArrowheads="1" noChangeShapeType="1" noTextEdit="1"/>
          </p:cNvSpPr>
          <p:nvPr/>
        </p:nvSpPr>
        <p:spPr>
          <a:xfrm>
            <a:off x="5181600" y="2514600"/>
            <a:ext cx="3124200" cy="994631"/>
          </a:xfrm>
          <a:prstGeom prst="rect">
            <a:avLst/>
          </a:prstGeom>
          <a:blipFill rotWithShape="1">
            <a:blip r:embed="rId15" cstate="print"/>
            <a:stretch>
              <a:fillRect/>
            </a:stretch>
          </a:blipFill>
        </p:spPr>
        <p:txBody>
          <a:bodyPr/>
          <a:lstStyle/>
          <a:p>
            <a:pPr defTabSz="913832" fontAlgn="auto">
              <a:spcBef>
                <a:spcPts val="0"/>
              </a:spcBef>
              <a:spcAft>
                <a:spcPts val="0"/>
              </a:spcAft>
              <a:defRPr/>
            </a:pPr>
            <a:r>
              <a:rPr lang="en-US">
                <a:noFill/>
                <a:latin typeface="Arial"/>
              </a:rPr>
              <a:t> </a:t>
            </a:r>
          </a:p>
        </p:txBody>
      </p:sp>
      <p:sp>
        <p:nvSpPr>
          <p:cNvPr id="3" name="TextBox 2"/>
          <p:cNvSpPr txBox="1">
            <a:spLocks noRot="1" noChangeAspect="1" noMove="1" noResize="1" noEditPoints="1" noAdjustHandles="1" noChangeArrowheads="1" noChangeShapeType="1" noTextEdit="1"/>
          </p:cNvSpPr>
          <p:nvPr/>
        </p:nvSpPr>
        <p:spPr>
          <a:xfrm>
            <a:off x="5029200" y="4084131"/>
            <a:ext cx="3615047" cy="1326069"/>
          </a:xfrm>
          <a:prstGeom prst="rect">
            <a:avLst/>
          </a:prstGeom>
          <a:blipFill rotWithShape="1">
            <a:blip r:embed="rId16" cstate="print"/>
            <a:stretch>
              <a:fillRect r="-7420"/>
            </a:stretch>
          </a:blipFill>
        </p:spPr>
        <p:txBody>
          <a:bodyPr/>
          <a:lstStyle/>
          <a:p>
            <a:pPr defTabSz="913832" fontAlgn="auto">
              <a:spcBef>
                <a:spcPts val="0"/>
              </a:spcBef>
              <a:spcAft>
                <a:spcPts val="0"/>
              </a:spcAft>
              <a:defRPr/>
            </a:pPr>
            <a:r>
              <a:rPr lang="en-US">
                <a:noFill/>
                <a:latin typeface="Arial"/>
              </a:rPr>
              <a:t> </a:t>
            </a:r>
          </a:p>
        </p:txBody>
      </p:sp>
      <p:sp>
        <p:nvSpPr>
          <p:cNvPr id="4" name="TextBox 3"/>
          <p:cNvSpPr txBox="1">
            <a:spLocks noChangeArrowheads="1"/>
          </p:cNvSpPr>
          <p:nvPr/>
        </p:nvSpPr>
        <p:spPr bwMode="auto">
          <a:xfrm>
            <a:off x="5224463" y="5888038"/>
            <a:ext cx="308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smtClean="0">
                <a:solidFill>
                  <a:srgbClr val="000000"/>
                </a:solidFill>
              </a:rPr>
              <a:t>for vocabulary of </a:t>
            </a:r>
            <a:r>
              <a:rPr lang="en-US" altLang="en-US" sz="2000" i="1" smtClean="0">
                <a:solidFill>
                  <a:srgbClr val="000000"/>
                </a:solidFill>
              </a:rPr>
              <a:t>V</a:t>
            </a:r>
            <a:r>
              <a:rPr lang="en-US" altLang="en-US" sz="2000" smtClean="0">
                <a:solidFill>
                  <a:srgbClr val="000000"/>
                </a:solidFill>
              </a:rPr>
              <a:t> words</a:t>
            </a:r>
          </a:p>
        </p:txBody>
      </p:sp>
      <p:sp>
        <p:nvSpPr>
          <p:cNvPr id="191502" name="TextBox 33"/>
          <p:cNvSpPr txBox="1">
            <a:spLocks noChangeArrowheads="1"/>
          </p:cNvSpPr>
          <p:nvPr/>
        </p:nvSpPr>
        <p:spPr bwMode="auto">
          <a:xfrm>
            <a:off x="7567613" y="6550025"/>
            <a:ext cx="210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smtClean="0">
                <a:solidFill>
                  <a:srgbClr val="000000"/>
                </a:solidFill>
              </a:rPr>
              <a:t>Kristen Grauman</a:t>
            </a:r>
          </a:p>
        </p:txBody>
      </p:sp>
    </p:spTree>
    <p:extLst>
      <p:ext uri="{BB962C8B-B14F-4D97-AF65-F5344CB8AC3E}">
        <p14:creationId xmlns:p14="http://schemas.microsoft.com/office/powerpoint/2010/main" val="598446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P spid="6154"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7200" y="76200"/>
            <a:ext cx="8229600" cy="1143000"/>
          </a:xfrm>
        </p:spPr>
        <p:txBody>
          <a:bodyPr/>
          <a:lstStyle/>
          <a:p>
            <a:r>
              <a:rPr lang="en-US" altLang="en-US" dirty="0" smtClean="0"/>
              <a:t>Comparing bags of words</a:t>
            </a:r>
          </a:p>
        </p:txBody>
      </p:sp>
      <p:sp>
        <p:nvSpPr>
          <p:cNvPr id="191491" name="Rectangle 3"/>
          <p:cNvSpPr>
            <a:spLocks noGrp="1" noChangeArrowheads="1"/>
          </p:cNvSpPr>
          <p:nvPr>
            <p:ph type="body" idx="1"/>
          </p:nvPr>
        </p:nvSpPr>
        <p:spPr>
          <a:xfrm>
            <a:off x="4222726" y="1371600"/>
            <a:ext cx="4604891" cy="4373563"/>
          </a:xfrm>
        </p:spPr>
        <p:txBody>
          <a:bodyPr/>
          <a:lstStyle/>
          <a:p>
            <a:r>
              <a:rPr lang="en-US" altLang="en-US" sz="2400" dirty="0" smtClean="0"/>
              <a:t>Other common histogram comparisons:</a:t>
            </a:r>
          </a:p>
          <a:p>
            <a:endParaRPr lang="en-US" altLang="en-US" sz="2400" dirty="0" smtClean="0"/>
          </a:p>
          <a:p>
            <a:pPr lvl="1"/>
            <a:r>
              <a:rPr lang="en-US" altLang="en-US" sz="2000" dirty="0" smtClean="0"/>
              <a:t>Histogram intersection</a:t>
            </a:r>
          </a:p>
          <a:p>
            <a:pPr lvl="1"/>
            <a:endParaRPr lang="en-US" altLang="en-US" sz="2000" dirty="0" smtClean="0"/>
          </a:p>
          <a:p>
            <a:pPr lvl="1"/>
            <a:endParaRPr lang="en-US" altLang="en-US" sz="2000" dirty="0"/>
          </a:p>
          <a:p>
            <a:pPr lvl="1"/>
            <a:endParaRPr lang="en-US" altLang="en-US" sz="2000" dirty="0" smtClean="0"/>
          </a:p>
          <a:p>
            <a:pPr lvl="1"/>
            <a:endParaRPr lang="en-US" altLang="en-US" sz="2000" dirty="0" smtClean="0"/>
          </a:p>
          <a:p>
            <a:pPr lvl="1"/>
            <a:r>
              <a:rPr lang="en-US" altLang="en-US" sz="2000" dirty="0" smtClean="0"/>
              <a:t>Chi squared</a:t>
            </a:r>
          </a:p>
          <a:p>
            <a:endParaRPr lang="en-US" altLang="en-US" sz="2400" dirty="0" smtClean="0"/>
          </a:p>
        </p:txBody>
      </p:sp>
      <p:grpSp>
        <p:nvGrpSpPr>
          <p:cNvPr id="191492" name="Group 28"/>
          <p:cNvGrpSpPr>
            <a:grpSpLocks noChangeAspect="1"/>
          </p:cNvGrpSpPr>
          <p:nvPr/>
        </p:nvGrpSpPr>
        <p:grpSpPr bwMode="auto">
          <a:xfrm>
            <a:off x="381000" y="3048000"/>
            <a:ext cx="3654425" cy="1343025"/>
            <a:chOff x="460375" y="3451225"/>
            <a:chExt cx="4243388" cy="1558925"/>
          </a:xfrm>
        </p:grpSpPr>
        <p:grpSp>
          <p:nvGrpSpPr>
            <p:cNvPr id="191503" name="Group 67"/>
            <p:cNvGrpSpPr>
              <a:grpSpLocks noChangeAspect="1"/>
            </p:cNvGrpSpPr>
            <p:nvPr/>
          </p:nvGrpSpPr>
          <p:grpSpPr bwMode="auto">
            <a:xfrm>
              <a:off x="460375" y="3451225"/>
              <a:ext cx="1795463" cy="1550988"/>
              <a:chOff x="144" y="1801"/>
              <a:chExt cx="1584" cy="1367"/>
            </a:xfrm>
          </p:grpSpPr>
          <p:sp>
            <p:nvSpPr>
              <p:cNvPr id="191513" name="Rectangle 35"/>
              <p:cNvSpPr>
                <a:spLocks noChangeAspect="1" noChangeArrowheads="1"/>
              </p:cNvSpPr>
              <p:nvPr/>
            </p:nvSpPr>
            <p:spPr bwMode="auto">
              <a:xfrm>
                <a:off x="960" y="2809"/>
                <a:ext cx="96" cy="96"/>
              </a:xfrm>
              <a:prstGeom prst="rect">
                <a:avLst/>
              </a:prstGeom>
              <a:solidFill>
                <a:srgbClr val="B1EBA3"/>
              </a:solidFill>
              <a:ln w="12700">
                <a:solidFill>
                  <a:srgbClr val="5D483D"/>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91514" name="Rectangle 36"/>
              <p:cNvSpPr>
                <a:spLocks noChangeAspect="1" noChangeArrowheads="1"/>
              </p:cNvSpPr>
              <p:nvPr/>
            </p:nvSpPr>
            <p:spPr bwMode="auto">
              <a:xfrm>
                <a:off x="384" y="2809"/>
                <a:ext cx="96" cy="96"/>
              </a:xfrm>
              <a:prstGeom prst="rect">
                <a:avLst/>
              </a:prstGeom>
              <a:solidFill>
                <a:srgbClr val="B1EBA3"/>
              </a:solidFill>
              <a:ln w="12700">
                <a:solidFill>
                  <a:srgbClr val="5D483D"/>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91515" name="Rectangle 37"/>
              <p:cNvSpPr>
                <a:spLocks noChangeAspect="1" noChangeArrowheads="1"/>
              </p:cNvSpPr>
              <p:nvPr/>
            </p:nvSpPr>
            <p:spPr bwMode="auto">
              <a:xfrm>
                <a:off x="672" y="1897"/>
                <a:ext cx="96" cy="1008"/>
              </a:xfrm>
              <a:prstGeom prst="rect">
                <a:avLst/>
              </a:prstGeom>
              <a:solidFill>
                <a:srgbClr val="B1EBA3"/>
              </a:solidFill>
              <a:ln w="12700">
                <a:solidFill>
                  <a:srgbClr val="5D483D"/>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91516" name="Rectangle 38"/>
              <p:cNvSpPr>
                <a:spLocks noChangeAspect="1" noChangeArrowheads="1"/>
              </p:cNvSpPr>
              <p:nvPr/>
            </p:nvSpPr>
            <p:spPr bwMode="auto">
              <a:xfrm>
                <a:off x="1392" y="2185"/>
                <a:ext cx="96" cy="720"/>
              </a:xfrm>
              <a:prstGeom prst="rect">
                <a:avLst/>
              </a:prstGeom>
              <a:solidFill>
                <a:srgbClr val="B1EBA3"/>
              </a:solidFill>
              <a:ln w="12700">
                <a:solidFill>
                  <a:srgbClr val="5D483D"/>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91517" name="Line 39"/>
              <p:cNvSpPr>
                <a:spLocks noChangeAspect="1" noChangeShapeType="1"/>
              </p:cNvSpPr>
              <p:nvPr/>
            </p:nvSpPr>
            <p:spPr bwMode="auto">
              <a:xfrm>
                <a:off x="144"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91518" name="Line 40"/>
              <p:cNvSpPr>
                <a:spLocks noChangeAspect="1" noChangeShapeType="1"/>
              </p:cNvSpPr>
              <p:nvPr/>
            </p:nvSpPr>
            <p:spPr bwMode="auto">
              <a:xfrm flipV="1">
                <a:off x="144"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pic>
            <p:nvPicPr>
              <p:cNvPr id="191519" name="Picture 41" descr="ermine"/>
              <p:cNvPicPr>
                <a:picLocks noChangeAspect="1" noChangeArrowheads="1"/>
              </p:cNvPicPr>
              <p:nvPr/>
            </p:nvPicPr>
            <p:blipFill>
              <a:blip r:embed="rId4">
                <a:extLst>
                  <a:ext uri="{28A0092B-C50C-407E-A947-70E740481C1C}">
                    <a14:useLocalDpi xmlns:a14="http://schemas.microsoft.com/office/drawing/2010/main" val="0"/>
                  </a:ext>
                </a:extLst>
              </a:blip>
              <a:srcRect l="50569" t="17148" r="37727" b="76851"/>
              <a:stretch>
                <a:fillRect/>
              </a:stretch>
            </p:blipFill>
            <p:spPr bwMode="auto">
              <a:xfrm>
                <a:off x="1296"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20" name="Picture 42" descr="bicycle"/>
              <p:cNvPicPr>
                <a:picLocks noChangeAspect="1" noChangeArrowheads="1"/>
              </p:cNvPicPr>
              <p:nvPr/>
            </p:nvPicPr>
            <p:blipFill>
              <a:blip r:embed="rId5" cstate="print">
                <a:extLst>
                  <a:ext uri="{28A0092B-C50C-407E-A947-70E740481C1C}">
                    <a14:useLocalDpi xmlns:a14="http://schemas.microsoft.com/office/drawing/2010/main" val="0"/>
                  </a:ext>
                </a:extLst>
              </a:blip>
              <a:srcRect l="20000" r="55000" b="54236"/>
              <a:stretch>
                <a:fillRect/>
              </a:stretch>
            </p:blipFill>
            <p:spPr bwMode="auto">
              <a:xfrm>
                <a:off x="288"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21" name="Picture 43" descr="ermine"/>
              <p:cNvPicPr>
                <a:picLocks noChangeAspect="1" noChangeArrowheads="1"/>
              </p:cNvPicPr>
              <p:nvPr/>
            </p:nvPicPr>
            <p:blipFill>
              <a:blip r:embed="rId4">
                <a:extLst>
                  <a:ext uri="{28A0092B-C50C-407E-A947-70E740481C1C}">
                    <a14:useLocalDpi xmlns:a14="http://schemas.microsoft.com/office/drawing/2010/main" val="0"/>
                  </a:ext>
                </a:extLst>
              </a:blip>
              <a:srcRect l="49399" t="22293" r="38898" b="71706"/>
              <a:stretch>
                <a:fillRect/>
              </a:stretch>
            </p:blipFill>
            <p:spPr bwMode="auto">
              <a:xfrm>
                <a:off x="576"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22" name="Picture 48" descr="violin"/>
              <p:cNvPicPr>
                <a:picLocks noChangeAspect="1" noChangeArrowheads="1"/>
              </p:cNvPicPr>
              <p:nvPr/>
            </p:nvPicPr>
            <p:blipFill>
              <a:blip r:embed="rId6">
                <a:extLst>
                  <a:ext uri="{28A0092B-C50C-407E-A947-70E740481C1C}">
                    <a14:useLocalDpi xmlns:a14="http://schemas.microsoft.com/office/drawing/2010/main" val="0"/>
                  </a:ext>
                </a:extLst>
              </a:blip>
              <a:srcRect t="76233"/>
              <a:stretch>
                <a:fillRect/>
              </a:stretch>
            </p:blipFill>
            <p:spPr bwMode="auto">
              <a:xfrm>
                <a:off x="864"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1504" name="Rectangle 31"/>
            <p:cNvSpPr>
              <a:spLocks noChangeAspect="1" noChangeArrowheads="1"/>
            </p:cNvSpPr>
            <p:nvPr/>
          </p:nvSpPr>
          <p:spPr bwMode="auto">
            <a:xfrm>
              <a:off x="3833813" y="4629150"/>
              <a:ext cx="107950" cy="109538"/>
            </a:xfrm>
            <a:prstGeom prst="rect">
              <a:avLst/>
            </a:prstGeom>
            <a:solidFill>
              <a:srgbClr val="FFFF00"/>
            </a:solidFill>
            <a:ln w="12700">
              <a:solidFill>
                <a:schemeClr val="tx1"/>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91505" name="Rectangle 32"/>
            <p:cNvSpPr>
              <a:spLocks noChangeAspect="1" noChangeArrowheads="1"/>
            </p:cNvSpPr>
            <p:nvPr/>
          </p:nvSpPr>
          <p:spPr bwMode="auto">
            <a:xfrm>
              <a:off x="3179763" y="3921125"/>
              <a:ext cx="109537" cy="817563"/>
            </a:xfrm>
            <a:prstGeom prst="rect">
              <a:avLst/>
            </a:prstGeom>
            <a:solidFill>
              <a:srgbClr val="FFFF00"/>
            </a:solidFill>
            <a:ln w="12700">
              <a:solidFill>
                <a:schemeClr val="tx1"/>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91506" name="Rectangle 33"/>
            <p:cNvSpPr>
              <a:spLocks noChangeAspect="1" noChangeArrowheads="1"/>
            </p:cNvSpPr>
            <p:nvPr/>
          </p:nvSpPr>
          <p:spPr bwMode="auto">
            <a:xfrm>
              <a:off x="3506788" y="4629150"/>
              <a:ext cx="109537" cy="109538"/>
            </a:xfrm>
            <a:prstGeom prst="rect">
              <a:avLst/>
            </a:prstGeom>
            <a:solidFill>
              <a:srgbClr val="FFFF00"/>
            </a:solidFill>
            <a:ln w="12700">
              <a:solidFill>
                <a:schemeClr val="tx1"/>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91507" name="Line 46"/>
            <p:cNvSpPr>
              <a:spLocks noChangeAspect="1" noChangeShapeType="1"/>
            </p:cNvSpPr>
            <p:nvPr/>
          </p:nvSpPr>
          <p:spPr bwMode="auto">
            <a:xfrm>
              <a:off x="2908300" y="4738688"/>
              <a:ext cx="1795463"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91508" name="Line 47"/>
            <p:cNvSpPr>
              <a:spLocks noChangeAspect="1" noChangeShapeType="1"/>
            </p:cNvSpPr>
            <p:nvPr/>
          </p:nvSpPr>
          <p:spPr bwMode="auto">
            <a:xfrm flipV="1">
              <a:off x="2908300" y="3486150"/>
              <a:ext cx="0" cy="1252538"/>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pic>
          <p:nvPicPr>
            <p:cNvPr id="191509" name="Picture 49" descr="ermine"/>
            <p:cNvPicPr>
              <a:picLocks noChangeAspect="1" noChangeArrowheads="1"/>
            </p:cNvPicPr>
            <p:nvPr/>
          </p:nvPicPr>
          <p:blipFill>
            <a:blip r:embed="rId7">
              <a:extLst>
                <a:ext uri="{28A0092B-C50C-407E-A947-70E740481C1C}">
                  <a14:useLocalDpi xmlns:a14="http://schemas.microsoft.com/office/drawing/2010/main" val="0"/>
                </a:ext>
              </a:extLst>
            </a:blip>
            <a:srcRect l="50569" t="17148" r="37727" b="76851"/>
            <a:stretch>
              <a:fillRect/>
            </a:stretch>
          </p:blipFill>
          <p:spPr bwMode="auto">
            <a:xfrm>
              <a:off x="4268788" y="4778375"/>
              <a:ext cx="27146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10" name="Picture 50" descr="bicycle"/>
            <p:cNvPicPr>
              <a:picLocks noChangeAspect="1" noChangeArrowheads="1"/>
            </p:cNvPicPr>
            <p:nvPr/>
          </p:nvPicPr>
          <p:blipFill>
            <a:blip r:embed="rId5" cstate="print">
              <a:extLst>
                <a:ext uri="{28A0092B-C50C-407E-A947-70E740481C1C}">
                  <a14:useLocalDpi xmlns:a14="http://schemas.microsoft.com/office/drawing/2010/main" val="0"/>
                </a:ext>
              </a:extLst>
            </a:blip>
            <a:srcRect l="20000" r="55000" b="54236"/>
            <a:stretch>
              <a:fillRect/>
            </a:stretch>
          </p:blipFill>
          <p:spPr bwMode="auto">
            <a:xfrm>
              <a:off x="3071813" y="4765675"/>
              <a:ext cx="222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11" name="Picture 51" descr="ermine"/>
            <p:cNvPicPr>
              <a:picLocks noChangeAspect="1" noChangeArrowheads="1"/>
            </p:cNvPicPr>
            <p:nvPr/>
          </p:nvPicPr>
          <p:blipFill>
            <a:blip r:embed="rId8">
              <a:extLst>
                <a:ext uri="{28A0092B-C50C-407E-A947-70E740481C1C}">
                  <a14:useLocalDpi xmlns:a14="http://schemas.microsoft.com/office/drawing/2010/main" val="0"/>
                </a:ext>
              </a:extLst>
            </a:blip>
            <a:srcRect l="49399" t="22293" r="38898" b="71706"/>
            <a:stretch>
              <a:fillRect/>
            </a:stretch>
          </p:blipFill>
          <p:spPr bwMode="auto">
            <a:xfrm>
              <a:off x="3397250" y="4792663"/>
              <a:ext cx="2730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12" name="Picture 52" descr="violin"/>
            <p:cNvPicPr>
              <a:picLocks noChangeAspect="1" noChangeArrowheads="1"/>
            </p:cNvPicPr>
            <p:nvPr/>
          </p:nvPicPr>
          <p:blipFill>
            <a:blip r:embed="rId9" cstate="print">
              <a:extLst>
                <a:ext uri="{28A0092B-C50C-407E-A947-70E740481C1C}">
                  <a14:useLocalDpi xmlns:a14="http://schemas.microsoft.com/office/drawing/2010/main" val="0"/>
                </a:ext>
              </a:extLst>
            </a:blip>
            <a:srcRect t="76233"/>
            <a:stretch>
              <a:fillRect/>
            </a:stretch>
          </p:blipFill>
          <p:spPr bwMode="auto">
            <a:xfrm>
              <a:off x="3670300" y="4792663"/>
              <a:ext cx="381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1493" name="Picture 4" descr="DaVinci_face_on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648200"/>
            <a:ext cx="1000125" cy="1239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1494" name="Picture 5" descr="bicycl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5700" y="4683125"/>
            <a:ext cx="1871663" cy="1116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3" name="Text Box 74"/>
          <p:cNvSpPr txBox="1">
            <a:spLocks noChangeArrowheads="1"/>
          </p:cNvSpPr>
          <p:nvPr/>
        </p:nvSpPr>
        <p:spPr bwMode="auto">
          <a:xfrm>
            <a:off x="2532063" y="2514600"/>
            <a:ext cx="3563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smtClean="0">
                <a:solidFill>
                  <a:srgbClr val="000000"/>
                </a:solidFill>
              </a:rPr>
              <a:t>[5  1   1    0]</a:t>
            </a:r>
          </a:p>
        </p:txBody>
      </p:sp>
      <p:sp>
        <p:nvSpPr>
          <p:cNvPr id="6154" name="Text Box 75"/>
          <p:cNvSpPr txBox="1">
            <a:spLocks noChangeArrowheads="1"/>
          </p:cNvSpPr>
          <p:nvPr/>
        </p:nvSpPr>
        <p:spPr bwMode="auto">
          <a:xfrm>
            <a:off x="244475" y="2514600"/>
            <a:ext cx="356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smtClean="0">
                <a:solidFill>
                  <a:srgbClr val="000000"/>
                </a:solidFill>
              </a:rPr>
              <a:t>[1  8   1    4]          </a:t>
            </a:r>
          </a:p>
        </p:txBody>
      </p:sp>
      <p:graphicFrame>
        <p:nvGraphicFramePr>
          <p:cNvPr id="191497" name="Object 2"/>
          <p:cNvGraphicFramePr>
            <a:graphicFrameLocks noChangeAspect="1"/>
          </p:cNvGraphicFramePr>
          <p:nvPr/>
        </p:nvGraphicFramePr>
        <p:xfrm>
          <a:off x="685800" y="5943600"/>
          <a:ext cx="609600" cy="865188"/>
        </p:xfrm>
        <a:graphic>
          <a:graphicData uri="http://schemas.openxmlformats.org/presentationml/2006/ole">
            <mc:AlternateContent xmlns:mc="http://schemas.openxmlformats.org/markup-compatibility/2006">
              <mc:Choice xmlns:v="urn:schemas-microsoft-com:vml" Requires="v">
                <p:oleObj spid="_x0000_s116746" name="Equation" r:id="rId11" imgW="177569" imgH="266353" progId="Equation.3">
                  <p:embed/>
                </p:oleObj>
              </mc:Choice>
              <mc:Fallback>
                <p:oleObj name="Equation" r:id="rId11" imgW="177569" imgH="26635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5943600"/>
                        <a:ext cx="60960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1498" name="Object 3"/>
          <p:cNvGraphicFramePr>
            <a:graphicFrameLocks noChangeAspect="1"/>
          </p:cNvGraphicFramePr>
          <p:nvPr/>
        </p:nvGraphicFramePr>
        <p:xfrm>
          <a:off x="3124200" y="5867400"/>
          <a:ext cx="673100" cy="863600"/>
        </p:xfrm>
        <a:graphic>
          <a:graphicData uri="http://schemas.openxmlformats.org/presentationml/2006/ole">
            <mc:AlternateContent xmlns:mc="http://schemas.openxmlformats.org/markup-compatibility/2006">
              <mc:Choice xmlns:v="urn:schemas-microsoft-com:vml" Requires="v">
                <p:oleObj spid="_x0000_s116747" name="Equation" r:id="rId13" imgW="126835" imgH="202936" progId="Equation.3">
                  <p:embed/>
                </p:oleObj>
              </mc:Choice>
              <mc:Fallback>
                <p:oleObj name="Equation" r:id="rId13" imgW="126835" imgH="20293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4200" y="5867400"/>
                        <a:ext cx="6731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1502" name="TextBox 33"/>
          <p:cNvSpPr txBox="1">
            <a:spLocks noChangeArrowheads="1"/>
          </p:cNvSpPr>
          <p:nvPr/>
        </p:nvSpPr>
        <p:spPr bwMode="auto">
          <a:xfrm>
            <a:off x="7567613" y="6550025"/>
            <a:ext cx="210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smtClean="0">
                <a:solidFill>
                  <a:srgbClr val="000000"/>
                </a:solidFill>
              </a:rPr>
              <a:t>Kristen Grauman</a:t>
            </a:r>
          </a:p>
        </p:txBody>
      </p:sp>
      <p:pic>
        <p:nvPicPr>
          <p:cNvPr id="5" name="Picture 4"/>
          <p:cNvPicPr>
            <a:picLocks noChangeAspect="1"/>
          </p:cNvPicPr>
          <p:nvPr/>
        </p:nvPicPr>
        <p:blipFill rotWithShape="1">
          <a:blip r:embed="rId15"/>
          <a:srcRect l="35833" t="44666" r="51667" b="44667"/>
          <a:stretch/>
        </p:blipFill>
        <p:spPr>
          <a:xfrm>
            <a:off x="5600676" y="4876800"/>
            <a:ext cx="2563108" cy="1366991"/>
          </a:xfrm>
          <a:prstGeom prst="rect">
            <a:avLst/>
          </a:prstGeom>
        </p:spPr>
      </p:pic>
      <p:pic>
        <p:nvPicPr>
          <p:cNvPr id="6" name="Picture 5"/>
          <p:cNvPicPr>
            <a:picLocks noChangeAspect="1"/>
          </p:cNvPicPr>
          <p:nvPr/>
        </p:nvPicPr>
        <p:blipFill rotWithShape="1">
          <a:blip r:embed="rId16"/>
          <a:srcRect l="41667" t="38099" r="42500" b="49901"/>
          <a:stretch/>
        </p:blipFill>
        <p:spPr>
          <a:xfrm>
            <a:off x="5534456" y="3048000"/>
            <a:ext cx="2653375" cy="1256862"/>
          </a:xfrm>
          <a:prstGeom prst="rect">
            <a:avLst/>
          </a:prstGeom>
        </p:spPr>
      </p:pic>
    </p:spTree>
    <p:extLst>
      <p:ext uri="{BB962C8B-B14F-4D97-AF65-F5344CB8AC3E}">
        <p14:creationId xmlns:p14="http://schemas.microsoft.com/office/powerpoint/2010/main" val="2611360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P spid="6154"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2514" name="Picture 2"/>
          <p:cNvPicPr>
            <a:picLocks noChangeAspect="1" noChangeArrowheads="1"/>
          </p:cNvPicPr>
          <p:nvPr/>
        </p:nvPicPr>
        <p:blipFill>
          <a:blip r:embed="rId3">
            <a:extLst>
              <a:ext uri="{28A0092B-C50C-407E-A947-70E740481C1C}">
                <a14:useLocalDpi xmlns:a14="http://schemas.microsoft.com/office/drawing/2010/main" val="0"/>
              </a:ext>
            </a:extLst>
          </a:blip>
          <a:srcRect l="20670" t="21136" r="22427" b="12735"/>
          <a:stretch>
            <a:fillRect/>
          </a:stretch>
        </p:blipFill>
        <p:spPr bwMode="auto">
          <a:xfrm>
            <a:off x="1906588" y="1311275"/>
            <a:ext cx="55499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txBox="1">
            <a:spLocks/>
          </p:cNvSpPr>
          <p:nvPr/>
        </p:nvSpPr>
        <p:spPr bwMode="auto">
          <a:xfrm>
            <a:off x="446088" y="152400"/>
            <a:ext cx="8229600" cy="1143000"/>
          </a:xfrm>
          <a:prstGeom prst="rect">
            <a:avLst/>
          </a:prstGeom>
          <a:noFill/>
          <a:ln w="9525">
            <a:noFill/>
            <a:miter lim="800000"/>
            <a:headEnd/>
            <a:tailEnd/>
          </a:ln>
        </p:spPr>
        <p:txBody>
          <a:bodyPr lIns="91380" tIns="45692" rIns="91380" bIns="45692" anchor="ctr"/>
          <a:lstStyle/>
          <a:p>
            <a:pPr algn="ctr" defTabSz="913832" eaLnBrk="0" hangingPunct="0">
              <a:defRPr/>
            </a:pPr>
            <a:r>
              <a:rPr lang="en-US" sz="3800" kern="0" dirty="0">
                <a:solidFill>
                  <a:srgbClr val="000000"/>
                </a:solidFill>
                <a:latin typeface="Arial"/>
              </a:rPr>
              <a:t>Inverted file index and</a:t>
            </a:r>
          </a:p>
          <a:p>
            <a:pPr algn="ctr" defTabSz="913832" eaLnBrk="0" hangingPunct="0">
              <a:defRPr/>
            </a:pPr>
            <a:r>
              <a:rPr lang="en-US" sz="3800" kern="0" dirty="0">
                <a:solidFill>
                  <a:srgbClr val="000000"/>
                </a:solidFill>
                <a:latin typeface="Arial"/>
              </a:rPr>
              <a:t>bags of words similarity</a:t>
            </a:r>
          </a:p>
        </p:txBody>
      </p:sp>
      <p:grpSp>
        <p:nvGrpSpPr>
          <p:cNvPr id="5" name="Group 8"/>
          <p:cNvGrpSpPr>
            <a:grpSpLocks/>
          </p:cNvGrpSpPr>
          <p:nvPr/>
        </p:nvGrpSpPr>
        <p:grpSpPr bwMode="auto">
          <a:xfrm>
            <a:off x="7162800" y="2565400"/>
            <a:ext cx="2822575" cy="2165350"/>
            <a:chOff x="7162800" y="2564817"/>
            <a:chExt cx="2823243" cy="2166523"/>
          </a:xfrm>
        </p:grpSpPr>
        <p:pic>
          <p:nvPicPr>
            <p:cNvPr id="192527" name="Picture 2"/>
            <p:cNvPicPr>
              <a:picLocks noChangeAspect="1" noChangeArrowheads="1"/>
            </p:cNvPicPr>
            <p:nvPr/>
          </p:nvPicPr>
          <p:blipFill>
            <a:blip r:embed="rId4">
              <a:extLst>
                <a:ext uri="{28A0092B-C50C-407E-A947-70E740481C1C}">
                  <a14:useLocalDpi xmlns:a14="http://schemas.microsoft.com/office/drawing/2010/main" val="0"/>
                </a:ext>
              </a:extLst>
            </a:blip>
            <a:srcRect l="26222" t="21136" r="38196" b="33899"/>
            <a:stretch>
              <a:fillRect/>
            </a:stretch>
          </p:blipFill>
          <p:spPr bwMode="auto">
            <a:xfrm>
              <a:off x="7620000" y="2564817"/>
              <a:ext cx="2366043" cy="216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2528" name="Straight Arrow Connector 3"/>
            <p:cNvCxnSpPr>
              <a:cxnSpLocks noChangeShapeType="1"/>
            </p:cNvCxnSpPr>
            <p:nvPr/>
          </p:nvCxnSpPr>
          <p:spPr bwMode="auto">
            <a:xfrm>
              <a:off x="7162800" y="3048000"/>
              <a:ext cx="4572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6" name="Group 4"/>
          <p:cNvGrpSpPr>
            <a:grpSpLocks/>
          </p:cNvGrpSpPr>
          <p:nvPr/>
        </p:nvGrpSpPr>
        <p:grpSpPr bwMode="auto">
          <a:xfrm>
            <a:off x="3124200" y="2797175"/>
            <a:ext cx="1524000" cy="904875"/>
            <a:chOff x="3124200" y="2797551"/>
            <a:chExt cx="1524000" cy="904879"/>
          </a:xfrm>
        </p:grpSpPr>
        <p:sp>
          <p:nvSpPr>
            <p:cNvPr id="2" name="Oval 1"/>
            <p:cNvSpPr/>
            <p:nvPr/>
          </p:nvSpPr>
          <p:spPr bwMode="auto">
            <a:xfrm>
              <a:off x="3124200" y="2797551"/>
              <a:ext cx="307975" cy="904879"/>
            </a:xfrm>
            <a:prstGeom prst="ellipse">
              <a:avLst/>
            </a:prstGeom>
            <a:noFill/>
            <a:ln w="38100" cap="flat" cmpd="sng" algn="ctr">
              <a:solidFill>
                <a:schemeClr val="accent3"/>
              </a:solidFill>
              <a:prstDash val="solid"/>
              <a:round/>
              <a:headEnd type="none" w="med" len="med"/>
              <a:tailEnd type="none" w="med" len="med"/>
            </a:ln>
            <a:effectLst/>
          </p:spPr>
          <p:txBody>
            <a:bodyPr/>
            <a:lstStyle/>
            <a:p>
              <a:pPr eaLnBrk="0" hangingPunct="0">
                <a:defRPr/>
              </a:pPr>
              <a:endParaRPr lang="en-US">
                <a:solidFill>
                  <a:srgbClr val="000000"/>
                </a:solidFill>
              </a:endParaRPr>
            </a:p>
          </p:txBody>
        </p:sp>
        <p:sp>
          <p:nvSpPr>
            <p:cNvPr id="192526" name="TextBox 2"/>
            <p:cNvSpPr txBox="1">
              <a:spLocks noChangeArrowheads="1"/>
            </p:cNvSpPr>
            <p:nvPr/>
          </p:nvSpPr>
          <p:spPr bwMode="auto">
            <a:xfrm>
              <a:off x="3519623" y="3059668"/>
              <a:ext cx="11285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smtClean="0">
                  <a:solidFill>
                    <a:srgbClr val="FFFFFF"/>
                  </a:solidFill>
                </a:rPr>
                <a:t>w</a:t>
              </a:r>
              <a:r>
                <a:rPr lang="en-US" altLang="en-US" sz="1800" b="1" baseline="-25000" smtClean="0">
                  <a:solidFill>
                    <a:srgbClr val="FFFFFF"/>
                  </a:solidFill>
                </a:rPr>
                <a:t>91</a:t>
              </a:r>
            </a:p>
          </p:txBody>
        </p:sp>
      </p:grpSp>
      <p:sp>
        <p:nvSpPr>
          <p:cNvPr id="10" name="Rectangle 9"/>
          <p:cNvSpPr>
            <a:spLocks noChangeArrowheads="1"/>
          </p:cNvSpPr>
          <p:nvPr/>
        </p:nvSpPr>
        <p:spPr bwMode="auto">
          <a:xfrm>
            <a:off x="5029200" y="5029200"/>
            <a:ext cx="2133600" cy="738188"/>
          </a:xfrm>
          <a:prstGeom prst="rect">
            <a:avLst/>
          </a:prstGeom>
          <a:noFill/>
          <a:ln w="38100"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cxnSp>
        <p:nvCxnSpPr>
          <p:cNvPr id="12" name="Straight Arrow Connector 11"/>
          <p:cNvCxnSpPr>
            <a:cxnSpLocks noChangeShapeType="1"/>
          </p:cNvCxnSpPr>
          <p:nvPr/>
        </p:nvCxnSpPr>
        <p:spPr bwMode="auto">
          <a:xfrm>
            <a:off x="3519488" y="3429000"/>
            <a:ext cx="1509712" cy="18288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pSp>
        <p:nvGrpSpPr>
          <p:cNvPr id="9" name="Group 13"/>
          <p:cNvGrpSpPr>
            <a:grpSpLocks/>
          </p:cNvGrpSpPr>
          <p:nvPr/>
        </p:nvGrpSpPr>
        <p:grpSpPr bwMode="auto">
          <a:xfrm>
            <a:off x="7169150" y="4976813"/>
            <a:ext cx="2012950" cy="1171575"/>
            <a:chOff x="7169617" y="4976091"/>
            <a:chExt cx="2012483" cy="1171575"/>
          </a:xfrm>
        </p:grpSpPr>
        <p:pic>
          <p:nvPicPr>
            <p:cNvPr id="19252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976091"/>
              <a:ext cx="15621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2524" name="Straight Arrow Connector 14"/>
            <p:cNvCxnSpPr>
              <a:cxnSpLocks noChangeShapeType="1"/>
            </p:cNvCxnSpPr>
            <p:nvPr/>
          </p:nvCxnSpPr>
          <p:spPr bwMode="auto">
            <a:xfrm>
              <a:off x="7169617" y="5398294"/>
              <a:ext cx="4572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17" name="Content Placeholder 6"/>
          <p:cNvSpPr>
            <a:spLocks noGrp="1"/>
          </p:cNvSpPr>
          <p:nvPr>
            <p:ph idx="4294967295"/>
          </p:nvPr>
        </p:nvSpPr>
        <p:spPr>
          <a:xfrm>
            <a:off x="169863" y="4976813"/>
            <a:ext cx="4478337" cy="4495800"/>
          </a:xfrm>
        </p:spPr>
        <p:txBody>
          <a:bodyPr/>
          <a:lstStyle/>
          <a:p>
            <a:pPr marL="455613" indent="-455613" eaLnBrk="1" hangingPunct="1">
              <a:buFont typeface="Trebuchet MS" panose="020B0603020202020204" pitchFamily="34" charset="0"/>
              <a:buAutoNum type="arabicPeriod"/>
            </a:pPr>
            <a:r>
              <a:rPr lang="en-US" altLang="en-US" sz="2400" smtClean="0"/>
              <a:t>Extract words in query</a:t>
            </a:r>
          </a:p>
          <a:p>
            <a:pPr marL="455613" indent="-455613" eaLnBrk="1" hangingPunct="1">
              <a:buFont typeface="Trebuchet MS" panose="020B0603020202020204" pitchFamily="34" charset="0"/>
              <a:buAutoNum type="arabicPeriod"/>
            </a:pPr>
            <a:r>
              <a:rPr lang="en-US" altLang="en-US" sz="2400" smtClean="0"/>
              <a:t>Inverted file index to find relevant frames</a:t>
            </a:r>
          </a:p>
          <a:p>
            <a:pPr marL="455613" indent="-455613" eaLnBrk="1" hangingPunct="1">
              <a:buFont typeface="Trebuchet MS" panose="020B0603020202020204" pitchFamily="34" charset="0"/>
              <a:buAutoNum type="arabicPeriod"/>
            </a:pPr>
            <a:r>
              <a:rPr lang="en-US" altLang="en-US" sz="2400" smtClean="0"/>
              <a:t>Compare word counts</a:t>
            </a:r>
          </a:p>
          <a:p>
            <a:pPr marL="455613" indent="-455613" eaLnBrk="1" hangingPunct="1"/>
            <a:endParaRPr lang="en-US" altLang="en-US" sz="2400" smtClean="0">
              <a:hlinkClick r:id=""/>
            </a:endParaRPr>
          </a:p>
        </p:txBody>
      </p:sp>
      <p:sp>
        <p:nvSpPr>
          <p:cNvPr id="192522" name="TextBox 15"/>
          <p:cNvSpPr txBox="1">
            <a:spLocks noChangeArrowheads="1"/>
          </p:cNvSpPr>
          <p:nvPr/>
        </p:nvSpPr>
        <p:spPr bwMode="auto">
          <a:xfrm>
            <a:off x="7567613" y="6550025"/>
            <a:ext cx="210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smtClean="0">
                <a:solidFill>
                  <a:srgbClr val="000000"/>
                </a:solidFill>
              </a:rPr>
              <a:t>Kristen Grauman</a:t>
            </a:r>
          </a:p>
        </p:txBody>
      </p:sp>
    </p:spTree>
    <p:extLst>
      <p:ext uri="{BB962C8B-B14F-4D97-AF65-F5344CB8AC3E}">
        <p14:creationId xmlns:p14="http://schemas.microsoft.com/office/powerpoint/2010/main" val="3344992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a:xfrm>
            <a:off x="457200" y="228600"/>
            <a:ext cx="8229600" cy="1143000"/>
          </a:xfrm>
        </p:spPr>
        <p:txBody>
          <a:bodyPr/>
          <a:lstStyle/>
          <a:p>
            <a:r>
              <a:rPr lang="en-US" altLang="en-US" sz="3800" smtClean="0"/>
              <a:t>Instance recognition:</a:t>
            </a:r>
            <a:br>
              <a:rPr lang="en-US" altLang="en-US" sz="3800" smtClean="0"/>
            </a:br>
            <a:r>
              <a:rPr lang="en-US" altLang="en-US" sz="3800" smtClean="0"/>
              <a:t>remaining issues</a:t>
            </a:r>
          </a:p>
        </p:txBody>
      </p:sp>
      <p:sp>
        <p:nvSpPr>
          <p:cNvPr id="193539" name="Content Placeholder 2"/>
          <p:cNvSpPr>
            <a:spLocks noGrp="1"/>
          </p:cNvSpPr>
          <p:nvPr>
            <p:ph idx="1"/>
          </p:nvPr>
        </p:nvSpPr>
        <p:spPr/>
        <p:txBody>
          <a:bodyPr/>
          <a:lstStyle/>
          <a:p>
            <a:pPr>
              <a:spcBef>
                <a:spcPts val="1800"/>
              </a:spcBef>
            </a:pPr>
            <a:r>
              <a:rPr lang="en-US" altLang="en-US" sz="2800" smtClean="0"/>
              <a:t>How to summarize the content of an entire image?  And gauge overall similarity?</a:t>
            </a:r>
          </a:p>
          <a:p>
            <a:pPr>
              <a:spcBef>
                <a:spcPts val="1800"/>
              </a:spcBef>
            </a:pPr>
            <a:r>
              <a:rPr lang="en-US" altLang="en-US" sz="2800" smtClean="0">
                <a:solidFill>
                  <a:schemeClr val="accent2"/>
                </a:solidFill>
              </a:rPr>
              <a:t>How large should the vocabulary be?  How to perform quantization efficiently?</a:t>
            </a:r>
          </a:p>
          <a:p>
            <a:pPr>
              <a:spcBef>
                <a:spcPts val="1800"/>
              </a:spcBef>
            </a:pPr>
            <a:r>
              <a:rPr lang="en-US" altLang="en-US" sz="2800" smtClean="0"/>
              <a:t>Is having the same set of visual words enough to identify the object/scene?  How to verify spatial agreement?</a:t>
            </a:r>
          </a:p>
          <a:p>
            <a:pPr>
              <a:spcBef>
                <a:spcPts val="1800"/>
              </a:spcBef>
            </a:pPr>
            <a:r>
              <a:rPr lang="en-US" altLang="en-US" sz="2800" smtClean="0"/>
              <a:t>How to score the retrieval results?</a:t>
            </a:r>
          </a:p>
        </p:txBody>
      </p:sp>
      <p:sp>
        <p:nvSpPr>
          <p:cNvPr id="193540" name="TextBox 3"/>
          <p:cNvSpPr txBox="1">
            <a:spLocks noChangeArrowheads="1"/>
          </p:cNvSpPr>
          <p:nvPr/>
        </p:nvSpPr>
        <p:spPr bwMode="auto">
          <a:xfrm>
            <a:off x="7567613" y="6550025"/>
            <a:ext cx="210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smtClean="0">
                <a:solidFill>
                  <a:srgbClr val="000000"/>
                </a:solidFill>
              </a:rPr>
              <a:t>Kristen Grauman</a:t>
            </a:r>
          </a:p>
        </p:txBody>
      </p:sp>
    </p:spTree>
    <p:extLst>
      <p:ext uri="{BB962C8B-B14F-4D97-AF65-F5344CB8AC3E}">
        <p14:creationId xmlns:p14="http://schemas.microsoft.com/office/powerpoint/2010/main" val="2443173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sweep_allvoc"/>
          <p:cNvPicPr>
            <a:picLocks noChangeAspect="1" noChangeArrowheads="1"/>
          </p:cNvPicPr>
          <p:nvPr/>
        </p:nvPicPr>
        <p:blipFill>
          <a:blip r:embed="rId3">
            <a:extLst>
              <a:ext uri="{28A0092B-C50C-407E-A947-70E740481C1C}">
                <a14:useLocalDpi xmlns:a14="http://schemas.microsoft.com/office/drawing/2010/main" val="0"/>
              </a:ext>
            </a:extLst>
          </a:blip>
          <a:srcRect r="52299"/>
          <a:stretch>
            <a:fillRect/>
          </a:stretch>
        </p:blipFill>
        <p:spPr bwMode="auto">
          <a:xfrm>
            <a:off x="260350" y="1465263"/>
            <a:ext cx="4906963"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Rectangle 4"/>
          <p:cNvSpPr>
            <a:spLocks noGrp="1" noChangeArrowheads="1"/>
          </p:cNvSpPr>
          <p:nvPr>
            <p:ph type="title"/>
          </p:nvPr>
        </p:nvSpPr>
        <p:spPr>
          <a:xfrm>
            <a:off x="609600" y="233363"/>
            <a:ext cx="7772400" cy="1143000"/>
          </a:xfrm>
        </p:spPr>
        <p:txBody>
          <a:bodyPr/>
          <a:lstStyle/>
          <a:p>
            <a:pPr eaLnBrk="1" hangingPunct="1"/>
            <a:r>
              <a:rPr lang="en-US" altLang="en-US" smtClean="0">
                <a:latin typeface="Arial" panose="020B0604020202020204" pitchFamily="34" charset="0"/>
              </a:rPr>
              <a:t>Vocabulary size</a:t>
            </a:r>
          </a:p>
        </p:txBody>
      </p:sp>
      <p:sp>
        <p:nvSpPr>
          <p:cNvPr id="194564" name="Text Box 3"/>
          <p:cNvSpPr txBox="1">
            <a:spLocks noChangeArrowheads="1"/>
          </p:cNvSpPr>
          <p:nvPr/>
        </p:nvSpPr>
        <p:spPr bwMode="auto">
          <a:xfrm>
            <a:off x="5305425" y="1371600"/>
            <a:ext cx="4219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912813"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912813"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912813"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912813"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None/>
            </a:pPr>
            <a:r>
              <a:rPr lang="en-US" altLang="en-US" sz="2400" smtClean="0">
                <a:solidFill>
                  <a:srgbClr val="000000"/>
                </a:solidFill>
                <a:latin typeface="Arial" panose="020B0604020202020204" pitchFamily="34" charset="0"/>
              </a:rPr>
              <a:t>Results for recognition task with 6347 images </a:t>
            </a:r>
          </a:p>
        </p:txBody>
      </p:sp>
      <p:pic>
        <p:nvPicPr>
          <p:cNvPr id="194565" name="Picture 2"/>
          <p:cNvPicPr>
            <a:picLocks noChangeAspect="1" noChangeArrowheads="1"/>
          </p:cNvPicPr>
          <p:nvPr/>
        </p:nvPicPr>
        <p:blipFill>
          <a:blip r:embed="rId4">
            <a:extLst>
              <a:ext uri="{28A0092B-C50C-407E-A947-70E740481C1C}">
                <a14:useLocalDpi xmlns:a14="http://schemas.microsoft.com/office/drawing/2010/main" val="0"/>
              </a:ext>
            </a:extLst>
          </a:blip>
          <a:srcRect l="14148" t="23158" r="52785" b="19617"/>
          <a:stretch>
            <a:fillRect/>
          </a:stretch>
        </p:blipFill>
        <p:spPr bwMode="auto">
          <a:xfrm>
            <a:off x="5305425" y="2276475"/>
            <a:ext cx="3686175"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6" name="Text Box 3"/>
          <p:cNvSpPr txBox="1">
            <a:spLocks noChangeArrowheads="1"/>
          </p:cNvSpPr>
          <p:nvPr/>
        </p:nvSpPr>
        <p:spPr bwMode="auto">
          <a:xfrm>
            <a:off x="5534025" y="6324600"/>
            <a:ext cx="4219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912813"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912813"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912813"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912813"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None/>
            </a:pPr>
            <a:r>
              <a:rPr lang="en-US" altLang="en-US" sz="1800" smtClean="0">
                <a:solidFill>
                  <a:srgbClr val="000000"/>
                </a:solidFill>
                <a:latin typeface="Arial" panose="020B0604020202020204" pitchFamily="34" charset="0"/>
              </a:rPr>
              <a:t>Nister &amp; Stewenius, CVPR 2006</a:t>
            </a:r>
          </a:p>
        </p:txBody>
      </p:sp>
      <p:sp>
        <p:nvSpPr>
          <p:cNvPr id="2" name="TextBox 1"/>
          <p:cNvSpPr txBox="1">
            <a:spLocks noChangeArrowheads="1"/>
          </p:cNvSpPr>
          <p:nvPr/>
        </p:nvSpPr>
        <p:spPr bwMode="auto">
          <a:xfrm>
            <a:off x="304800" y="6248400"/>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912813"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912813"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912813"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912813"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2400" i="1" smtClean="0">
                <a:solidFill>
                  <a:srgbClr val="000000"/>
                </a:solidFill>
                <a:latin typeface="Arial" panose="020B0604020202020204" pitchFamily="34" charset="0"/>
              </a:rPr>
              <a:t>Influence on performance, sparsity</a:t>
            </a:r>
          </a:p>
        </p:txBody>
      </p:sp>
      <p:sp>
        <p:nvSpPr>
          <p:cNvPr id="194568" name="TextBox 2"/>
          <p:cNvSpPr txBox="1">
            <a:spLocks noChangeArrowheads="1"/>
          </p:cNvSpPr>
          <p:nvPr/>
        </p:nvSpPr>
        <p:spPr bwMode="auto">
          <a:xfrm>
            <a:off x="3276600" y="31242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912813"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912813"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912813"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912813"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en-US" sz="1400" b="1" smtClean="0">
                <a:solidFill>
                  <a:srgbClr val="000000"/>
                </a:solidFill>
                <a:latin typeface="Arial" panose="020B0604020202020204" pitchFamily="34" charset="0"/>
              </a:rPr>
              <a:t>Branching factors</a:t>
            </a:r>
          </a:p>
        </p:txBody>
      </p:sp>
      <p:sp>
        <p:nvSpPr>
          <p:cNvPr id="194569" name="TextBox 9"/>
          <p:cNvSpPr txBox="1">
            <a:spLocks noChangeArrowheads="1"/>
          </p:cNvSpPr>
          <p:nvPr/>
        </p:nvSpPr>
        <p:spPr bwMode="auto">
          <a:xfrm>
            <a:off x="7567613" y="6550025"/>
            <a:ext cx="210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defTabSz="912813"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defTabSz="912813"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defTabSz="912813"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defTabSz="912813"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400" smtClean="0">
                <a:solidFill>
                  <a:srgbClr val="000000"/>
                </a:solidFill>
              </a:rPr>
              <a:t>Kristen Grauman</a:t>
            </a:r>
          </a:p>
        </p:txBody>
      </p:sp>
    </p:spTree>
    <p:extLst>
      <p:ext uri="{BB962C8B-B14F-4D97-AF65-F5344CB8AC3E}">
        <p14:creationId xmlns:p14="http://schemas.microsoft.com/office/powerpoint/2010/main" val="3364210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r>
              <a:rPr lang="en-US" altLang="en-US" smtClean="0"/>
              <a:t>Recognition with K-tree</a:t>
            </a:r>
          </a:p>
        </p:txBody>
      </p:sp>
      <p:sp>
        <p:nvSpPr>
          <p:cNvPr id="195587" name="Content Placeholder 2"/>
          <p:cNvSpPr>
            <a:spLocks noGrp="1"/>
          </p:cNvSpPr>
          <p:nvPr>
            <p:ph idx="1"/>
          </p:nvPr>
        </p:nvSpPr>
        <p:spPr/>
        <p:txBody>
          <a:bodyPr/>
          <a:lstStyle/>
          <a:p>
            <a:pPr>
              <a:buFont typeface="Arial" panose="020B0604020202020204" pitchFamily="34" charset="0"/>
              <a:buNone/>
            </a:pPr>
            <a:endParaRPr lang="en-US" altLang="en-US" smtClean="0"/>
          </a:p>
          <a:p>
            <a:pPr>
              <a:buFont typeface="Arial" panose="020B0604020202020204" pitchFamily="34" charset="0"/>
              <a:buNone/>
            </a:pPr>
            <a:endParaRPr lang="en-US" altLang="en-US" smtClean="0"/>
          </a:p>
          <a:p>
            <a:pPr>
              <a:buFont typeface="Arial" panose="020B0604020202020204" pitchFamily="34" charset="0"/>
              <a:buNone/>
            </a:pPr>
            <a:r>
              <a:rPr lang="en-US" altLang="en-US" smtClean="0"/>
              <a:t>	</a:t>
            </a:r>
          </a:p>
        </p:txBody>
      </p:sp>
      <p:sp>
        <p:nvSpPr>
          <p:cNvPr id="195588" name="TextBox 3"/>
          <p:cNvSpPr txBox="1">
            <a:spLocks noChangeArrowheads="1"/>
          </p:cNvSpPr>
          <p:nvPr/>
        </p:nvSpPr>
        <p:spPr bwMode="auto">
          <a:xfrm>
            <a:off x="685800" y="6324600"/>
            <a:ext cx="4878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smtClean="0">
                <a:solidFill>
                  <a:prstClr val="black"/>
                </a:solidFill>
                <a:latin typeface="Arial" panose="020B0604020202020204" pitchFamily="34" charset="0"/>
              </a:rPr>
              <a:t>Following slides by David Nister (CVPR 2006)</a:t>
            </a:r>
          </a:p>
        </p:txBody>
      </p:sp>
    </p:spTree>
    <p:extLst>
      <p:ext uri="{BB962C8B-B14F-4D97-AF65-F5344CB8AC3E}">
        <p14:creationId xmlns:p14="http://schemas.microsoft.com/office/powerpoint/2010/main" val="4091514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94"/>
          <p:cNvSpPr>
            <a:spLocks noChangeArrowheads="1"/>
          </p:cNvSpPr>
          <p:nvPr/>
        </p:nvSpPr>
        <p:spPr bwMode="auto">
          <a:xfrm>
            <a:off x="5029200" y="1577975"/>
            <a:ext cx="3733800"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pic>
        <p:nvPicPr>
          <p:cNvPr id="12377" name="Picture 89" descr="115_15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40"/>
          <p:cNvGrpSpPr>
            <a:grpSpLocks/>
          </p:cNvGrpSpPr>
          <p:nvPr/>
        </p:nvGrpSpPr>
        <p:grpSpPr bwMode="auto">
          <a:xfrm>
            <a:off x="1123950" y="1912938"/>
            <a:ext cx="3143250" cy="2546350"/>
            <a:chOff x="708" y="499"/>
            <a:chExt cx="1980" cy="1604"/>
          </a:xfrm>
        </p:grpSpPr>
        <p:sp>
          <p:nvSpPr>
            <p:cNvPr id="196671" name="Oval 93"/>
            <p:cNvSpPr>
              <a:spLocks noChangeArrowheads="1"/>
            </p:cNvSpPr>
            <p:nvPr/>
          </p:nvSpPr>
          <p:spPr bwMode="auto">
            <a:xfrm rot="613854">
              <a:off x="1265" y="1805"/>
              <a:ext cx="144"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72" name="Oval 95"/>
            <p:cNvSpPr>
              <a:spLocks noChangeArrowheads="1"/>
            </p:cNvSpPr>
            <p:nvPr/>
          </p:nvSpPr>
          <p:spPr bwMode="auto">
            <a:xfrm>
              <a:off x="864" y="1037"/>
              <a:ext cx="768" cy="52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73" name="Oval 96"/>
            <p:cNvSpPr>
              <a:spLocks noChangeArrowheads="1"/>
            </p:cNvSpPr>
            <p:nvPr/>
          </p:nvSpPr>
          <p:spPr bwMode="auto">
            <a:xfrm rot="-1606730">
              <a:off x="2016" y="1701"/>
              <a:ext cx="144"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74" name="Oval 97"/>
            <p:cNvSpPr>
              <a:spLocks noChangeArrowheads="1"/>
            </p:cNvSpPr>
            <p:nvPr/>
          </p:nvSpPr>
          <p:spPr bwMode="auto">
            <a:xfrm>
              <a:off x="1668" y="500"/>
              <a:ext cx="144"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75" name="Oval 98"/>
            <p:cNvSpPr>
              <a:spLocks noChangeArrowheads="1"/>
            </p:cNvSpPr>
            <p:nvPr/>
          </p:nvSpPr>
          <p:spPr bwMode="auto">
            <a:xfrm rot="613854">
              <a:off x="1448" y="1867"/>
              <a:ext cx="184" cy="189"/>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76" name="Oval 99"/>
            <p:cNvSpPr>
              <a:spLocks noChangeArrowheads="1"/>
            </p:cNvSpPr>
            <p:nvPr/>
          </p:nvSpPr>
          <p:spPr bwMode="auto">
            <a:xfrm rot="2358062">
              <a:off x="917" y="1644"/>
              <a:ext cx="144"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77" name="Oval 100"/>
            <p:cNvSpPr>
              <a:spLocks noChangeArrowheads="1"/>
            </p:cNvSpPr>
            <p:nvPr/>
          </p:nvSpPr>
          <p:spPr bwMode="auto">
            <a:xfrm flipH="1">
              <a:off x="2385" y="1229"/>
              <a:ext cx="288" cy="144"/>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78" name="Oval 101"/>
            <p:cNvSpPr>
              <a:spLocks noChangeArrowheads="1"/>
            </p:cNvSpPr>
            <p:nvPr/>
          </p:nvSpPr>
          <p:spPr bwMode="auto">
            <a:xfrm rot="1176257">
              <a:off x="1152" y="1776"/>
              <a:ext cx="144"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79" name="Oval 102"/>
            <p:cNvSpPr>
              <a:spLocks noChangeArrowheads="1"/>
            </p:cNvSpPr>
            <p:nvPr/>
          </p:nvSpPr>
          <p:spPr bwMode="auto">
            <a:xfrm rot="613854">
              <a:off x="1839" y="499"/>
              <a:ext cx="144"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80" name="Oval 103"/>
            <p:cNvSpPr>
              <a:spLocks noChangeArrowheads="1"/>
            </p:cNvSpPr>
            <p:nvPr/>
          </p:nvSpPr>
          <p:spPr bwMode="auto">
            <a:xfrm>
              <a:off x="1577" y="686"/>
              <a:ext cx="336" cy="1104"/>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81" name="Oval 104"/>
            <p:cNvSpPr>
              <a:spLocks noChangeArrowheads="1"/>
            </p:cNvSpPr>
            <p:nvPr/>
          </p:nvSpPr>
          <p:spPr bwMode="auto">
            <a:xfrm rot="-1855333">
              <a:off x="974" y="816"/>
              <a:ext cx="121" cy="234"/>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82" name="Oval 223"/>
            <p:cNvSpPr>
              <a:spLocks noChangeArrowheads="1"/>
            </p:cNvSpPr>
            <p:nvPr/>
          </p:nvSpPr>
          <p:spPr bwMode="auto">
            <a:xfrm rot="2771294">
              <a:off x="2309" y="681"/>
              <a:ext cx="144"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83" name="Oval 224"/>
            <p:cNvSpPr>
              <a:spLocks noChangeArrowheads="1"/>
            </p:cNvSpPr>
            <p:nvPr/>
          </p:nvSpPr>
          <p:spPr bwMode="auto">
            <a:xfrm rot="2771294">
              <a:off x="799" y="1504"/>
              <a:ext cx="144"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84" name="Oval 225"/>
            <p:cNvSpPr>
              <a:spLocks noChangeArrowheads="1"/>
            </p:cNvSpPr>
            <p:nvPr/>
          </p:nvSpPr>
          <p:spPr bwMode="auto">
            <a:xfrm rot="18828706" flipH="1">
              <a:off x="2198" y="1536"/>
              <a:ext cx="226"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85" name="Oval 226"/>
            <p:cNvSpPr>
              <a:spLocks noChangeArrowheads="1"/>
            </p:cNvSpPr>
            <p:nvPr/>
          </p:nvSpPr>
          <p:spPr bwMode="auto">
            <a:xfrm rot="3765951">
              <a:off x="2405" y="777"/>
              <a:ext cx="144"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86" name="Oval 227"/>
            <p:cNvSpPr>
              <a:spLocks noChangeArrowheads="1"/>
            </p:cNvSpPr>
            <p:nvPr/>
          </p:nvSpPr>
          <p:spPr bwMode="auto">
            <a:xfrm rot="18828706" flipH="1">
              <a:off x="900" y="907"/>
              <a:ext cx="144"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87" name="Oval 228"/>
            <p:cNvSpPr>
              <a:spLocks noChangeArrowheads="1"/>
            </p:cNvSpPr>
            <p:nvPr/>
          </p:nvSpPr>
          <p:spPr bwMode="auto">
            <a:xfrm rot="1635042">
              <a:off x="1010" y="1715"/>
              <a:ext cx="144"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88" name="Oval 229"/>
            <p:cNvSpPr>
              <a:spLocks noChangeArrowheads="1"/>
            </p:cNvSpPr>
            <p:nvPr/>
          </p:nvSpPr>
          <p:spPr bwMode="auto">
            <a:xfrm rot="-215175">
              <a:off x="1968" y="886"/>
              <a:ext cx="192" cy="65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89" name="Oval 230"/>
            <p:cNvSpPr>
              <a:spLocks noChangeArrowheads="1"/>
            </p:cNvSpPr>
            <p:nvPr/>
          </p:nvSpPr>
          <p:spPr bwMode="auto">
            <a:xfrm rot="-1140700">
              <a:off x="1783" y="1777"/>
              <a:ext cx="178"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90" name="Oval 231"/>
            <p:cNvSpPr>
              <a:spLocks noChangeArrowheads="1"/>
            </p:cNvSpPr>
            <p:nvPr/>
          </p:nvSpPr>
          <p:spPr bwMode="auto">
            <a:xfrm rot="-1140700">
              <a:off x="1670" y="1815"/>
              <a:ext cx="178"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91" name="Oval 232"/>
            <p:cNvSpPr>
              <a:spLocks noChangeArrowheads="1"/>
            </p:cNvSpPr>
            <p:nvPr/>
          </p:nvSpPr>
          <p:spPr bwMode="auto">
            <a:xfrm rot="-1140700">
              <a:off x="1246" y="665"/>
              <a:ext cx="138" cy="192"/>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92" name="Oval 233"/>
            <p:cNvSpPr>
              <a:spLocks noChangeArrowheads="1"/>
            </p:cNvSpPr>
            <p:nvPr/>
          </p:nvSpPr>
          <p:spPr bwMode="auto">
            <a:xfrm rot="-1140700">
              <a:off x="2031" y="586"/>
              <a:ext cx="192" cy="189"/>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93" name="Oval 234"/>
            <p:cNvSpPr>
              <a:spLocks noChangeArrowheads="1"/>
            </p:cNvSpPr>
            <p:nvPr/>
          </p:nvSpPr>
          <p:spPr bwMode="auto">
            <a:xfrm rot="-3299226">
              <a:off x="2352" y="1421"/>
              <a:ext cx="178"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94" name="Oval 236"/>
            <p:cNvSpPr>
              <a:spLocks noChangeArrowheads="1"/>
            </p:cNvSpPr>
            <p:nvPr/>
          </p:nvSpPr>
          <p:spPr bwMode="auto">
            <a:xfrm rot="-3299226">
              <a:off x="2398" y="1315"/>
              <a:ext cx="178"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95" name="Oval 237"/>
            <p:cNvSpPr>
              <a:spLocks noChangeArrowheads="1"/>
            </p:cNvSpPr>
            <p:nvPr/>
          </p:nvSpPr>
          <p:spPr bwMode="auto">
            <a:xfrm flipH="1">
              <a:off x="2400" y="1028"/>
              <a:ext cx="288" cy="186"/>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96" name="Oval 238"/>
            <p:cNvSpPr>
              <a:spLocks noChangeArrowheads="1"/>
            </p:cNvSpPr>
            <p:nvPr/>
          </p:nvSpPr>
          <p:spPr bwMode="auto">
            <a:xfrm flipH="1">
              <a:off x="708" y="1348"/>
              <a:ext cx="187" cy="1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97" name="Oval 239"/>
            <p:cNvSpPr>
              <a:spLocks noChangeArrowheads="1"/>
            </p:cNvSpPr>
            <p:nvPr/>
          </p:nvSpPr>
          <p:spPr bwMode="auto">
            <a:xfrm rot="613854">
              <a:off x="1465" y="581"/>
              <a:ext cx="184" cy="189"/>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3" name="Group 273"/>
          <p:cNvGrpSpPr>
            <a:grpSpLocks/>
          </p:cNvGrpSpPr>
          <p:nvPr/>
        </p:nvGrpSpPr>
        <p:grpSpPr bwMode="auto">
          <a:xfrm>
            <a:off x="5562600" y="1958975"/>
            <a:ext cx="3011488" cy="2671763"/>
            <a:chOff x="3504" y="525"/>
            <a:chExt cx="1897" cy="1683"/>
          </a:xfrm>
        </p:grpSpPr>
        <p:sp>
          <p:nvSpPr>
            <p:cNvPr id="196642" name="Oval 10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43" name="Oval 109"/>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44" name="Oval 11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45" name="Oval 118"/>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46" name="Oval 126"/>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47" name="Oval 127"/>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48" name="Oval 12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49" name="Oval 131"/>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50" name="Oval 132"/>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51" name="Oval 134"/>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52" name="Oval 139"/>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53" name="Oval 142"/>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54" name="Oval 146"/>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55" name="Oval 148"/>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56" name="Oval 149"/>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57" name="Oval 156"/>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58" name="Oval 15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59" name="Oval 163"/>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60" name="Oval 170"/>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61" name="Oval 18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62" name="Oval 18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63" name="Oval 18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64" name="Oval 18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65" name="Oval 19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66" name="Oval 198"/>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67" name="Oval 205"/>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68" name="Oval 20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69" name="Oval 211"/>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6670" name="Oval 212"/>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4" name="Group 275"/>
          <p:cNvGrpSpPr>
            <a:grpSpLocks/>
          </p:cNvGrpSpPr>
          <p:nvPr/>
        </p:nvGrpSpPr>
        <p:grpSpPr bwMode="auto">
          <a:xfrm>
            <a:off x="1219200" y="1970088"/>
            <a:ext cx="7304088" cy="2655887"/>
            <a:chOff x="768" y="535"/>
            <a:chExt cx="4601" cy="1673"/>
          </a:xfrm>
        </p:grpSpPr>
        <p:sp>
          <p:nvSpPr>
            <p:cNvPr id="196615" name="Line 105"/>
            <p:cNvSpPr>
              <a:spLocks noChangeShapeType="1"/>
            </p:cNvSpPr>
            <p:nvPr/>
          </p:nvSpPr>
          <p:spPr bwMode="auto">
            <a:xfrm>
              <a:off x="2112" y="1824"/>
              <a:ext cx="1968" cy="24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16" name="Line 241"/>
            <p:cNvSpPr>
              <a:spLocks noChangeShapeType="1"/>
            </p:cNvSpPr>
            <p:nvPr/>
          </p:nvSpPr>
          <p:spPr bwMode="auto">
            <a:xfrm>
              <a:off x="2352" y="1680"/>
              <a:ext cx="1968" cy="38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17" name="Line 242"/>
            <p:cNvSpPr>
              <a:spLocks noChangeShapeType="1"/>
            </p:cNvSpPr>
            <p:nvPr/>
          </p:nvSpPr>
          <p:spPr bwMode="auto">
            <a:xfrm>
              <a:off x="2448" y="1584"/>
              <a:ext cx="1829" cy="21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18" name="Line 243"/>
            <p:cNvSpPr>
              <a:spLocks noChangeShapeType="1"/>
            </p:cNvSpPr>
            <p:nvPr/>
          </p:nvSpPr>
          <p:spPr bwMode="auto">
            <a:xfrm>
              <a:off x="1872" y="1920"/>
              <a:ext cx="2400" cy="28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19" name="Line 244"/>
            <p:cNvSpPr>
              <a:spLocks noChangeShapeType="1"/>
            </p:cNvSpPr>
            <p:nvPr/>
          </p:nvSpPr>
          <p:spPr bwMode="auto">
            <a:xfrm flipV="1">
              <a:off x="1728" y="1200"/>
              <a:ext cx="1872" cy="76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20" name="Line 245"/>
            <p:cNvSpPr>
              <a:spLocks noChangeShapeType="1"/>
            </p:cNvSpPr>
            <p:nvPr/>
          </p:nvSpPr>
          <p:spPr bwMode="auto">
            <a:xfrm>
              <a:off x="2448" y="1488"/>
              <a:ext cx="1728" cy="48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21" name="Line 246"/>
            <p:cNvSpPr>
              <a:spLocks noChangeShapeType="1"/>
            </p:cNvSpPr>
            <p:nvPr/>
          </p:nvSpPr>
          <p:spPr bwMode="auto">
            <a:xfrm>
              <a:off x="2544" y="1296"/>
              <a:ext cx="1682" cy="26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22" name="Line 247"/>
            <p:cNvSpPr>
              <a:spLocks noChangeShapeType="1"/>
            </p:cNvSpPr>
            <p:nvPr/>
          </p:nvSpPr>
          <p:spPr bwMode="auto">
            <a:xfrm>
              <a:off x="2544" y="1104"/>
              <a:ext cx="1826" cy="36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23" name="Line 248"/>
            <p:cNvSpPr>
              <a:spLocks noChangeShapeType="1"/>
            </p:cNvSpPr>
            <p:nvPr/>
          </p:nvSpPr>
          <p:spPr bwMode="auto">
            <a:xfrm>
              <a:off x="2448" y="912"/>
              <a:ext cx="1824" cy="36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24" name="Line 249"/>
            <p:cNvSpPr>
              <a:spLocks noChangeShapeType="1"/>
            </p:cNvSpPr>
            <p:nvPr/>
          </p:nvSpPr>
          <p:spPr bwMode="auto">
            <a:xfrm>
              <a:off x="2352" y="816"/>
              <a:ext cx="2199" cy="27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25" name="Line 250"/>
            <p:cNvSpPr>
              <a:spLocks noChangeShapeType="1"/>
            </p:cNvSpPr>
            <p:nvPr/>
          </p:nvSpPr>
          <p:spPr bwMode="auto">
            <a:xfrm>
              <a:off x="2112" y="672"/>
              <a:ext cx="2486" cy="27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26" name="Line 252"/>
            <p:cNvSpPr>
              <a:spLocks noChangeShapeType="1"/>
            </p:cNvSpPr>
            <p:nvPr/>
          </p:nvSpPr>
          <p:spPr bwMode="auto">
            <a:xfrm>
              <a:off x="1920" y="624"/>
              <a:ext cx="3177" cy="51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27" name="Line 253"/>
            <p:cNvSpPr>
              <a:spLocks noChangeShapeType="1"/>
            </p:cNvSpPr>
            <p:nvPr/>
          </p:nvSpPr>
          <p:spPr bwMode="auto">
            <a:xfrm>
              <a:off x="2064" y="1200"/>
              <a:ext cx="2594" cy="47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28" name="Line 254"/>
            <p:cNvSpPr>
              <a:spLocks noChangeShapeType="1"/>
            </p:cNvSpPr>
            <p:nvPr/>
          </p:nvSpPr>
          <p:spPr bwMode="auto">
            <a:xfrm flipV="1">
              <a:off x="1728" y="535"/>
              <a:ext cx="1989" cy="71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29" name="Line 255"/>
            <p:cNvSpPr>
              <a:spLocks noChangeShapeType="1"/>
            </p:cNvSpPr>
            <p:nvPr/>
          </p:nvSpPr>
          <p:spPr bwMode="auto">
            <a:xfrm>
              <a:off x="1728" y="672"/>
              <a:ext cx="3393" cy="19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30" name="Line 256"/>
            <p:cNvSpPr>
              <a:spLocks noChangeShapeType="1"/>
            </p:cNvSpPr>
            <p:nvPr/>
          </p:nvSpPr>
          <p:spPr bwMode="auto">
            <a:xfrm>
              <a:off x="1536" y="672"/>
              <a:ext cx="3135" cy="7"/>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31" name="Line 258"/>
            <p:cNvSpPr>
              <a:spLocks noChangeShapeType="1"/>
            </p:cNvSpPr>
            <p:nvPr/>
          </p:nvSpPr>
          <p:spPr bwMode="auto">
            <a:xfrm flipV="1">
              <a:off x="1248" y="1223"/>
              <a:ext cx="4121" cy="7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32" name="Line 259"/>
            <p:cNvSpPr>
              <a:spLocks noChangeShapeType="1"/>
            </p:cNvSpPr>
            <p:nvPr/>
          </p:nvSpPr>
          <p:spPr bwMode="auto">
            <a:xfrm flipV="1">
              <a:off x="1344" y="588"/>
              <a:ext cx="3264" cy="18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33" name="Line 260"/>
            <p:cNvSpPr>
              <a:spLocks noChangeShapeType="1"/>
            </p:cNvSpPr>
            <p:nvPr/>
          </p:nvSpPr>
          <p:spPr bwMode="auto">
            <a:xfrm flipV="1">
              <a:off x="1008" y="768"/>
              <a:ext cx="3024" cy="14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34" name="Line 261"/>
            <p:cNvSpPr>
              <a:spLocks noChangeShapeType="1"/>
            </p:cNvSpPr>
            <p:nvPr/>
          </p:nvSpPr>
          <p:spPr bwMode="auto">
            <a:xfrm flipV="1">
              <a:off x="960" y="912"/>
              <a:ext cx="3084" cy="14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35" name="Line 262"/>
            <p:cNvSpPr>
              <a:spLocks noChangeShapeType="1"/>
            </p:cNvSpPr>
            <p:nvPr/>
          </p:nvSpPr>
          <p:spPr bwMode="auto">
            <a:xfrm flipV="1">
              <a:off x="768" y="1159"/>
              <a:ext cx="3840" cy="28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36" name="Line 263"/>
            <p:cNvSpPr>
              <a:spLocks noChangeShapeType="1"/>
            </p:cNvSpPr>
            <p:nvPr/>
          </p:nvSpPr>
          <p:spPr bwMode="auto">
            <a:xfrm flipV="1">
              <a:off x="864" y="1126"/>
              <a:ext cx="3163" cy="55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37" name="Line 264"/>
            <p:cNvSpPr>
              <a:spLocks noChangeShapeType="1"/>
            </p:cNvSpPr>
            <p:nvPr/>
          </p:nvSpPr>
          <p:spPr bwMode="auto">
            <a:xfrm flipV="1">
              <a:off x="1008" y="948"/>
              <a:ext cx="4344" cy="82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38" name="Line 265"/>
            <p:cNvSpPr>
              <a:spLocks noChangeShapeType="1"/>
            </p:cNvSpPr>
            <p:nvPr/>
          </p:nvSpPr>
          <p:spPr bwMode="auto">
            <a:xfrm flipV="1">
              <a:off x="1056" y="1267"/>
              <a:ext cx="2839" cy="60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39" name="Line 266"/>
            <p:cNvSpPr>
              <a:spLocks noChangeShapeType="1"/>
            </p:cNvSpPr>
            <p:nvPr/>
          </p:nvSpPr>
          <p:spPr bwMode="auto">
            <a:xfrm flipV="1">
              <a:off x="1200" y="1337"/>
              <a:ext cx="3351" cy="58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40" name="Line 267"/>
            <p:cNvSpPr>
              <a:spLocks noChangeShapeType="1"/>
            </p:cNvSpPr>
            <p:nvPr/>
          </p:nvSpPr>
          <p:spPr bwMode="auto">
            <a:xfrm flipV="1">
              <a:off x="1344" y="1344"/>
              <a:ext cx="2493" cy="57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6641" name="Line 268"/>
            <p:cNvSpPr>
              <a:spLocks noChangeShapeType="1"/>
            </p:cNvSpPr>
            <p:nvPr/>
          </p:nvSpPr>
          <p:spPr bwMode="auto">
            <a:xfrm flipV="1">
              <a:off x="1536" y="1665"/>
              <a:ext cx="3408" cy="30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spTree>
    <p:extLst>
      <p:ext uri="{BB962C8B-B14F-4D97-AF65-F5344CB8AC3E}">
        <p14:creationId xmlns:p14="http://schemas.microsoft.com/office/powerpoint/2010/main" val="2548551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2377"/>
                                        </p:tgtEl>
                                        <p:attrNameLst>
                                          <p:attrName>style.visibility</p:attrName>
                                        </p:attrNameLst>
                                      </p:cBhvr>
                                      <p:to>
                                        <p:strVal val="visible"/>
                                      </p:to>
                                    </p:set>
                                    <p:animEffect transition="in" filter="fade">
                                      <p:cBhvr>
                                        <p:cTn id="7" dur="1000"/>
                                        <p:tgtEl>
                                          <p:spTgt spid="12377"/>
                                        </p:tgtEl>
                                      </p:cBhvr>
                                    </p:animEffect>
                                    <p:anim calcmode="lin" valueType="num">
                                      <p:cBhvr>
                                        <p:cTn id="8" dur="1000" fill="hold"/>
                                        <p:tgtEl>
                                          <p:spTgt spid="12377"/>
                                        </p:tgtEl>
                                        <p:attrNameLst>
                                          <p:attrName>ppt_x</p:attrName>
                                        </p:attrNameLst>
                                      </p:cBhvr>
                                      <p:tavLst>
                                        <p:tav tm="0">
                                          <p:val>
                                            <p:strVal val="#ppt_x"/>
                                          </p:val>
                                        </p:tav>
                                        <p:tav tm="100000">
                                          <p:val>
                                            <p:strVal val="#ppt_x"/>
                                          </p:val>
                                        </p:tav>
                                      </p:tavLst>
                                    </p:anim>
                                    <p:anim calcmode="lin" valueType="num">
                                      <p:cBhvr>
                                        <p:cTn id="9" dur="1000" fill="hold"/>
                                        <p:tgtEl>
                                          <p:spTgt spid="1237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descr="115_15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5" name="Rectangle 8"/>
          <p:cNvSpPr>
            <a:spLocks noChangeArrowheads="1"/>
          </p:cNvSpPr>
          <p:nvPr/>
        </p:nvSpPr>
        <p:spPr bwMode="auto">
          <a:xfrm>
            <a:off x="5029200" y="1577975"/>
            <a:ext cx="3733800"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2" name="Group 160"/>
          <p:cNvGrpSpPr>
            <a:grpSpLocks/>
          </p:cNvGrpSpPr>
          <p:nvPr/>
        </p:nvGrpSpPr>
        <p:grpSpPr bwMode="auto">
          <a:xfrm>
            <a:off x="5635625" y="1917700"/>
            <a:ext cx="2322513" cy="2560638"/>
            <a:chOff x="3550" y="502"/>
            <a:chExt cx="1463" cy="1613"/>
          </a:xfrm>
        </p:grpSpPr>
        <p:sp>
          <p:nvSpPr>
            <p:cNvPr id="197693" name="Oval 30"/>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94" name="Oval 3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95" name="Oval 36"/>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96" name="Oval 51"/>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97" name="Oval 56"/>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98" name="Oval 74"/>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99" name="Oval 85"/>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700" name="Oval 8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701" name="Oval 93"/>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702" name="Oval 94"/>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703" name="Oval 103"/>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704" name="Oval 105"/>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705" name="Oval 111"/>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706" name="Oval 115"/>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707" name="Oval 120"/>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3" name="Group 144"/>
          <p:cNvGrpSpPr>
            <a:grpSpLocks/>
          </p:cNvGrpSpPr>
          <p:nvPr/>
        </p:nvGrpSpPr>
        <p:grpSpPr bwMode="auto">
          <a:xfrm>
            <a:off x="927100" y="1423988"/>
            <a:ext cx="3286125" cy="3281362"/>
            <a:chOff x="584" y="191"/>
            <a:chExt cx="2070" cy="2067"/>
          </a:xfrm>
        </p:grpSpPr>
        <p:sp>
          <p:nvSpPr>
            <p:cNvPr id="197681" name="Oval 13"/>
            <p:cNvSpPr>
              <a:spLocks noChangeArrowheads="1"/>
            </p:cNvSpPr>
            <p:nvPr/>
          </p:nvSpPr>
          <p:spPr bwMode="auto">
            <a:xfrm>
              <a:off x="1503" y="314"/>
              <a:ext cx="348" cy="556"/>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82" name="Oval 16"/>
            <p:cNvSpPr>
              <a:spLocks noChangeArrowheads="1"/>
            </p:cNvSpPr>
            <p:nvPr/>
          </p:nvSpPr>
          <p:spPr bwMode="auto">
            <a:xfrm rot="1683787" flipH="1">
              <a:off x="1934" y="1337"/>
              <a:ext cx="720" cy="406"/>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83" name="Oval 18"/>
            <p:cNvSpPr>
              <a:spLocks noChangeArrowheads="1"/>
            </p:cNvSpPr>
            <p:nvPr/>
          </p:nvSpPr>
          <p:spPr bwMode="auto">
            <a:xfrm rot="613854">
              <a:off x="1952" y="868"/>
              <a:ext cx="281" cy="461"/>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84" name="Oval 134"/>
            <p:cNvSpPr>
              <a:spLocks noChangeArrowheads="1"/>
            </p:cNvSpPr>
            <p:nvPr/>
          </p:nvSpPr>
          <p:spPr bwMode="auto">
            <a:xfrm rot="613854">
              <a:off x="1536" y="1440"/>
              <a:ext cx="336" cy="81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85" name="Oval 135"/>
            <p:cNvSpPr>
              <a:spLocks noChangeArrowheads="1"/>
            </p:cNvSpPr>
            <p:nvPr/>
          </p:nvSpPr>
          <p:spPr bwMode="auto">
            <a:xfrm>
              <a:off x="1056" y="912"/>
              <a:ext cx="528" cy="96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86" name="Oval 137"/>
            <p:cNvSpPr>
              <a:spLocks noChangeArrowheads="1"/>
            </p:cNvSpPr>
            <p:nvPr/>
          </p:nvSpPr>
          <p:spPr bwMode="auto">
            <a:xfrm rot="613854">
              <a:off x="1584" y="720"/>
              <a:ext cx="528"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87" name="Oval 138"/>
            <p:cNvSpPr>
              <a:spLocks noChangeArrowheads="1"/>
            </p:cNvSpPr>
            <p:nvPr/>
          </p:nvSpPr>
          <p:spPr bwMode="auto">
            <a:xfrm rot="-1205321">
              <a:off x="584" y="958"/>
              <a:ext cx="816" cy="48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88" name="Oval 139"/>
            <p:cNvSpPr>
              <a:spLocks noChangeArrowheads="1"/>
            </p:cNvSpPr>
            <p:nvPr/>
          </p:nvSpPr>
          <p:spPr bwMode="auto">
            <a:xfrm rot="737102">
              <a:off x="713" y="826"/>
              <a:ext cx="672" cy="336"/>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89" name="Oval 140"/>
            <p:cNvSpPr>
              <a:spLocks noChangeArrowheads="1"/>
            </p:cNvSpPr>
            <p:nvPr/>
          </p:nvSpPr>
          <p:spPr bwMode="auto">
            <a:xfrm rot="737102">
              <a:off x="912" y="413"/>
              <a:ext cx="672" cy="336"/>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90" name="Oval 141"/>
            <p:cNvSpPr>
              <a:spLocks noChangeArrowheads="1"/>
            </p:cNvSpPr>
            <p:nvPr/>
          </p:nvSpPr>
          <p:spPr bwMode="auto">
            <a:xfrm rot="20862898" flipH="1">
              <a:off x="1829" y="623"/>
              <a:ext cx="672" cy="384"/>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91" name="Oval 142"/>
            <p:cNvSpPr>
              <a:spLocks noChangeArrowheads="1"/>
            </p:cNvSpPr>
            <p:nvPr/>
          </p:nvSpPr>
          <p:spPr bwMode="auto">
            <a:xfrm rot="737102">
              <a:off x="1525" y="1102"/>
              <a:ext cx="384" cy="432"/>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92" name="Oval 143"/>
            <p:cNvSpPr>
              <a:spLocks noChangeArrowheads="1"/>
            </p:cNvSpPr>
            <p:nvPr/>
          </p:nvSpPr>
          <p:spPr bwMode="auto">
            <a:xfrm rot="737102">
              <a:off x="1727" y="191"/>
              <a:ext cx="432" cy="623"/>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4" name="Group 161"/>
          <p:cNvGrpSpPr>
            <a:grpSpLocks/>
          </p:cNvGrpSpPr>
          <p:nvPr/>
        </p:nvGrpSpPr>
        <p:grpSpPr bwMode="auto">
          <a:xfrm>
            <a:off x="1600200" y="1951038"/>
            <a:ext cx="6318250" cy="2498725"/>
            <a:chOff x="1008" y="523"/>
            <a:chExt cx="3980" cy="1574"/>
          </a:xfrm>
        </p:grpSpPr>
        <p:sp>
          <p:nvSpPr>
            <p:cNvPr id="197669" name="Line 146"/>
            <p:cNvSpPr>
              <a:spLocks noChangeShapeType="1"/>
            </p:cNvSpPr>
            <p:nvPr/>
          </p:nvSpPr>
          <p:spPr bwMode="auto">
            <a:xfrm>
              <a:off x="2304" y="1536"/>
              <a:ext cx="1880" cy="56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7670" name="Line 147"/>
            <p:cNvSpPr>
              <a:spLocks noChangeShapeType="1"/>
            </p:cNvSpPr>
            <p:nvPr/>
          </p:nvSpPr>
          <p:spPr bwMode="auto">
            <a:xfrm>
              <a:off x="1680" y="1824"/>
              <a:ext cx="2619" cy="11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7671" name="Line 148"/>
            <p:cNvSpPr>
              <a:spLocks noChangeShapeType="1"/>
            </p:cNvSpPr>
            <p:nvPr/>
          </p:nvSpPr>
          <p:spPr bwMode="auto">
            <a:xfrm>
              <a:off x="1296" y="1392"/>
              <a:ext cx="3692" cy="44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7672" name="Line 150"/>
            <p:cNvSpPr>
              <a:spLocks noChangeShapeType="1"/>
            </p:cNvSpPr>
            <p:nvPr/>
          </p:nvSpPr>
          <p:spPr bwMode="auto">
            <a:xfrm>
              <a:off x="1008" y="1200"/>
              <a:ext cx="3504" cy="38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7673" name="Line 151"/>
            <p:cNvSpPr>
              <a:spLocks noChangeShapeType="1"/>
            </p:cNvSpPr>
            <p:nvPr/>
          </p:nvSpPr>
          <p:spPr bwMode="auto">
            <a:xfrm>
              <a:off x="1044" y="981"/>
              <a:ext cx="3273" cy="39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7674" name="Line 152"/>
            <p:cNvSpPr>
              <a:spLocks noChangeShapeType="1"/>
            </p:cNvSpPr>
            <p:nvPr/>
          </p:nvSpPr>
          <p:spPr bwMode="auto">
            <a:xfrm>
              <a:off x="1728" y="1344"/>
              <a:ext cx="2282" cy="67"/>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7675" name="Line 153"/>
            <p:cNvSpPr>
              <a:spLocks noChangeShapeType="1"/>
            </p:cNvSpPr>
            <p:nvPr/>
          </p:nvSpPr>
          <p:spPr bwMode="auto">
            <a:xfrm>
              <a:off x="2112" y="1104"/>
              <a:ext cx="2319" cy="64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7676" name="Line 154"/>
            <p:cNvSpPr>
              <a:spLocks noChangeShapeType="1"/>
            </p:cNvSpPr>
            <p:nvPr/>
          </p:nvSpPr>
          <p:spPr bwMode="auto">
            <a:xfrm>
              <a:off x="1248" y="576"/>
              <a:ext cx="2618" cy="59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7677" name="Line 155"/>
            <p:cNvSpPr>
              <a:spLocks noChangeShapeType="1"/>
            </p:cNvSpPr>
            <p:nvPr/>
          </p:nvSpPr>
          <p:spPr bwMode="auto">
            <a:xfrm>
              <a:off x="1680" y="576"/>
              <a:ext cx="3245" cy="43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7678" name="Line 156"/>
            <p:cNvSpPr>
              <a:spLocks noChangeShapeType="1"/>
            </p:cNvSpPr>
            <p:nvPr/>
          </p:nvSpPr>
          <p:spPr bwMode="auto">
            <a:xfrm flipV="1">
              <a:off x="2160" y="727"/>
              <a:ext cx="1411" cy="8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7679" name="Line 157"/>
            <p:cNvSpPr>
              <a:spLocks noChangeShapeType="1"/>
            </p:cNvSpPr>
            <p:nvPr/>
          </p:nvSpPr>
          <p:spPr bwMode="auto">
            <a:xfrm flipV="1">
              <a:off x="1920" y="523"/>
              <a:ext cx="1639" cy="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7680" name="Line 158"/>
            <p:cNvSpPr>
              <a:spLocks noChangeShapeType="1"/>
            </p:cNvSpPr>
            <p:nvPr/>
          </p:nvSpPr>
          <p:spPr bwMode="auto">
            <a:xfrm>
              <a:off x="1824" y="864"/>
              <a:ext cx="2921" cy="5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nvGrpSpPr>
          <p:cNvPr id="197639" name="Group 162"/>
          <p:cNvGrpSpPr>
            <a:grpSpLocks/>
          </p:cNvGrpSpPr>
          <p:nvPr/>
        </p:nvGrpSpPr>
        <p:grpSpPr bwMode="auto">
          <a:xfrm>
            <a:off x="5562600" y="1958975"/>
            <a:ext cx="3011488" cy="2671763"/>
            <a:chOff x="3504" y="525"/>
            <a:chExt cx="1897" cy="1683"/>
          </a:xfrm>
        </p:grpSpPr>
        <p:sp>
          <p:nvSpPr>
            <p:cNvPr id="197640" name="Oval 16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41" name="Oval 16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42" name="Oval 16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43" name="Oval 16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44" name="Oval 16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45" name="Oval 16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46" name="Oval 16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47" name="Oval 17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48" name="Oval 17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49" name="Oval 17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50" name="Oval 17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51" name="Oval 17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52" name="Oval 17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53" name="Oval 17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54" name="Oval 17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55" name="Oval 17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56" name="Oval 17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57" name="Oval 18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58" name="Oval 18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59" name="Oval 18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60" name="Oval 18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61" name="Oval 18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62" name="Oval 18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63" name="Oval 18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64" name="Oval 18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65" name="Oval 18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66" name="Oval 18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67" name="Oval 19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7668" name="Oval 19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spTree>
    <p:extLst>
      <p:ext uri="{BB962C8B-B14F-4D97-AF65-F5344CB8AC3E}">
        <p14:creationId xmlns:p14="http://schemas.microsoft.com/office/powerpoint/2010/main" val="1586021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fade">
                                      <p:cBhvr>
                                        <p:cTn id="7" dur="1000"/>
                                        <p:tgtEl>
                                          <p:spTgt spid="32775"/>
                                        </p:tgtEl>
                                      </p:cBhvr>
                                    </p:animEffect>
                                    <p:anim calcmode="lin" valueType="num">
                                      <p:cBhvr>
                                        <p:cTn id="8" dur="1000" fill="hold"/>
                                        <p:tgtEl>
                                          <p:spTgt spid="32775"/>
                                        </p:tgtEl>
                                        <p:attrNameLst>
                                          <p:attrName>ppt_x</p:attrName>
                                        </p:attrNameLst>
                                      </p:cBhvr>
                                      <p:tavLst>
                                        <p:tav tm="0">
                                          <p:val>
                                            <p:strVal val="#ppt_x"/>
                                          </p:val>
                                        </p:tav>
                                        <p:tav tm="100000">
                                          <p:val>
                                            <p:strVal val="#ppt_x"/>
                                          </p:val>
                                        </p:tav>
                                      </p:tavLst>
                                    </p:anim>
                                    <p:anim calcmode="lin" valueType="num">
                                      <p:cBhvr>
                                        <p:cTn id="9" dur="1000" fill="hold"/>
                                        <p:tgtEl>
                                          <p:spTgt spid="3277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nodeType="afterGroup">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nodeType="afterGroup">
                            <p:stCondLst>
                              <p:cond delay="3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nodeType="afterGroup">
                            <p:stCondLst>
                              <p:cond delay="3500"/>
                            </p:stCondLst>
                            <p:childTnLst>
                              <p:par>
                                <p:cTn id="22" presetID="54" presetClass="exit" presetSubtype="0" decel="100000" fill="hold" nodeType="afterEffect">
                                  <p:stCondLst>
                                    <p:cond delay="0"/>
                                  </p:stCondLst>
                                  <p:childTnLst>
                                    <p:anim calcmode="lin" valueType="num">
                                      <p:cBhvr>
                                        <p:cTn id="23" dur="500"/>
                                        <p:tgtEl>
                                          <p:spTgt spid="32775"/>
                                        </p:tgtEl>
                                        <p:attrNameLst>
                                          <p:attrName>ppt_w</p:attrName>
                                        </p:attrNameLst>
                                      </p:cBhvr>
                                      <p:tavLst>
                                        <p:tav tm="0">
                                          <p:val>
                                            <p:strVal val="ppt_w"/>
                                          </p:val>
                                        </p:tav>
                                        <p:tav tm="100000">
                                          <p:val>
                                            <p:strVal val="ppt_w*0.05"/>
                                          </p:val>
                                        </p:tav>
                                      </p:tavLst>
                                    </p:anim>
                                    <p:anim calcmode="lin" valueType="num">
                                      <p:cBhvr>
                                        <p:cTn id="24" dur="500"/>
                                        <p:tgtEl>
                                          <p:spTgt spid="32775"/>
                                        </p:tgtEl>
                                        <p:attrNameLst>
                                          <p:attrName>ppt_h</p:attrName>
                                        </p:attrNameLst>
                                      </p:cBhvr>
                                      <p:tavLst>
                                        <p:tav tm="0">
                                          <p:val>
                                            <p:strVal val="ppt_h"/>
                                          </p:val>
                                        </p:tav>
                                        <p:tav tm="100000">
                                          <p:val>
                                            <p:strVal val="ppt_h"/>
                                          </p:val>
                                        </p:tav>
                                      </p:tavLst>
                                    </p:anim>
                                    <p:anim calcmode="lin" valueType="num">
                                      <p:cBhvr>
                                        <p:cTn id="25" dur="500"/>
                                        <p:tgtEl>
                                          <p:spTgt spid="32775"/>
                                        </p:tgtEl>
                                        <p:attrNameLst>
                                          <p:attrName>ppt_x</p:attrName>
                                        </p:attrNameLst>
                                      </p:cBhvr>
                                      <p:tavLst>
                                        <p:tav tm="0">
                                          <p:val>
                                            <p:strVal val="ppt_x"/>
                                          </p:val>
                                        </p:tav>
                                        <p:tav tm="100000">
                                          <p:val>
                                            <p:strVal val="ppt_x-.2"/>
                                          </p:val>
                                        </p:tav>
                                      </p:tavLst>
                                    </p:anim>
                                    <p:anim calcmode="lin" valueType="num">
                                      <p:cBhvr>
                                        <p:cTn id="26" dur="500"/>
                                        <p:tgtEl>
                                          <p:spTgt spid="32775"/>
                                        </p:tgtEl>
                                        <p:attrNameLst>
                                          <p:attrName>ppt_y</p:attrName>
                                        </p:attrNameLst>
                                      </p:cBhvr>
                                      <p:tavLst>
                                        <p:tav tm="0">
                                          <p:val>
                                            <p:strVal val="ppt_y"/>
                                          </p:val>
                                        </p:tav>
                                        <p:tav tm="100000">
                                          <p:val>
                                            <p:strVal val="ppt_y"/>
                                          </p:val>
                                        </p:tav>
                                      </p:tavLst>
                                    </p:anim>
                                    <p:animEffect transition="out" filter="fade">
                                      <p:cBhvr>
                                        <p:cTn id="27" dur="500"/>
                                        <p:tgtEl>
                                          <p:spTgt spid="32775"/>
                                        </p:tgtEl>
                                      </p:cBhvr>
                                    </p:animEffect>
                                    <p:set>
                                      <p:cBhvr>
                                        <p:cTn id="28" dur="1" fill="hold">
                                          <p:stCondLst>
                                            <p:cond delay="499"/>
                                          </p:stCondLst>
                                        </p:cTn>
                                        <p:tgtEl>
                                          <p:spTgt spid="32775"/>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3"/>
                                        </p:tgtEl>
                                        <p:attrNameLst>
                                          <p:attrName>ppt_w</p:attrName>
                                        </p:attrNameLst>
                                      </p:cBhvr>
                                      <p:tavLst>
                                        <p:tav tm="0">
                                          <p:val>
                                            <p:strVal val="ppt_w"/>
                                          </p:val>
                                        </p:tav>
                                        <p:tav tm="100000">
                                          <p:val>
                                            <p:strVal val="ppt_w*0.05"/>
                                          </p:val>
                                        </p:tav>
                                      </p:tavLst>
                                    </p:anim>
                                    <p:anim calcmode="lin" valueType="num">
                                      <p:cBhvr>
                                        <p:cTn id="31" dur="500"/>
                                        <p:tgtEl>
                                          <p:spTgt spid="3"/>
                                        </p:tgtEl>
                                        <p:attrNameLst>
                                          <p:attrName>ppt_h</p:attrName>
                                        </p:attrNameLst>
                                      </p:cBhvr>
                                      <p:tavLst>
                                        <p:tav tm="0">
                                          <p:val>
                                            <p:strVal val="ppt_h"/>
                                          </p:val>
                                        </p:tav>
                                        <p:tav tm="100000">
                                          <p:val>
                                            <p:strVal val="ppt_h"/>
                                          </p:val>
                                        </p:tav>
                                      </p:tavLst>
                                    </p:anim>
                                    <p:anim calcmode="lin" valueType="num">
                                      <p:cBhvr>
                                        <p:cTn id="32" dur="500"/>
                                        <p:tgtEl>
                                          <p:spTgt spid="3"/>
                                        </p:tgtEl>
                                        <p:attrNameLst>
                                          <p:attrName>ppt_x</p:attrName>
                                        </p:attrNameLst>
                                      </p:cBhvr>
                                      <p:tavLst>
                                        <p:tav tm="0">
                                          <p:val>
                                            <p:strVal val="ppt_x"/>
                                          </p:val>
                                        </p:tav>
                                        <p:tav tm="100000">
                                          <p:val>
                                            <p:strVal val="ppt_x-.2"/>
                                          </p:val>
                                        </p:tav>
                                      </p:tavLst>
                                    </p:anim>
                                    <p:anim calcmode="lin" valueType="num">
                                      <p:cBhvr>
                                        <p:cTn id="33" dur="500"/>
                                        <p:tgtEl>
                                          <p:spTgt spid="3"/>
                                        </p:tgtEl>
                                        <p:attrNameLst>
                                          <p:attrName>ppt_y</p:attrName>
                                        </p:attrNameLst>
                                      </p:cBhvr>
                                      <p:tavLst>
                                        <p:tav tm="0">
                                          <p:val>
                                            <p:strVal val="ppt_y"/>
                                          </p:val>
                                        </p:tav>
                                        <p:tav tm="100000">
                                          <p:val>
                                            <p:strVal val="ppt_y"/>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115_15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76388"/>
            <a:ext cx="4191000"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Rectangle 8"/>
          <p:cNvSpPr>
            <a:spLocks noChangeArrowheads="1"/>
          </p:cNvSpPr>
          <p:nvPr/>
        </p:nvSpPr>
        <p:spPr bwMode="auto">
          <a:xfrm>
            <a:off x="5029200" y="1576388"/>
            <a:ext cx="3733800"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2" name="Group 205"/>
          <p:cNvGrpSpPr>
            <a:grpSpLocks/>
          </p:cNvGrpSpPr>
          <p:nvPr/>
        </p:nvGrpSpPr>
        <p:grpSpPr bwMode="auto">
          <a:xfrm>
            <a:off x="255588" y="1438275"/>
            <a:ext cx="4543425" cy="3098800"/>
            <a:chOff x="161" y="201"/>
            <a:chExt cx="2862" cy="1952"/>
          </a:xfrm>
        </p:grpSpPr>
        <p:sp>
          <p:nvSpPr>
            <p:cNvPr id="198728" name="Oval 137"/>
            <p:cNvSpPr>
              <a:spLocks noChangeArrowheads="1"/>
            </p:cNvSpPr>
            <p:nvPr/>
          </p:nvSpPr>
          <p:spPr bwMode="auto">
            <a:xfrm rot="613854">
              <a:off x="2242" y="1035"/>
              <a:ext cx="336"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29" name="Oval 138"/>
            <p:cNvSpPr>
              <a:spLocks noChangeArrowheads="1"/>
            </p:cNvSpPr>
            <p:nvPr/>
          </p:nvSpPr>
          <p:spPr bwMode="auto">
            <a:xfrm rot="613854">
              <a:off x="1125" y="547"/>
              <a:ext cx="912" cy="576"/>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30" name="Oval 139"/>
            <p:cNvSpPr>
              <a:spLocks noChangeArrowheads="1"/>
            </p:cNvSpPr>
            <p:nvPr/>
          </p:nvSpPr>
          <p:spPr bwMode="auto">
            <a:xfrm rot="613854">
              <a:off x="1059" y="837"/>
              <a:ext cx="336" cy="431"/>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31" name="Oval 140"/>
            <p:cNvSpPr>
              <a:spLocks noChangeArrowheads="1"/>
            </p:cNvSpPr>
            <p:nvPr/>
          </p:nvSpPr>
          <p:spPr bwMode="auto">
            <a:xfrm rot="613854">
              <a:off x="980" y="787"/>
              <a:ext cx="576" cy="576"/>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32" name="Oval 141"/>
            <p:cNvSpPr>
              <a:spLocks noChangeArrowheads="1"/>
            </p:cNvSpPr>
            <p:nvPr/>
          </p:nvSpPr>
          <p:spPr bwMode="auto">
            <a:xfrm rot="805019">
              <a:off x="1732" y="741"/>
              <a:ext cx="336" cy="956"/>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33" name="Oval 142"/>
            <p:cNvSpPr>
              <a:spLocks noChangeArrowheads="1"/>
            </p:cNvSpPr>
            <p:nvPr/>
          </p:nvSpPr>
          <p:spPr bwMode="auto">
            <a:xfrm rot="613854">
              <a:off x="161" y="713"/>
              <a:ext cx="1078" cy="411"/>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34" name="Oval 144"/>
            <p:cNvSpPr>
              <a:spLocks noChangeArrowheads="1"/>
            </p:cNvSpPr>
            <p:nvPr/>
          </p:nvSpPr>
          <p:spPr bwMode="auto">
            <a:xfrm rot="613854">
              <a:off x="2594" y="1413"/>
              <a:ext cx="398" cy="20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35" name="Oval 145"/>
            <p:cNvSpPr>
              <a:spLocks noChangeArrowheads="1"/>
            </p:cNvSpPr>
            <p:nvPr/>
          </p:nvSpPr>
          <p:spPr bwMode="auto">
            <a:xfrm rot="613854">
              <a:off x="335" y="201"/>
              <a:ext cx="2688" cy="1952"/>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36" name="Oval 143"/>
            <p:cNvSpPr>
              <a:spLocks noChangeArrowheads="1"/>
            </p:cNvSpPr>
            <p:nvPr/>
          </p:nvSpPr>
          <p:spPr bwMode="auto">
            <a:xfrm rot="613854">
              <a:off x="913" y="1761"/>
              <a:ext cx="2097" cy="355"/>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3" name="Group 155"/>
          <p:cNvGrpSpPr>
            <a:grpSpLocks/>
          </p:cNvGrpSpPr>
          <p:nvPr/>
        </p:nvGrpSpPr>
        <p:grpSpPr bwMode="auto">
          <a:xfrm>
            <a:off x="6469063" y="1804988"/>
            <a:ext cx="1706562" cy="2151062"/>
            <a:chOff x="4075" y="432"/>
            <a:chExt cx="1075" cy="1355"/>
          </a:xfrm>
        </p:grpSpPr>
        <p:sp>
          <p:nvSpPr>
            <p:cNvPr id="198719" name="Oval 4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20" name="Oval 66"/>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21" name="Oval 76"/>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22" name="Oval 77"/>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23" name="Oval 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24" name="Oval 11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25" name="Oval 124"/>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26" name="Oval 132"/>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27" name="Oval 133"/>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4" name="Group 207"/>
          <p:cNvGrpSpPr>
            <a:grpSpLocks/>
          </p:cNvGrpSpPr>
          <p:nvPr/>
        </p:nvGrpSpPr>
        <p:grpSpPr bwMode="auto">
          <a:xfrm>
            <a:off x="1066800" y="1808163"/>
            <a:ext cx="7070725" cy="2435225"/>
            <a:chOff x="672" y="434"/>
            <a:chExt cx="4454" cy="1534"/>
          </a:xfrm>
        </p:grpSpPr>
        <p:sp>
          <p:nvSpPr>
            <p:cNvPr id="198710" name="Line 21"/>
            <p:cNvSpPr>
              <a:spLocks noChangeShapeType="1"/>
            </p:cNvSpPr>
            <p:nvPr/>
          </p:nvSpPr>
          <p:spPr bwMode="auto">
            <a:xfrm flipV="1">
              <a:off x="1920" y="1776"/>
              <a:ext cx="2832" cy="19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8711" name="Line 147"/>
            <p:cNvSpPr>
              <a:spLocks noChangeShapeType="1"/>
            </p:cNvSpPr>
            <p:nvPr/>
          </p:nvSpPr>
          <p:spPr bwMode="auto">
            <a:xfrm flipV="1">
              <a:off x="2784" y="1447"/>
              <a:ext cx="1743" cy="8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8712" name="Line 148"/>
            <p:cNvSpPr>
              <a:spLocks noChangeShapeType="1"/>
            </p:cNvSpPr>
            <p:nvPr/>
          </p:nvSpPr>
          <p:spPr bwMode="auto">
            <a:xfrm>
              <a:off x="2400" y="1152"/>
              <a:ext cx="1680" cy="14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8713" name="Line 149"/>
            <p:cNvSpPr>
              <a:spLocks noChangeShapeType="1"/>
            </p:cNvSpPr>
            <p:nvPr/>
          </p:nvSpPr>
          <p:spPr bwMode="auto">
            <a:xfrm flipV="1">
              <a:off x="1920" y="1104"/>
              <a:ext cx="2388" cy="9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8714" name="Line 150"/>
            <p:cNvSpPr>
              <a:spLocks noChangeShapeType="1"/>
            </p:cNvSpPr>
            <p:nvPr/>
          </p:nvSpPr>
          <p:spPr bwMode="auto">
            <a:xfrm flipV="1">
              <a:off x="1584" y="590"/>
              <a:ext cx="2878" cy="22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8715" name="Line 151"/>
            <p:cNvSpPr>
              <a:spLocks noChangeShapeType="1"/>
            </p:cNvSpPr>
            <p:nvPr/>
          </p:nvSpPr>
          <p:spPr bwMode="auto">
            <a:xfrm flipV="1">
              <a:off x="1248" y="700"/>
              <a:ext cx="3309" cy="35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8716" name="Line 152"/>
            <p:cNvSpPr>
              <a:spLocks noChangeShapeType="1"/>
            </p:cNvSpPr>
            <p:nvPr/>
          </p:nvSpPr>
          <p:spPr bwMode="auto">
            <a:xfrm flipV="1">
              <a:off x="1296" y="821"/>
              <a:ext cx="3396" cy="28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8717" name="Line 153"/>
            <p:cNvSpPr>
              <a:spLocks noChangeShapeType="1"/>
            </p:cNvSpPr>
            <p:nvPr/>
          </p:nvSpPr>
          <p:spPr bwMode="auto">
            <a:xfrm flipV="1">
              <a:off x="672" y="434"/>
              <a:ext cx="3929" cy="47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8718" name="Line 154"/>
            <p:cNvSpPr>
              <a:spLocks noChangeShapeType="1"/>
            </p:cNvSpPr>
            <p:nvPr/>
          </p:nvSpPr>
          <p:spPr bwMode="auto">
            <a:xfrm flipV="1">
              <a:off x="1632" y="1080"/>
              <a:ext cx="3494" cy="7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nvGrpSpPr>
          <p:cNvPr id="198663" name="Group 157"/>
          <p:cNvGrpSpPr>
            <a:grpSpLocks/>
          </p:cNvGrpSpPr>
          <p:nvPr/>
        </p:nvGrpSpPr>
        <p:grpSpPr bwMode="auto">
          <a:xfrm>
            <a:off x="5562600" y="1916113"/>
            <a:ext cx="3011488" cy="2713037"/>
            <a:chOff x="3504" y="502"/>
            <a:chExt cx="1897" cy="1709"/>
          </a:xfrm>
        </p:grpSpPr>
        <p:grpSp>
          <p:nvGrpSpPr>
            <p:cNvPr id="198664" name="Group 158"/>
            <p:cNvGrpSpPr>
              <a:grpSpLocks/>
            </p:cNvGrpSpPr>
            <p:nvPr/>
          </p:nvGrpSpPr>
          <p:grpSpPr bwMode="auto">
            <a:xfrm>
              <a:off x="3550" y="502"/>
              <a:ext cx="1463" cy="1613"/>
              <a:chOff x="3550" y="502"/>
              <a:chExt cx="1463" cy="1613"/>
            </a:xfrm>
          </p:grpSpPr>
          <p:sp>
            <p:nvSpPr>
              <p:cNvPr id="198695" name="Oval 159"/>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96" name="Oval 160"/>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97" name="Oval 161"/>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98" name="Oval 162"/>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99" name="Oval 163"/>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00" name="Oval 164"/>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01" name="Oval 165"/>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02" name="Oval 166"/>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03" name="Oval 167"/>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04" name="Oval 168"/>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05" name="Oval 169"/>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06" name="Oval 170"/>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07" name="Oval 171"/>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08" name="Oval 172"/>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709" name="Oval 173"/>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198665" name="Group 174"/>
            <p:cNvGrpSpPr>
              <a:grpSpLocks/>
            </p:cNvGrpSpPr>
            <p:nvPr/>
          </p:nvGrpSpPr>
          <p:grpSpPr bwMode="auto">
            <a:xfrm>
              <a:off x="3504" y="528"/>
              <a:ext cx="1897" cy="1683"/>
              <a:chOff x="3504" y="525"/>
              <a:chExt cx="1897" cy="1683"/>
            </a:xfrm>
          </p:grpSpPr>
          <p:sp>
            <p:nvSpPr>
              <p:cNvPr id="198666" name="Oval 175"/>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67" name="Oval 176"/>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68" name="Oval 177"/>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69" name="Oval 178"/>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70" name="Oval 179"/>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71" name="Oval 180"/>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72" name="Oval 181"/>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73" name="Oval 182"/>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74" name="Oval 183"/>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75" name="Oval 184"/>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76" name="Oval 185"/>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77" name="Oval 186"/>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78" name="Oval 187"/>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79" name="Oval 188"/>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80" name="Oval 189"/>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81" name="Oval 190"/>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82" name="Oval 191"/>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83" name="Oval 192"/>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84" name="Oval 193"/>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85" name="Oval 194"/>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86" name="Oval 195"/>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87" name="Oval 196"/>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88" name="Oval 197"/>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89" name="Oval 198"/>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90" name="Oval 199"/>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91" name="Oval 200"/>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92" name="Oval 201"/>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93" name="Oval 202"/>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8694" name="Oval 203"/>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spTree>
    <p:extLst>
      <p:ext uri="{BB962C8B-B14F-4D97-AF65-F5344CB8AC3E}">
        <p14:creationId xmlns:p14="http://schemas.microsoft.com/office/powerpoint/2010/main" val="3507519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fade">
                                      <p:cBhvr>
                                        <p:cTn id="7" dur="1000"/>
                                        <p:tgtEl>
                                          <p:spTgt spid="33798"/>
                                        </p:tgtEl>
                                      </p:cBhvr>
                                    </p:animEffect>
                                    <p:anim calcmode="lin" valueType="num">
                                      <p:cBhvr>
                                        <p:cTn id="8" dur="1000" fill="hold"/>
                                        <p:tgtEl>
                                          <p:spTgt spid="33798"/>
                                        </p:tgtEl>
                                        <p:attrNameLst>
                                          <p:attrName>ppt_x</p:attrName>
                                        </p:attrNameLst>
                                      </p:cBhvr>
                                      <p:tavLst>
                                        <p:tav tm="0">
                                          <p:val>
                                            <p:strVal val="#ppt_x"/>
                                          </p:val>
                                        </p:tav>
                                        <p:tav tm="100000">
                                          <p:val>
                                            <p:strVal val="#ppt_x"/>
                                          </p:val>
                                        </p:tav>
                                      </p:tavLst>
                                    </p:anim>
                                    <p:anim calcmode="lin" valueType="num">
                                      <p:cBhvr>
                                        <p:cTn id="9" dur="1000" fill="hold"/>
                                        <p:tgtEl>
                                          <p:spTgt spid="3379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nodeType="afterGroup">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nodeType="afterGroup">
                            <p:stCondLst>
                              <p:cond delay="350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nodeType="afterGroup">
                            <p:stCondLst>
                              <p:cond delay="3500"/>
                            </p:stCondLst>
                            <p:childTnLst>
                              <p:par>
                                <p:cTn id="22" presetID="54" presetClass="exit" presetSubtype="0" decel="100000" fill="hold" nodeType="afterEffect">
                                  <p:stCondLst>
                                    <p:cond delay="0"/>
                                  </p:stCondLst>
                                  <p:childTnLst>
                                    <p:anim calcmode="lin" valueType="num">
                                      <p:cBhvr>
                                        <p:cTn id="23" dur="500"/>
                                        <p:tgtEl>
                                          <p:spTgt spid="33798"/>
                                        </p:tgtEl>
                                        <p:attrNameLst>
                                          <p:attrName>ppt_w</p:attrName>
                                        </p:attrNameLst>
                                      </p:cBhvr>
                                      <p:tavLst>
                                        <p:tav tm="0">
                                          <p:val>
                                            <p:strVal val="ppt_w"/>
                                          </p:val>
                                        </p:tav>
                                        <p:tav tm="100000">
                                          <p:val>
                                            <p:strVal val="ppt_w*0.05"/>
                                          </p:val>
                                        </p:tav>
                                      </p:tavLst>
                                    </p:anim>
                                    <p:anim calcmode="lin" valueType="num">
                                      <p:cBhvr>
                                        <p:cTn id="24" dur="500"/>
                                        <p:tgtEl>
                                          <p:spTgt spid="33798"/>
                                        </p:tgtEl>
                                        <p:attrNameLst>
                                          <p:attrName>ppt_h</p:attrName>
                                        </p:attrNameLst>
                                      </p:cBhvr>
                                      <p:tavLst>
                                        <p:tav tm="0">
                                          <p:val>
                                            <p:strVal val="ppt_h"/>
                                          </p:val>
                                        </p:tav>
                                        <p:tav tm="100000">
                                          <p:val>
                                            <p:strVal val="ppt_h"/>
                                          </p:val>
                                        </p:tav>
                                      </p:tavLst>
                                    </p:anim>
                                    <p:anim calcmode="lin" valueType="num">
                                      <p:cBhvr>
                                        <p:cTn id="25" dur="500"/>
                                        <p:tgtEl>
                                          <p:spTgt spid="33798"/>
                                        </p:tgtEl>
                                        <p:attrNameLst>
                                          <p:attrName>ppt_x</p:attrName>
                                        </p:attrNameLst>
                                      </p:cBhvr>
                                      <p:tavLst>
                                        <p:tav tm="0">
                                          <p:val>
                                            <p:strVal val="ppt_x"/>
                                          </p:val>
                                        </p:tav>
                                        <p:tav tm="100000">
                                          <p:val>
                                            <p:strVal val="ppt_x-.2"/>
                                          </p:val>
                                        </p:tav>
                                      </p:tavLst>
                                    </p:anim>
                                    <p:anim calcmode="lin" valueType="num">
                                      <p:cBhvr>
                                        <p:cTn id="26" dur="500"/>
                                        <p:tgtEl>
                                          <p:spTgt spid="33798"/>
                                        </p:tgtEl>
                                        <p:attrNameLst>
                                          <p:attrName>ppt_y</p:attrName>
                                        </p:attrNameLst>
                                      </p:cBhvr>
                                      <p:tavLst>
                                        <p:tav tm="0">
                                          <p:val>
                                            <p:strVal val="ppt_y"/>
                                          </p:val>
                                        </p:tav>
                                        <p:tav tm="100000">
                                          <p:val>
                                            <p:strVal val="ppt_y"/>
                                          </p:val>
                                        </p:tav>
                                      </p:tavLst>
                                    </p:anim>
                                    <p:animEffect transition="out" filter="fade">
                                      <p:cBhvr>
                                        <p:cTn id="27" dur="500"/>
                                        <p:tgtEl>
                                          <p:spTgt spid="33798"/>
                                        </p:tgtEl>
                                      </p:cBhvr>
                                    </p:animEffect>
                                    <p:set>
                                      <p:cBhvr>
                                        <p:cTn id="28" dur="1" fill="hold">
                                          <p:stCondLst>
                                            <p:cond delay="499"/>
                                          </p:stCondLst>
                                        </p:cTn>
                                        <p:tgtEl>
                                          <p:spTgt spid="33798"/>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115_15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779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Rectangle 6"/>
          <p:cNvSpPr>
            <a:spLocks noChangeArrowheads="1"/>
          </p:cNvSpPr>
          <p:nvPr/>
        </p:nvSpPr>
        <p:spPr bwMode="auto">
          <a:xfrm>
            <a:off x="5029200" y="1577975"/>
            <a:ext cx="3733800"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2" name="Group 166"/>
          <p:cNvGrpSpPr>
            <a:grpSpLocks/>
          </p:cNvGrpSpPr>
          <p:nvPr/>
        </p:nvGrpSpPr>
        <p:grpSpPr bwMode="auto">
          <a:xfrm>
            <a:off x="762000" y="1870075"/>
            <a:ext cx="3863975" cy="2670175"/>
            <a:chOff x="480" y="472"/>
            <a:chExt cx="2434" cy="1682"/>
          </a:xfrm>
        </p:grpSpPr>
        <p:sp>
          <p:nvSpPr>
            <p:cNvPr id="199783" name="Oval 123"/>
            <p:cNvSpPr>
              <a:spLocks noChangeArrowheads="1"/>
            </p:cNvSpPr>
            <p:nvPr/>
          </p:nvSpPr>
          <p:spPr bwMode="auto">
            <a:xfrm rot="613854">
              <a:off x="959" y="1444"/>
              <a:ext cx="384" cy="432"/>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84" name="Oval 124"/>
            <p:cNvSpPr>
              <a:spLocks noChangeArrowheads="1"/>
            </p:cNvSpPr>
            <p:nvPr/>
          </p:nvSpPr>
          <p:spPr bwMode="auto">
            <a:xfrm rot="613854">
              <a:off x="814" y="575"/>
              <a:ext cx="384" cy="335"/>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85" name="Oval 125"/>
            <p:cNvSpPr>
              <a:spLocks noChangeArrowheads="1"/>
            </p:cNvSpPr>
            <p:nvPr/>
          </p:nvSpPr>
          <p:spPr bwMode="auto">
            <a:xfrm>
              <a:off x="480" y="864"/>
              <a:ext cx="463" cy="816"/>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86" name="Oval 126"/>
            <p:cNvSpPr>
              <a:spLocks noChangeArrowheads="1"/>
            </p:cNvSpPr>
            <p:nvPr/>
          </p:nvSpPr>
          <p:spPr bwMode="auto">
            <a:xfrm rot="-659712">
              <a:off x="714" y="1546"/>
              <a:ext cx="288" cy="24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87" name="Oval 127"/>
            <p:cNvSpPr>
              <a:spLocks noChangeArrowheads="1"/>
            </p:cNvSpPr>
            <p:nvPr/>
          </p:nvSpPr>
          <p:spPr bwMode="auto">
            <a:xfrm rot="-659712">
              <a:off x="964" y="815"/>
              <a:ext cx="384" cy="383"/>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88" name="Oval 128"/>
            <p:cNvSpPr>
              <a:spLocks noChangeArrowheads="1"/>
            </p:cNvSpPr>
            <p:nvPr/>
          </p:nvSpPr>
          <p:spPr bwMode="auto">
            <a:xfrm rot="-659712">
              <a:off x="1160" y="662"/>
              <a:ext cx="472" cy="486"/>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89" name="Oval 129"/>
            <p:cNvSpPr>
              <a:spLocks noChangeArrowheads="1"/>
            </p:cNvSpPr>
            <p:nvPr/>
          </p:nvSpPr>
          <p:spPr bwMode="auto">
            <a:xfrm rot="-659712">
              <a:off x="1571" y="992"/>
              <a:ext cx="384" cy="145"/>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90" name="Oval 130"/>
            <p:cNvSpPr>
              <a:spLocks noChangeArrowheads="1"/>
            </p:cNvSpPr>
            <p:nvPr/>
          </p:nvSpPr>
          <p:spPr bwMode="auto">
            <a:xfrm rot="-323525">
              <a:off x="1932" y="1240"/>
              <a:ext cx="236" cy="192"/>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91" name="Oval 131"/>
            <p:cNvSpPr>
              <a:spLocks noChangeArrowheads="1"/>
            </p:cNvSpPr>
            <p:nvPr/>
          </p:nvSpPr>
          <p:spPr bwMode="auto">
            <a:xfrm rot="-323525">
              <a:off x="1891" y="1465"/>
              <a:ext cx="236" cy="192"/>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92" name="Oval 132"/>
            <p:cNvSpPr>
              <a:spLocks noChangeArrowheads="1"/>
            </p:cNvSpPr>
            <p:nvPr/>
          </p:nvSpPr>
          <p:spPr bwMode="auto">
            <a:xfrm rot="-323525">
              <a:off x="1942" y="1134"/>
              <a:ext cx="236" cy="192"/>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93" name="Oval 133"/>
            <p:cNvSpPr>
              <a:spLocks noChangeArrowheads="1"/>
            </p:cNvSpPr>
            <p:nvPr/>
          </p:nvSpPr>
          <p:spPr bwMode="auto">
            <a:xfrm rot="613854">
              <a:off x="1001" y="1057"/>
              <a:ext cx="410" cy="489"/>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94" name="Oval 134"/>
            <p:cNvSpPr>
              <a:spLocks noChangeArrowheads="1"/>
            </p:cNvSpPr>
            <p:nvPr/>
          </p:nvSpPr>
          <p:spPr bwMode="auto">
            <a:xfrm rot="-323525">
              <a:off x="1824" y="1677"/>
              <a:ext cx="236" cy="16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95" name="Oval 135"/>
            <p:cNvSpPr>
              <a:spLocks noChangeArrowheads="1"/>
            </p:cNvSpPr>
            <p:nvPr/>
          </p:nvSpPr>
          <p:spPr bwMode="auto">
            <a:xfrm rot="-323525">
              <a:off x="1879" y="813"/>
              <a:ext cx="236" cy="192"/>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96" name="Oval 136"/>
            <p:cNvSpPr>
              <a:spLocks noChangeArrowheads="1"/>
            </p:cNvSpPr>
            <p:nvPr/>
          </p:nvSpPr>
          <p:spPr bwMode="auto">
            <a:xfrm rot="608847">
              <a:off x="1779" y="612"/>
              <a:ext cx="256" cy="192"/>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97" name="Oval 137"/>
            <p:cNvSpPr>
              <a:spLocks noChangeArrowheads="1"/>
            </p:cNvSpPr>
            <p:nvPr/>
          </p:nvSpPr>
          <p:spPr bwMode="auto">
            <a:xfrm rot="608847">
              <a:off x="1680" y="480"/>
              <a:ext cx="189" cy="156"/>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98" name="Oval 138"/>
            <p:cNvSpPr>
              <a:spLocks noChangeArrowheads="1"/>
            </p:cNvSpPr>
            <p:nvPr/>
          </p:nvSpPr>
          <p:spPr bwMode="auto">
            <a:xfrm rot="608847">
              <a:off x="971" y="472"/>
              <a:ext cx="432" cy="28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99" name="Oval 139"/>
            <p:cNvSpPr>
              <a:spLocks noChangeArrowheads="1"/>
            </p:cNvSpPr>
            <p:nvPr/>
          </p:nvSpPr>
          <p:spPr bwMode="auto">
            <a:xfrm rot="608847">
              <a:off x="1531" y="1007"/>
              <a:ext cx="449" cy="624"/>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800" name="Oval 140"/>
            <p:cNvSpPr>
              <a:spLocks noChangeArrowheads="1"/>
            </p:cNvSpPr>
            <p:nvPr/>
          </p:nvSpPr>
          <p:spPr bwMode="auto">
            <a:xfrm rot="608847">
              <a:off x="1854" y="643"/>
              <a:ext cx="1060" cy="1153"/>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801" name="Oval 141"/>
            <p:cNvSpPr>
              <a:spLocks noChangeArrowheads="1"/>
            </p:cNvSpPr>
            <p:nvPr/>
          </p:nvSpPr>
          <p:spPr bwMode="auto">
            <a:xfrm rot="1501949">
              <a:off x="1346" y="1452"/>
              <a:ext cx="528" cy="702"/>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3" name="Group 168"/>
          <p:cNvGrpSpPr>
            <a:grpSpLocks/>
          </p:cNvGrpSpPr>
          <p:nvPr/>
        </p:nvGrpSpPr>
        <p:grpSpPr bwMode="auto">
          <a:xfrm>
            <a:off x="1066800" y="1890713"/>
            <a:ext cx="7467600" cy="2227262"/>
            <a:chOff x="672" y="485"/>
            <a:chExt cx="4704" cy="1403"/>
          </a:xfrm>
        </p:grpSpPr>
        <p:sp>
          <p:nvSpPr>
            <p:cNvPr id="199764" name="Line 148"/>
            <p:cNvSpPr>
              <a:spLocks noChangeShapeType="1"/>
            </p:cNvSpPr>
            <p:nvPr/>
          </p:nvSpPr>
          <p:spPr bwMode="auto">
            <a:xfrm flipV="1">
              <a:off x="2054" y="1152"/>
              <a:ext cx="3322" cy="7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65" name="Line 151"/>
            <p:cNvSpPr>
              <a:spLocks noChangeShapeType="1"/>
            </p:cNvSpPr>
            <p:nvPr/>
          </p:nvSpPr>
          <p:spPr bwMode="auto">
            <a:xfrm flipV="1">
              <a:off x="1776" y="978"/>
              <a:ext cx="3279" cy="36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66" name="Line 7"/>
            <p:cNvSpPr>
              <a:spLocks noChangeShapeType="1"/>
            </p:cNvSpPr>
            <p:nvPr/>
          </p:nvSpPr>
          <p:spPr bwMode="auto">
            <a:xfrm>
              <a:off x="2385" y="1209"/>
              <a:ext cx="2079" cy="26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67" name="Line 143"/>
            <p:cNvSpPr>
              <a:spLocks noChangeShapeType="1"/>
            </p:cNvSpPr>
            <p:nvPr/>
          </p:nvSpPr>
          <p:spPr bwMode="auto">
            <a:xfrm>
              <a:off x="1602" y="1809"/>
              <a:ext cx="2726" cy="7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68" name="Line 144"/>
            <p:cNvSpPr>
              <a:spLocks noChangeShapeType="1"/>
            </p:cNvSpPr>
            <p:nvPr/>
          </p:nvSpPr>
          <p:spPr bwMode="auto">
            <a:xfrm>
              <a:off x="1152" y="1680"/>
              <a:ext cx="3062" cy="1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69" name="Line 145"/>
            <p:cNvSpPr>
              <a:spLocks noChangeShapeType="1"/>
            </p:cNvSpPr>
            <p:nvPr/>
          </p:nvSpPr>
          <p:spPr bwMode="auto">
            <a:xfrm>
              <a:off x="1948" y="1754"/>
              <a:ext cx="2973" cy="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70" name="Line 146"/>
            <p:cNvSpPr>
              <a:spLocks noChangeShapeType="1"/>
            </p:cNvSpPr>
            <p:nvPr/>
          </p:nvSpPr>
          <p:spPr bwMode="auto">
            <a:xfrm>
              <a:off x="1993" y="1571"/>
              <a:ext cx="2289" cy="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71" name="Line 147"/>
            <p:cNvSpPr>
              <a:spLocks noChangeShapeType="1"/>
            </p:cNvSpPr>
            <p:nvPr/>
          </p:nvSpPr>
          <p:spPr bwMode="auto">
            <a:xfrm flipV="1">
              <a:off x="2064" y="841"/>
              <a:ext cx="1744" cy="50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72" name="Line 149"/>
            <p:cNvSpPr>
              <a:spLocks noChangeShapeType="1"/>
            </p:cNvSpPr>
            <p:nvPr/>
          </p:nvSpPr>
          <p:spPr bwMode="auto">
            <a:xfrm>
              <a:off x="1968" y="912"/>
              <a:ext cx="2253" cy="2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73" name="Line 150"/>
            <p:cNvSpPr>
              <a:spLocks noChangeShapeType="1"/>
            </p:cNvSpPr>
            <p:nvPr/>
          </p:nvSpPr>
          <p:spPr bwMode="auto">
            <a:xfrm flipV="1">
              <a:off x="1776" y="731"/>
              <a:ext cx="1945" cy="32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74" name="Line 152"/>
            <p:cNvSpPr>
              <a:spLocks noChangeShapeType="1"/>
            </p:cNvSpPr>
            <p:nvPr/>
          </p:nvSpPr>
          <p:spPr bwMode="auto">
            <a:xfrm>
              <a:off x="1920" y="720"/>
              <a:ext cx="2392" cy="27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75" name="Line 153"/>
            <p:cNvSpPr>
              <a:spLocks noChangeShapeType="1"/>
            </p:cNvSpPr>
            <p:nvPr/>
          </p:nvSpPr>
          <p:spPr bwMode="auto">
            <a:xfrm>
              <a:off x="1776" y="576"/>
              <a:ext cx="2931" cy="54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76" name="Line 154"/>
            <p:cNvSpPr>
              <a:spLocks noChangeShapeType="1"/>
            </p:cNvSpPr>
            <p:nvPr/>
          </p:nvSpPr>
          <p:spPr bwMode="auto">
            <a:xfrm flipV="1">
              <a:off x="1392" y="632"/>
              <a:ext cx="3400" cy="28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77" name="Line 155"/>
            <p:cNvSpPr>
              <a:spLocks noChangeShapeType="1"/>
            </p:cNvSpPr>
            <p:nvPr/>
          </p:nvSpPr>
          <p:spPr bwMode="auto">
            <a:xfrm>
              <a:off x="1200" y="624"/>
              <a:ext cx="3643" cy="24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78" name="Line 156"/>
            <p:cNvSpPr>
              <a:spLocks noChangeShapeType="1"/>
            </p:cNvSpPr>
            <p:nvPr/>
          </p:nvSpPr>
          <p:spPr bwMode="auto">
            <a:xfrm>
              <a:off x="1000" y="742"/>
              <a:ext cx="3885" cy="197"/>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79" name="Line 157"/>
            <p:cNvSpPr>
              <a:spLocks noChangeShapeType="1"/>
            </p:cNvSpPr>
            <p:nvPr/>
          </p:nvSpPr>
          <p:spPr bwMode="auto">
            <a:xfrm flipV="1">
              <a:off x="1152" y="515"/>
              <a:ext cx="3575" cy="49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80" name="Line 158"/>
            <p:cNvSpPr>
              <a:spLocks noChangeShapeType="1"/>
            </p:cNvSpPr>
            <p:nvPr/>
          </p:nvSpPr>
          <p:spPr bwMode="auto">
            <a:xfrm flipV="1">
              <a:off x="1200" y="742"/>
              <a:ext cx="3568" cy="55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81" name="Line 159"/>
            <p:cNvSpPr>
              <a:spLocks noChangeShapeType="1"/>
            </p:cNvSpPr>
            <p:nvPr/>
          </p:nvSpPr>
          <p:spPr bwMode="auto">
            <a:xfrm flipV="1">
              <a:off x="864" y="1316"/>
              <a:ext cx="2885" cy="36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99782" name="Line 160"/>
            <p:cNvSpPr>
              <a:spLocks noChangeShapeType="1"/>
            </p:cNvSpPr>
            <p:nvPr/>
          </p:nvSpPr>
          <p:spPr bwMode="auto">
            <a:xfrm flipV="1">
              <a:off x="672" y="485"/>
              <a:ext cx="3878" cy="81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nvGrpSpPr>
          <p:cNvPr id="4" name="Group 167"/>
          <p:cNvGrpSpPr>
            <a:grpSpLocks/>
          </p:cNvGrpSpPr>
          <p:nvPr/>
        </p:nvGrpSpPr>
        <p:grpSpPr bwMode="auto">
          <a:xfrm>
            <a:off x="5889625" y="1881188"/>
            <a:ext cx="2647950" cy="2262187"/>
            <a:chOff x="3710" y="479"/>
            <a:chExt cx="1668" cy="1425"/>
          </a:xfrm>
        </p:grpSpPr>
        <p:sp>
          <p:nvSpPr>
            <p:cNvPr id="199744" name="Oval 10"/>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45" name="Oval 19"/>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46" name="Oval 23"/>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47" name="Oval 30"/>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48" name="Oval 31"/>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49" name="Oval 32"/>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50" name="Oval 39"/>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51" name="Oval 56"/>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52" name="Oval 59"/>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53" name="Oval 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54" name="Oval 78"/>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55" name="Oval 81"/>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56" name="Oval 82"/>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57" name="Oval 104"/>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58" name="Oval 105"/>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59" name="Oval 115"/>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60" name="Oval 116"/>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61" name="Oval 117"/>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62" name="Oval 164"/>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63" name="Oval 165"/>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199687" name="Group 169"/>
          <p:cNvGrpSpPr>
            <a:grpSpLocks/>
          </p:cNvGrpSpPr>
          <p:nvPr/>
        </p:nvGrpSpPr>
        <p:grpSpPr bwMode="auto">
          <a:xfrm>
            <a:off x="5562600" y="1806575"/>
            <a:ext cx="3011488" cy="2824163"/>
            <a:chOff x="3504" y="432"/>
            <a:chExt cx="1897" cy="1779"/>
          </a:xfrm>
        </p:grpSpPr>
        <p:grpSp>
          <p:nvGrpSpPr>
            <p:cNvPr id="199688" name="Group 170"/>
            <p:cNvGrpSpPr>
              <a:grpSpLocks/>
            </p:cNvGrpSpPr>
            <p:nvPr/>
          </p:nvGrpSpPr>
          <p:grpSpPr bwMode="auto">
            <a:xfrm>
              <a:off x="4075" y="432"/>
              <a:ext cx="1075" cy="1355"/>
              <a:chOff x="4075" y="432"/>
              <a:chExt cx="1075" cy="1355"/>
            </a:xfrm>
          </p:grpSpPr>
          <p:sp>
            <p:nvSpPr>
              <p:cNvPr id="199735" name="Oval 17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36" name="Oval 172"/>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37" name="Oval 173"/>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38" name="Oval 174"/>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39" name="Oval 175"/>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40" name="Oval 17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41" name="Oval 177"/>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42" name="Oval 178"/>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43" name="Oval 179"/>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199689" name="Group 180"/>
            <p:cNvGrpSpPr>
              <a:grpSpLocks/>
            </p:cNvGrpSpPr>
            <p:nvPr/>
          </p:nvGrpSpPr>
          <p:grpSpPr bwMode="auto">
            <a:xfrm>
              <a:off x="3550" y="502"/>
              <a:ext cx="1463" cy="1613"/>
              <a:chOff x="3550" y="502"/>
              <a:chExt cx="1463" cy="1613"/>
            </a:xfrm>
          </p:grpSpPr>
          <p:sp>
            <p:nvSpPr>
              <p:cNvPr id="199720" name="Oval 181"/>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21" name="Oval 18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22" name="Oval 183"/>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23" name="Oval 184"/>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24" name="Oval 185"/>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25" name="Oval 186"/>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26" name="Oval 187"/>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27" name="Oval 18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28" name="Oval 189"/>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29" name="Oval 190"/>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30" name="Oval 191"/>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31" name="Oval 192"/>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32" name="Oval 193"/>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33" name="Oval 194"/>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34" name="Oval 195"/>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199690" name="Group 196"/>
            <p:cNvGrpSpPr>
              <a:grpSpLocks/>
            </p:cNvGrpSpPr>
            <p:nvPr/>
          </p:nvGrpSpPr>
          <p:grpSpPr bwMode="auto">
            <a:xfrm>
              <a:off x="3504" y="528"/>
              <a:ext cx="1897" cy="1683"/>
              <a:chOff x="3504" y="525"/>
              <a:chExt cx="1897" cy="1683"/>
            </a:xfrm>
          </p:grpSpPr>
          <p:sp>
            <p:nvSpPr>
              <p:cNvPr id="199691" name="Oval 19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692" name="Oval 198"/>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693" name="Oval 199"/>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694" name="Oval 200"/>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695" name="Oval 201"/>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696" name="Oval 202"/>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697" name="Oval 20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698" name="Oval 204"/>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699" name="Oval 205"/>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00" name="Oval 206"/>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01" name="Oval 207"/>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02" name="Oval 208"/>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03" name="Oval 209"/>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04" name="Oval 210"/>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05" name="Oval 211"/>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06" name="Oval 212"/>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07" name="Oval 213"/>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08" name="Oval 214"/>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09" name="Oval 215"/>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10" name="Oval 216"/>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11" name="Oval 217"/>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12" name="Oval 218"/>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13" name="Oval 219"/>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14" name="Oval 22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15" name="Oval 221"/>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16" name="Oval 222"/>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17" name="Oval 223"/>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18" name="Oval 224"/>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99719" name="Oval 225"/>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spTree>
    <p:extLst>
      <p:ext uri="{BB962C8B-B14F-4D97-AF65-F5344CB8AC3E}">
        <p14:creationId xmlns:p14="http://schemas.microsoft.com/office/powerpoint/2010/main" val="4290385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1000"/>
                                        <p:tgtEl>
                                          <p:spTgt spid="37892"/>
                                        </p:tgtEl>
                                      </p:cBhvr>
                                    </p:animEffect>
                                    <p:anim calcmode="lin" valueType="num">
                                      <p:cBhvr>
                                        <p:cTn id="8" dur="1000" fill="hold"/>
                                        <p:tgtEl>
                                          <p:spTgt spid="37892"/>
                                        </p:tgtEl>
                                        <p:attrNameLst>
                                          <p:attrName>ppt_x</p:attrName>
                                        </p:attrNameLst>
                                      </p:cBhvr>
                                      <p:tavLst>
                                        <p:tav tm="0">
                                          <p:val>
                                            <p:strVal val="#ppt_x"/>
                                          </p:val>
                                        </p:tav>
                                        <p:tav tm="100000">
                                          <p:val>
                                            <p:strVal val="#ppt_x"/>
                                          </p:val>
                                        </p:tav>
                                      </p:tavLst>
                                    </p:anim>
                                    <p:anim calcmode="lin" valueType="num">
                                      <p:cBhvr>
                                        <p:cTn id="9" dur="1000" fill="hold"/>
                                        <p:tgtEl>
                                          <p:spTgt spid="3789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nodeType="afterGroup">
                            <p:stCondLst>
                              <p:cond delay="3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set>
                                      <p:cBhvr override="childStyle">
                                        <p:cTn dur="1" fill="hold" display="0" masterRel="sameClick" afterEffect="1">
                                          <p:stCondLst>
                                            <p:cond evt="end" delay="0">
                                              <p:tn val="15"/>
                                            </p:cond>
                                          </p:stCondLst>
                                        </p:cTn>
                                        <p:tgtEl>
                                          <p:spTgt spid="3"/>
                                        </p:tgtEl>
                                        <p:attrNameLst>
                                          <p:attrName>style.visibility</p:attrName>
                                        </p:attrNameLst>
                                      </p:cBhvr>
                                      <p:to>
                                        <p:strVal val="hidden"/>
                                      </p:to>
                                    </p:set>
                                  </p:subTnLst>
                                </p:cTn>
                              </p:par>
                            </p:childTnLst>
                          </p:cTn>
                        </p:par>
                        <p:par>
                          <p:cTn id="18" fill="hold" nodeType="afterGroup">
                            <p:stCondLst>
                              <p:cond delay="3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nodeType="afterGroup">
                            <p:stCondLst>
                              <p:cond delay="3500"/>
                            </p:stCondLst>
                            <p:childTnLst>
                              <p:par>
                                <p:cTn id="22" presetID="54" presetClass="exit" presetSubtype="0" decel="100000" fill="hold" nodeType="afterEffect">
                                  <p:stCondLst>
                                    <p:cond delay="0"/>
                                  </p:stCondLst>
                                  <p:childTnLst>
                                    <p:anim calcmode="lin" valueType="num">
                                      <p:cBhvr>
                                        <p:cTn id="23" dur="500"/>
                                        <p:tgtEl>
                                          <p:spTgt spid="37892"/>
                                        </p:tgtEl>
                                        <p:attrNameLst>
                                          <p:attrName>ppt_w</p:attrName>
                                        </p:attrNameLst>
                                      </p:cBhvr>
                                      <p:tavLst>
                                        <p:tav tm="0">
                                          <p:val>
                                            <p:strVal val="ppt_w"/>
                                          </p:val>
                                        </p:tav>
                                        <p:tav tm="100000">
                                          <p:val>
                                            <p:strVal val="ppt_w*0.05"/>
                                          </p:val>
                                        </p:tav>
                                      </p:tavLst>
                                    </p:anim>
                                    <p:anim calcmode="lin" valueType="num">
                                      <p:cBhvr>
                                        <p:cTn id="24" dur="500"/>
                                        <p:tgtEl>
                                          <p:spTgt spid="37892"/>
                                        </p:tgtEl>
                                        <p:attrNameLst>
                                          <p:attrName>ppt_h</p:attrName>
                                        </p:attrNameLst>
                                      </p:cBhvr>
                                      <p:tavLst>
                                        <p:tav tm="0">
                                          <p:val>
                                            <p:strVal val="ppt_h"/>
                                          </p:val>
                                        </p:tav>
                                        <p:tav tm="100000">
                                          <p:val>
                                            <p:strVal val="ppt_h"/>
                                          </p:val>
                                        </p:tav>
                                      </p:tavLst>
                                    </p:anim>
                                    <p:anim calcmode="lin" valueType="num">
                                      <p:cBhvr>
                                        <p:cTn id="25" dur="500"/>
                                        <p:tgtEl>
                                          <p:spTgt spid="37892"/>
                                        </p:tgtEl>
                                        <p:attrNameLst>
                                          <p:attrName>ppt_x</p:attrName>
                                        </p:attrNameLst>
                                      </p:cBhvr>
                                      <p:tavLst>
                                        <p:tav tm="0">
                                          <p:val>
                                            <p:strVal val="ppt_x"/>
                                          </p:val>
                                        </p:tav>
                                        <p:tav tm="100000">
                                          <p:val>
                                            <p:strVal val="ppt_x-.2"/>
                                          </p:val>
                                        </p:tav>
                                      </p:tavLst>
                                    </p:anim>
                                    <p:anim calcmode="lin" valueType="num">
                                      <p:cBhvr>
                                        <p:cTn id="26" dur="500"/>
                                        <p:tgtEl>
                                          <p:spTgt spid="37892"/>
                                        </p:tgtEl>
                                        <p:attrNameLst>
                                          <p:attrName>ppt_y</p:attrName>
                                        </p:attrNameLst>
                                      </p:cBhvr>
                                      <p:tavLst>
                                        <p:tav tm="0">
                                          <p:val>
                                            <p:strVal val="ppt_y"/>
                                          </p:val>
                                        </p:tav>
                                        <p:tav tm="100000">
                                          <p:val>
                                            <p:strVal val="ppt_y"/>
                                          </p:val>
                                        </p:tav>
                                      </p:tavLst>
                                    </p:anim>
                                    <p:animEffect transition="out" filter="fade">
                                      <p:cBhvr>
                                        <p:cTn id="27" dur="500"/>
                                        <p:tgtEl>
                                          <p:spTgt spid="37892"/>
                                        </p:tgtEl>
                                      </p:cBhvr>
                                    </p:animEffect>
                                    <p:set>
                                      <p:cBhvr>
                                        <p:cTn id="28" dur="1" fill="hold">
                                          <p:stCondLst>
                                            <p:cond delay="499"/>
                                          </p:stCondLst>
                                        </p:cTn>
                                        <p:tgtEl>
                                          <p:spTgt spid="37892"/>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3"/>
          <p:cNvSpPr>
            <a:spLocks noGrp="1"/>
          </p:cNvSpPr>
          <p:nvPr>
            <p:ph type="title"/>
          </p:nvPr>
        </p:nvSpPr>
        <p:spPr>
          <a:xfrm>
            <a:off x="447675" y="119063"/>
            <a:ext cx="8228013" cy="1143000"/>
          </a:xfrm>
        </p:spPr>
        <p:txBody>
          <a:bodyPr/>
          <a:lstStyle/>
          <a:p>
            <a:pPr eaLnBrk="1"/>
            <a:r>
              <a:rPr lang="en-US" altLang="en-US" smtClean="0"/>
              <a:t>Multi-view matching</a:t>
            </a:r>
          </a:p>
        </p:txBody>
      </p:sp>
      <p:sp>
        <p:nvSpPr>
          <p:cNvPr id="169987" name="TextBox 7"/>
          <p:cNvSpPr txBox="1">
            <a:spLocks noChangeArrowheads="1"/>
          </p:cNvSpPr>
          <p:nvPr/>
        </p:nvSpPr>
        <p:spPr bwMode="auto">
          <a:xfrm>
            <a:off x="4038600" y="2649538"/>
            <a:ext cx="99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lnSpc>
                <a:spcPct val="93000"/>
              </a:lnSpc>
              <a:spcAft>
                <a:spcPts val="1288"/>
              </a:spcAft>
              <a:buClr>
                <a:srgbClr val="000000"/>
              </a:buClr>
              <a:buSzPct val="100000"/>
              <a:buFont typeface="Times New Roman" panose="02020603050405020304" pitchFamily="18" charset="0"/>
              <a:defRPr sz="2900">
                <a:solidFill>
                  <a:srgbClr val="000000"/>
                </a:solidFill>
                <a:latin typeface="Arial" panose="020B0604020202020204" pitchFamily="34" charset="0"/>
                <a:ea typeface="DejaVu Sans" pitchFamily="34" charset="2"/>
                <a:cs typeface="DejaVu Sans" pitchFamily="34" charset="2"/>
              </a:defRPr>
            </a:lvl1pPr>
            <a:lvl2pPr marL="742950" indent="-285750" defTabSz="912813" eaLnBrk="0" hangingPunct="0">
              <a:lnSpc>
                <a:spcPct val="93000"/>
              </a:lnSpc>
              <a:spcAft>
                <a:spcPts val="1038"/>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DejaVu Sans" pitchFamily="34" charset="2"/>
                <a:cs typeface="DejaVu Sans" pitchFamily="34" charset="2"/>
              </a:defRPr>
            </a:lvl2pPr>
            <a:lvl3pPr marL="1143000" indent="-228600" defTabSz="912813" eaLnBrk="0" hangingPunct="0">
              <a:lnSpc>
                <a:spcPct val="93000"/>
              </a:lnSpc>
              <a:spcAft>
                <a:spcPts val="775"/>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DejaVu Sans" pitchFamily="34" charset="2"/>
                <a:cs typeface="DejaVu Sans" pitchFamily="34" charset="2"/>
              </a:defRPr>
            </a:lvl3pPr>
            <a:lvl4pPr marL="1600200" indent="-228600" defTabSz="912813" eaLnBrk="0" hangingPunct="0">
              <a:lnSpc>
                <a:spcPct val="93000"/>
              </a:lnSpc>
              <a:spcAft>
                <a:spcPts val="525"/>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4pPr>
            <a:lvl5pPr marL="2057400" indent="-228600" defTabSz="912813" eaLnBrk="0" hangingPunct="0">
              <a:lnSpc>
                <a:spcPct val="93000"/>
              </a:lnSpc>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5pPr>
            <a:lvl6pPr marL="25146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6pPr>
            <a:lvl7pPr marL="29718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7pPr>
            <a:lvl8pPr marL="34290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8pPr>
            <a:lvl9pPr marL="38862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9pPr>
          </a:lstStyle>
          <a:p>
            <a:pPr eaLnBrk="1" hangingPunct="1">
              <a:lnSpc>
                <a:spcPct val="100000"/>
              </a:lnSpc>
              <a:spcAft>
                <a:spcPct val="0"/>
              </a:spcAft>
              <a:buClrTx/>
              <a:buSzTx/>
              <a:buFontTx/>
              <a:buNone/>
            </a:pPr>
            <a:r>
              <a:rPr lang="en-US" altLang="en-US" sz="3200" b="1" smtClean="0"/>
              <a:t>vs</a:t>
            </a:r>
          </a:p>
        </p:txBody>
      </p:sp>
      <p:pic>
        <p:nvPicPr>
          <p:cNvPr id="169988" name="Picture 8" descr="building2_siftpatches.jpg"/>
          <p:cNvPicPr>
            <a:picLocks noChangeAspect="1"/>
          </p:cNvPicPr>
          <p:nvPr/>
        </p:nvPicPr>
        <p:blipFill>
          <a:blip r:embed="rId2">
            <a:extLst>
              <a:ext uri="{28A0092B-C50C-407E-A947-70E740481C1C}">
                <a14:useLocalDpi xmlns:a14="http://schemas.microsoft.com/office/drawing/2010/main" val="0"/>
              </a:ext>
            </a:extLst>
          </a:blip>
          <a:srcRect l="9975" t="5734" r="10223" b="8244"/>
          <a:stretch>
            <a:fillRect/>
          </a:stretch>
        </p:blipFill>
        <p:spPr bwMode="auto">
          <a:xfrm>
            <a:off x="4953000" y="2406650"/>
            <a:ext cx="1814513"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9989" name="Group 9"/>
          <p:cNvGrpSpPr>
            <a:grpSpLocks noChangeAspect="1"/>
          </p:cNvGrpSpPr>
          <p:nvPr/>
        </p:nvGrpSpPr>
        <p:grpSpPr bwMode="auto">
          <a:xfrm>
            <a:off x="7300913" y="3890963"/>
            <a:ext cx="1736725" cy="1277937"/>
            <a:chOff x="512763" y="1600200"/>
            <a:chExt cx="3103203" cy="2286000"/>
          </a:xfrm>
        </p:grpSpPr>
        <p:pic>
          <p:nvPicPr>
            <p:cNvPr id="11" name="Picture 10"/>
            <p:cNvPicPr>
              <a:picLocks noChangeAspect="1"/>
            </p:cNvPicPr>
            <p:nvPr/>
          </p:nvPicPr>
          <p:blipFill>
            <a:blip r:embed="rId3" cstate="print">
              <a:duotone>
                <a:schemeClr val="bg2">
                  <a:shade val="45000"/>
                  <a:satMod val="135000"/>
                </a:schemeClr>
                <a:prstClr val="white"/>
              </a:duotone>
              <a:extLst/>
            </a:blip>
            <a:stretch>
              <a:fillRect/>
            </a:stretch>
          </p:blipFill>
          <p:spPr>
            <a:xfrm>
              <a:off x="512763" y="1600200"/>
              <a:ext cx="3048000" cy="2286000"/>
            </a:xfrm>
            <a:prstGeom prst="rect">
              <a:avLst/>
            </a:prstGeom>
            <a:ln>
              <a:solidFill>
                <a:schemeClr val="bg2"/>
              </a:solidFill>
            </a:ln>
          </p:spPr>
        </p:pic>
        <p:sp>
          <p:nvSpPr>
            <p:cNvPr id="12" name="Rectangle 11"/>
            <p:cNvSpPr/>
            <p:nvPr/>
          </p:nvSpPr>
          <p:spPr bwMode="auto">
            <a:xfrm rot="959486">
              <a:off x="1011999" y="2278900"/>
              <a:ext cx="609861" cy="62190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a:lstStyle/>
            <a:p>
              <a:pPr defTabSz="913832" eaLnBrk="0" hangingPunct="0">
                <a:defRPr/>
              </a:pPr>
              <a:endParaRPr lang="en-US">
                <a:solidFill>
                  <a:srgbClr val="000000"/>
                </a:solidFill>
                <a:cs typeface="+mn-cs"/>
              </a:endParaRPr>
            </a:p>
          </p:txBody>
        </p:sp>
        <p:sp>
          <p:nvSpPr>
            <p:cNvPr id="13" name="Rectangle 12"/>
            <p:cNvSpPr/>
            <p:nvPr/>
          </p:nvSpPr>
          <p:spPr bwMode="auto">
            <a:xfrm rot="360849">
              <a:off x="1165173" y="2429408"/>
              <a:ext cx="609861" cy="621905"/>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a:lstStyle/>
            <a:p>
              <a:pPr defTabSz="913832" eaLnBrk="0" hangingPunct="0">
                <a:defRPr/>
              </a:pPr>
              <a:endParaRPr lang="en-US">
                <a:solidFill>
                  <a:srgbClr val="000000"/>
                </a:solidFill>
                <a:cs typeface="+mn-cs"/>
              </a:endParaRPr>
            </a:p>
          </p:txBody>
        </p:sp>
        <p:sp>
          <p:nvSpPr>
            <p:cNvPr id="14" name="Rectangle 13"/>
            <p:cNvSpPr/>
            <p:nvPr/>
          </p:nvSpPr>
          <p:spPr bwMode="auto">
            <a:xfrm rot="19794519">
              <a:off x="1338203" y="2139753"/>
              <a:ext cx="1216888" cy="1098983"/>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a:lstStyle/>
            <a:p>
              <a:pPr defTabSz="913832" eaLnBrk="0" hangingPunct="0">
                <a:defRPr/>
              </a:pPr>
              <a:endParaRPr lang="en-US">
                <a:solidFill>
                  <a:srgbClr val="000000"/>
                </a:solidFill>
                <a:cs typeface="+mn-cs"/>
              </a:endParaRPr>
            </a:p>
          </p:txBody>
        </p:sp>
        <p:sp>
          <p:nvSpPr>
            <p:cNvPr id="15" name="Rectangle 14"/>
            <p:cNvSpPr/>
            <p:nvPr/>
          </p:nvSpPr>
          <p:spPr bwMode="auto">
            <a:xfrm rot="21022288">
              <a:off x="2050182" y="2244823"/>
              <a:ext cx="607025" cy="548073"/>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a:lstStyle/>
            <a:p>
              <a:pPr defTabSz="913832" eaLnBrk="0" hangingPunct="0">
                <a:defRPr/>
              </a:pPr>
              <a:endParaRPr lang="en-US">
                <a:solidFill>
                  <a:srgbClr val="000000"/>
                </a:solidFill>
                <a:cs typeface="+mn-cs"/>
              </a:endParaRPr>
            </a:p>
          </p:txBody>
        </p:sp>
        <p:sp>
          <p:nvSpPr>
            <p:cNvPr id="16" name="Rectangle 15"/>
            <p:cNvSpPr/>
            <p:nvPr/>
          </p:nvSpPr>
          <p:spPr bwMode="auto">
            <a:xfrm rot="21022288">
              <a:off x="2200519" y="2832653"/>
              <a:ext cx="607025" cy="548071"/>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a:lstStyle/>
            <a:p>
              <a:pPr defTabSz="913832" eaLnBrk="0" hangingPunct="0">
                <a:defRPr/>
              </a:pPr>
              <a:endParaRPr lang="en-US">
                <a:solidFill>
                  <a:srgbClr val="000000"/>
                </a:solidFill>
                <a:cs typeface="+mn-cs"/>
              </a:endParaRPr>
            </a:p>
          </p:txBody>
        </p:sp>
        <p:sp>
          <p:nvSpPr>
            <p:cNvPr id="17" name="Rectangle 16"/>
            <p:cNvSpPr/>
            <p:nvPr/>
          </p:nvSpPr>
          <p:spPr bwMode="auto">
            <a:xfrm rot="21022288">
              <a:off x="2855766" y="2636709"/>
              <a:ext cx="607025" cy="550912"/>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a:lstStyle/>
            <a:p>
              <a:pPr defTabSz="913832" eaLnBrk="0" hangingPunct="0">
                <a:defRPr/>
              </a:pPr>
              <a:endParaRPr lang="en-US">
                <a:solidFill>
                  <a:srgbClr val="000000"/>
                </a:solidFill>
                <a:cs typeface="+mn-cs"/>
              </a:endParaRPr>
            </a:p>
          </p:txBody>
        </p:sp>
        <p:sp>
          <p:nvSpPr>
            <p:cNvPr id="18" name="Rectangle 17"/>
            <p:cNvSpPr/>
            <p:nvPr/>
          </p:nvSpPr>
          <p:spPr bwMode="auto">
            <a:xfrm rot="21022288">
              <a:off x="3008941" y="1952329"/>
              <a:ext cx="607025" cy="548071"/>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a:lstStyle/>
            <a:p>
              <a:pPr defTabSz="913832" eaLnBrk="0" hangingPunct="0">
                <a:defRPr/>
              </a:pPr>
              <a:endParaRPr lang="en-US">
                <a:solidFill>
                  <a:srgbClr val="000000"/>
                </a:solidFill>
                <a:cs typeface="+mn-cs"/>
              </a:endParaRPr>
            </a:p>
          </p:txBody>
        </p:sp>
        <p:sp>
          <p:nvSpPr>
            <p:cNvPr id="19" name="Rectangle 18"/>
            <p:cNvSpPr/>
            <p:nvPr/>
          </p:nvSpPr>
          <p:spPr bwMode="auto">
            <a:xfrm rot="1573310">
              <a:off x="671611" y="2750299"/>
              <a:ext cx="609861" cy="621907"/>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a:lstStyle/>
            <a:p>
              <a:pPr defTabSz="913832" eaLnBrk="0" hangingPunct="0">
                <a:defRPr/>
              </a:pPr>
              <a:endParaRPr lang="en-US">
                <a:solidFill>
                  <a:srgbClr val="000000"/>
                </a:solidFill>
                <a:cs typeface="+mn-cs"/>
              </a:endParaRPr>
            </a:p>
          </p:txBody>
        </p:sp>
        <p:sp>
          <p:nvSpPr>
            <p:cNvPr id="20" name="Rectangle 19"/>
            <p:cNvSpPr/>
            <p:nvPr/>
          </p:nvSpPr>
          <p:spPr bwMode="auto">
            <a:xfrm rot="634749">
              <a:off x="1556619" y="2565716"/>
              <a:ext cx="607025" cy="548071"/>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a:lstStyle/>
            <a:p>
              <a:pPr defTabSz="913832" eaLnBrk="0" hangingPunct="0">
                <a:defRPr/>
              </a:pPr>
              <a:endParaRPr lang="en-US">
                <a:solidFill>
                  <a:srgbClr val="000000"/>
                </a:solidFill>
                <a:cs typeface="+mn-cs"/>
              </a:endParaRPr>
            </a:p>
          </p:txBody>
        </p:sp>
        <p:sp>
          <p:nvSpPr>
            <p:cNvPr id="21" name="Rectangle 20"/>
            <p:cNvSpPr/>
            <p:nvPr/>
          </p:nvSpPr>
          <p:spPr bwMode="auto">
            <a:xfrm rot="634749">
              <a:off x="1709794" y="3153544"/>
              <a:ext cx="607025" cy="548073"/>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a:lstStyle/>
            <a:p>
              <a:pPr defTabSz="913832" eaLnBrk="0" hangingPunct="0">
                <a:defRPr/>
              </a:pPr>
              <a:endParaRPr lang="en-US">
                <a:solidFill>
                  <a:srgbClr val="000000"/>
                </a:solidFill>
                <a:cs typeface="+mn-cs"/>
              </a:endParaRPr>
            </a:p>
          </p:txBody>
        </p:sp>
      </p:grpSp>
      <p:pic>
        <p:nvPicPr>
          <p:cNvPr id="169990" name="Picture 6" descr="building1_siftpatches.jpg"/>
          <p:cNvPicPr>
            <a:picLocks noChangeAspect="1"/>
          </p:cNvPicPr>
          <p:nvPr/>
        </p:nvPicPr>
        <p:blipFill>
          <a:blip r:embed="rId4">
            <a:extLst>
              <a:ext uri="{28A0092B-C50C-407E-A947-70E740481C1C}">
                <a14:useLocalDpi xmlns:a14="http://schemas.microsoft.com/office/drawing/2010/main" val="0"/>
              </a:ext>
            </a:extLst>
          </a:blip>
          <a:srcRect l="9975" t="3943" r="10223" b="8601"/>
          <a:stretch>
            <a:fillRect/>
          </a:stretch>
        </p:blipFill>
        <p:spPr bwMode="auto">
          <a:xfrm>
            <a:off x="7258050" y="2466975"/>
            <a:ext cx="1700213"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9991" name="Group 22"/>
          <p:cNvGrpSpPr>
            <a:grpSpLocks noChangeAspect="1"/>
          </p:cNvGrpSpPr>
          <p:nvPr/>
        </p:nvGrpSpPr>
        <p:grpSpPr bwMode="auto">
          <a:xfrm>
            <a:off x="7215188" y="1084263"/>
            <a:ext cx="1831975" cy="1227137"/>
            <a:chOff x="612502" y="-546594"/>
            <a:chExt cx="2936100" cy="1967187"/>
          </a:xfrm>
        </p:grpSpPr>
        <p:pic>
          <p:nvPicPr>
            <p:cNvPr id="24" name="Picture 23"/>
            <p:cNvPicPr>
              <a:picLocks noChangeAspect="1"/>
            </p:cNvPicPr>
            <p:nvPr/>
          </p:nvPicPr>
          <p:blipFill>
            <a:blip r:embed="rId5" cstate="print">
              <a:duotone>
                <a:schemeClr val="bg2">
                  <a:shade val="45000"/>
                  <a:satMod val="135000"/>
                </a:schemeClr>
                <a:prstClr val="white"/>
              </a:duotone>
              <a:extLst/>
            </a:blip>
            <a:stretch>
              <a:fillRect/>
            </a:stretch>
          </p:blipFill>
          <p:spPr>
            <a:xfrm>
              <a:off x="612502" y="-546594"/>
              <a:ext cx="2936100" cy="1967187"/>
            </a:xfrm>
            <a:prstGeom prst="rect">
              <a:avLst/>
            </a:prstGeom>
          </p:spPr>
        </p:pic>
        <p:sp>
          <p:nvSpPr>
            <p:cNvPr id="25" name="Rectangle 24"/>
            <p:cNvSpPr/>
            <p:nvPr/>
          </p:nvSpPr>
          <p:spPr bwMode="auto">
            <a:xfrm rot="360849">
              <a:off x="1515721" y="191420"/>
              <a:ext cx="608084" cy="62094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a:lstStyle/>
            <a:p>
              <a:pPr defTabSz="913832" eaLnBrk="0" hangingPunct="0">
                <a:defRPr/>
              </a:pPr>
              <a:endParaRPr lang="en-US">
                <a:solidFill>
                  <a:srgbClr val="000000"/>
                </a:solidFill>
                <a:cs typeface="+mn-cs"/>
              </a:endParaRPr>
            </a:p>
          </p:txBody>
        </p:sp>
        <p:sp>
          <p:nvSpPr>
            <p:cNvPr id="26" name="Rectangle 25"/>
            <p:cNvSpPr/>
            <p:nvPr/>
          </p:nvSpPr>
          <p:spPr bwMode="auto">
            <a:xfrm rot="19794519">
              <a:off x="1691277" y="-101242"/>
              <a:ext cx="1213621" cy="1099386"/>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a:lstStyle/>
            <a:p>
              <a:pPr defTabSz="913832" eaLnBrk="0" hangingPunct="0">
                <a:defRPr/>
              </a:pPr>
              <a:endParaRPr lang="en-US">
                <a:solidFill>
                  <a:srgbClr val="000000"/>
                </a:solidFill>
                <a:cs typeface="+mn-cs"/>
              </a:endParaRPr>
            </a:p>
          </p:txBody>
        </p:sp>
        <p:sp>
          <p:nvSpPr>
            <p:cNvPr id="27" name="Rectangle 26"/>
            <p:cNvSpPr/>
            <p:nvPr/>
          </p:nvSpPr>
          <p:spPr bwMode="auto">
            <a:xfrm rot="21022288">
              <a:off x="2553787" y="593510"/>
              <a:ext cx="605539" cy="549693"/>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a:lstStyle/>
            <a:p>
              <a:pPr defTabSz="913832" eaLnBrk="0" hangingPunct="0">
                <a:defRPr/>
              </a:pPr>
              <a:endParaRPr lang="en-US">
                <a:solidFill>
                  <a:srgbClr val="000000"/>
                </a:solidFill>
                <a:cs typeface="+mn-cs"/>
              </a:endParaRPr>
            </a:p>
          </p:txBody>
        </p:sp>
        <p:sp>
          <p:nvSpPr>
            <p:cNvPr id="28" name="Rectangle 27"/>
            <p:cNvSpPr/>
            <p:nvPr/>
          </p:nvSpPr>
          <p:spPr bwMode="auto">
            <a:xfrm rot="1573310">
              <a:off x="1022130" y="512074"/>
              <a:ext cx="610627" cy="620949"/>
            </a:xfrm>
            <a:prstGeom prst="rect">
              <a:avLst/>
            </a:prstGeom>
            <a:noFill/>
            <a:ln w="38100" cap="flat" cmpd="sng" algn="ctr">
              <a:solidFill>
                <a:schemeClr val="accent1">
                  <a:lumMod val="75000"/>
                </a:schemeClr>
              </a:solidFill>
              <a:prstDash val="solid"/>
              <a:round/>
              <a:headEnd type="none" w="med" len="med"/>
              <a:tailEnd type="none" w="med" len="med"/>
            </a:ln>
            <a:effectLst/>
          </p:spPr>
          <p:txBody>
            <a:bodyPr/>
            <a:lstStyle/>
            <a:p>
              <a:pPr defTabSz="913832" eaLnBrk="0" hangingPunct="0">
                <a:defRPr/>
              </a:pPr>
              <a:endParaRPr lang="en-US">
                <a:solidFill>
                  <a:srgbClr val="000000"/>
                </a:solidFill>
                <a:cs typeface="+mn-cs"/>
              </a:endParaRPr>
            </a:p>
          </p:txBody>
        </p:sp>
      </p:grpSp>
      <p:sp>
        <p:nvSpPr>
          <p:cNvPr id="169992" name="TextBox 28"/>
          <p:cNvSpPr txBox="1">
            <a:spLocks noChangeArrowheads="1"/>
          </p:cNvSpPr>
          <p:nvPr/>
        </p:nvSpPr>
        <p:spPr bwMode="auto">
          <a:xfrm rot="5400000">
            <a:off x="7791450" y="5232400"/>
            <a:ext cx="99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lnSpc>
                <a:spcPct val="93000"/>
              </a:lnSpc>
              <a:spcAft>
                <a:spcPts val="1288"/>
              </a:spcAft>
              <a:buClr>
                <a:srgbClr val="000000"/>
              </a:buClr>
              <a:buSzPct val="100000"/>
              <a:buFont typeface="Times New Roman" panose="02020603050405020304" pitchFamily="18" charset="0"/>
              <a:defRPr sz="2900">
                <a:solidFill>
                  <a:srgbClr val="000000"/>
                </a:solidFill>
                <a:latin typeface="Arial" panose="020B0604020202020204" pitchFamily="34" charset="0"/>
                <a:ea typeface="DejaVu Sans" pitchFamily="34" charset="2"/>
                <a:cs typeface="DejaVu Sans" pitchFamily="34" charset="2"/>
              </a:defRPr>
            </a:lvl1pPr>
            <a:lvl2pPr marL="742950" indent="-285750" defTabSz="912813" eaLnBrk="0" hangingPunct="0">
              <a:lnSpc>
                <a:spcPct val="93000"/>
              </a:lnSpc>
              <a:spcAft>
                <a:spcPts val="1038"/>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DejaVu Sans" pitchFamily="34" charset="2"/>
                <a:cs typeface="DejaVu Sans" pitchFamily="34" charset="2"/>
              </a:defRPr>
            </a:lvl2pPr>
            <a:lvl3pPr marL="1143000" indent="-228600" defTabSz="912813" eaLnBrk="0" hangingPunct="0">
              <a:lnSpc>
                <a:spcPct val="93000"/>
              </a:lnSpc>
              <a:spcAft>
                <a:spcPts val="775"/>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DejaVu Sans" pitchFamily="34" charset="2"/>
                <a:cs typeface="DejaVu Sans" pitchFamily="34" charset="2"/>
              </a:defRPr>
            </a:lvl3pPr>
            <a:lvl4pPr marL="1600200" indent="-228600" defTabSz="912813" eaLnBrk="0" hangingPunct="0">
              <a:lnSpc>
                <a:spcPct val="93000"/>
              </a:lnSpc>
              <a:spcAft>
                <a:spcPts val="525"/>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4pPr>
            <a:lvl5pPr marL="2057400" indent="-228600" defTabSz="912813" eaLnBrk="0" hangingPunct="0">
              <a:lnSpc>
                <a:spcPct val="93000"/>
              </a:lnSpc>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5pPr>
            <a:lvl6pPr marL="25146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6pPr>
            <a:lvl7pPr marL="29718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7pPr>
            <a:lvl8pPr marL="34290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8pPr>
            <a:lvl9pPr marL="38862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9pPr>
          </a:lstStyle>
          <a:p>
            <a:pPr eaLnBrk="1" hangingPunct="1">
              <a:lnSpc>
                <a:spcPct val="100000"/>
              </a:lnSpc>
              <a:spcAft>
                <a:spcPct val="0"/>
              </a:spcAft>
              <a:buClrTx/>
              <a:buSzTx/>
              <a:buFontTx/>
              <a:buNone/>
            </a:pPr>
            <a:r>
              <a:rPr lang="en-US" altLang="en-US" sz="3200" b="1" smtClean="0"/>
              <a:t>…</a:t>
            </a:r>
          </a:p>
        </p:txBody>
      </p:sp>
      <p:cxnSp>
        <p:nvCxnSpPr>
          <p:cNvPr id="169993" name="Straight Arrow Connector 31"/>
          <p:cNvCxnSpPr>
            <a:cxnSpLocks noChangeShapeType="1"/>
          </p:cNvCxnSpPr>
          <p:nvPr/>
        </p:nvCxnSpPr>
        <p:spPr bwMode="auto">
          <a:xfrm flipV="1">
            <a:off x="5994400" y="1520825"/>
            <a:ext cx="1841500" cy="152558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69994" name="Straight Arrow Connector 33"/>
          <p:cNvCxnSpPr>
            <a:cxnSpLocks noChangeShapeType="1"/>
          </p:cNvCxnSpPr>
          <p:nvPr/>
        </p:nvCxnSpPr>
        <p:spPr bwMode="auto">
          <a:xfrm flipV="1">
            <a:off x="5994400" y="2868613"/>
            <a:ext cx="2136775" cy="3302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69995" name="Straight Arrow Connector 36"/>
          <p:cNvCxnSpPr>
            <a:cxnSpLocks noChangeShapeType="1"/>
          </p:cNvCxnSpPr>
          <p:nvPr/>
        </p:nvCxnSpPr>
        <p:spPr bwMode="auto">
          <a:xfrm>
            <a:off x="5934075" y="3435350"/>
            <a:ext cx="2174875" cy="116363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grpSp>
        <p:nvGrpSpPr>
          <p:cNvPr id="169996" name="Group 44"/>
          <p:cNvGrpSpPr>
            <a:grpSpLocks/>
          </p:cNvGrpSpPr>
          <p:nvPr/>
        </p:nvGrpSpPr>
        <p:grpSpPr bwMode="auto">
          <a:xfrm>
            <a:off x="104775" y="1827213"/>
            <a:ext cx="3476625" cy="3006725"/>
            <a:chOff x="52673" y="1686187"/>
            <a:chExt cx="3476055" cy="3006255"/>
          </a:xfrm>
        </p:grpSpPr>
        <p:pic>
          <p:nvPicPr>
            <p:cNvPr id="17000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684" y="1686187"/>
              <a:ext cx="2900522" cy="160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2" name="Picture 5" descr="building2_siftpatches.jpg"/>
            <p:cNvPicPr>
              <a:picLocks noChangeAspect="1"/>
            </p:cNvPicPr>
            <p:nvPr/>
          </p:nvPicPr>
          <p:blipFill>
            <a:blip r:embed="rId7">
              <a:extLst>
                <a:ext uri="{28A0092B-C50C-407E-A947-70E740481C1C}">
                  <a14:useLocalDpi xmlns:a14="http://schemas.microsoft.com/office/drawing/2010/main" val="0"/>
                </a:ext>
              </a:extLst>
            </a:blip>
            <a:srcRect l="9975" t="5734" r="10223" b="8244"/>
            <a:stretch>
              <a:fillRect/>
            </a:stretch>
          </p:blipFill>
          <p:spPr bwMode="auto">
            <a:xfrm>
              <a:off x="1981200" y="3531796"/>
              <a:ext cx="1547528" cy="116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3" name="Picture 6" descr="building1_siftpatches.jpg"/>
            <p:cNvPicPr>
              <a:picLocks noChangeAspect="1"/>
            </p:cNvPicPr>
            <p:nvPr/>
          </p:nvPicPr>
          <p:blipFill>
            <a:blip r:embed="rId8">
              <a:extLst>
                <a:ext uri="{28A0092B-C50C-407E-A947-70E740481C1C}">
                  <a14:useLocalDpi xmlns:a14="http://schemas.microsoft.com/office/drawing/2010/main" val="0"/>
                </a:ext>
              </a:extLst>
            </a:blip>
            <a:srcRect l="9975" t="3943" r="10223" b="8601"/>
            <a:stretch>
              <a:fillRect/>
            </a:stretch>
          </p:blipFill>
          <p:spPr bwMode="auto">
            <a:xfrm>
              <a:off x="52673" y="3512331"/>
              <a:ext cx="1547527" cy="118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0004" name="Straight Arrow Connector 29"/>
            <p:cNvCxnSpPr>
              <a:cxnSpLocks noChangeShapeType="1"/>
            </p:cNvCxnSpPr>
            <p:nvPr/>
          </p:nvCxnSpPr>
          <p:spPr bwMode="auto">
            <a:xfrm flipV="1">
              <a:off x="1111624" y="4369856"/>
              <a:ext cx="1783976" cy="97989"/>
            </a:xfrm>
            <a:prstGeom prst="straightConnector1">
              <a:avLst/>
            </a:prstGeom>
            <a:noFill/>
            <a:ln w="3810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70005" name="Straight Arrow Connector 39"/>
            <p:cNvCxnSpPr>
              <a:cxnSpLocks noChangeShapeType="1"/>
            </p:cNvCxnSpPr>
            <p:nvPr/>
          </p:nvCxnSpPr>
          <p:spPr bwMode="auto">
            <a:xfrm flipV="1">
              <a:off x="848848" y="4234293"/>
              <a:ext cx="1783976" cy="97989"/>
            </a:xfrm>
            <a:prstGeom prst="straightConnector1">
              <a:avLst/>
            </a:prstGeom>
            <a:noFill/>
            <a:ln w="3810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70006" name="Straight Arrow Connector 40"/>
            <p:cNvCxnSpPr>
              <a:cxnSpLocks noChangeShapeType="1"/>
            </p:cNvCxnSpPr>
            <p:nvPr/>
          </p:nvCxnSpPr>
          <p:spPr bwMode="auto">
            <a:xfrm flipV="1">
              <a:off x="1111624" y="4063124"/>
              <a:ext cx="1783976" cy="97989"/>
            </a:xfrm>
            <a:prstGeom prst="straightConnector1">
              <a:avLst/>
            </a:prstGeom>
            <a:noFill/>
            <a:ln w="3810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grpSp>
      <p:sp>
        <p:nvSpPr>
          <p:cNvPr id="169997" name="TextBox 41"/>
          <p:cNvSpPr txBox="1">
            <a:spLocks noChangeArrowheads="1"/>
          </p:cNvSpPr>
          <p:nvPr/>
        </p:nvSpPr>
        <p:spPr bwMode="auto">
          <a:xfrm>
            <a:off x="6648450" y="2166938"/>
            <a:ext cx="19621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lnSpc>
                <a:spcPct val="93000"/>
              </a:lnSpc>
              <a:spcAft>
                <a:spcPts val="1288"/>
              </a:spcAft>
              <a:buClr>
                <a:srgbClr val="000000"/>
              </a:buClr>
              <a:buSzPct val="100000"/>
              <a:buFont typeface="Times New Roman" panose="02020603050405020304" pitchFamily="18" charset="0"/>
              <a:defRPr sz="2900">
                <a:solidFill>
                  <a:srgbClr val="000000"/>
                </a:solidFill>
                <a:latin typeface="Arial" panose="020B0604020202020204" pitchFamily="34" charset="0"/>
                <a:ea typeface="DejaVu Sans" pitchFamily="34" charset="2"/>
                <a:cs typeface="DejaVu Sans" pitchFamily="34" charset="2"/>
              </a:defRPr>
            </a:lvl1pPr>
            <a:lvl2pPr marL="742950" indent="-285750" defTabSz="912813" eaLnBrk="0" hangingPunct="0">
              <a:lnSpc>
                <a:spcPct val="93000"/>
              </a:lnSpc>
              <a:spcAft>
                <a:spcPts val="1038"/>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DejaVu Sans" pitchFamily="34" charset="2"/>
                <a:cs typeface="DejaVu Sans" pitchFamily="34" charset="2"/>
              </a:defRPr>
            </a:lvl2pPr>
            <a:lvl3pPr marL="1143000" indent="-228600" defTabSz="912813" eaLnBrk="0" hangingPunct="0">
              <a:lnSpc>
                <a:spcPct val="93000"/>
              </a:lnSpc>
              <a:spcAft>
                <a:spcPts val="775"/>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DejaVu Sans" pitchFamily="34" charset="2"/>
                <a:cs typeface="DejaVu Sans" pitchFamily="34" charset="2"/>
              </a:defRPr>
            </a:lvl3pPr>
            <a:lvl4pPr marL="1600200" indent="-228600" defTabSz="912813" eaLnBrk="0" hangingPunct="0">
              <a:lnSpc>
                <a:spcPct val="93000"/>
              </a:lnSpc>
              <a:spcAft>
                <a:spcPts val="525"/>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4pPr>
            <a:lvl5pPr marL="2057400" indent="-228600" defTabSz="912813" eaLnBrk="0" hangingPunct="0">
              <a:lnSpc>
                <a:spcPct val="93000"/>
              </a:lnSpc>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5pPr>
            <a:lvl6pPr marL="25146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6pPr>
            <a:lvl7pPr marL="29718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7pPr>
            <a:lvl8pPr marL="34290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8pPr>
            <a:lvl9pPr marL="38862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9pPr>
          </a:lstStyle>
          <a:p>
            <a:pPr eaLnBrk="1" hangingPunct="1">
              <a:lnSpc>
                <a:spcPct val="100000"/>
              </a:lnSpc>
              <a:spcAft>
                <a:spcPct val="0"/>
              </a:spcAft>
              <a:buClrTx/>
              <a:buSzTx/>
              <a:buFontTx/>
              <a:buNone/>
            </a:pPr>
            <a:r>
              <a:rPr lang="en-US" altLang="en-US" sz="6600" b="1" smtClean="0"/>
              <a:t>?</a:t>
            </a:r>
          </a:p>
        </p:txBody>
      </p:sp>
      <p:sp>
        <p:nvSpPr>
          <p:cNvPr id="169998" name="TextBox 42"/>
          <p:cNvSpPr txBox="1">
            <a:spLocks noChangeArrowheads="1"/>
          </p:cNvSpPr>
          <p:nvPr/>
        </p:nvSpPr>
        <p:spPr bwMode="auto">
          <a:xfrm>
            <a:off x="347663" y="5427663"/>
            <a:ext cx="3003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lnSpc>
                <a:spcPct val="93000"/>
              </a:lnSpc>
              <a:spcAft>
                <a:spcPts val="1288"/>
              </a:spcAft>
              <a:buClr>
                <a:srgbClr val="000000"/>
              </a:buClr>
              <a:buSzPct val="100000"/>
              <a:buFont typeface="Times New Roman" panose="02020603050405020304" pitchFamily="18" charset="0"/>
              <a:defRPr sz="2900">
                <a:solidFill>
                  <a:srgbClr val="000000"/>
                </a:solidFill>
                <a:latin typeface="Arial" panose="020B0604020202020204" pitchFamily="34" charset="0"/>
                <a:ea typeface="DejaVu Sans" pitchFamily="34" charset="2"/>
                <a:cs typeface="DejaVu Sans" pitchFamily="34" charset="2"/>
              </a:defRPr>
            </a:lvl1pPr>
            <a:lvl2pPr marL="742950" indent="-285750" defTabSz="912813" eaLnBrk="0" hangingPunct="0">
              <a:lnSpc>
                <a:spcPct val="93000"/>
              </a:lnSpc>
              <a:spcAft>
                <a:spcPts val="1038"/>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DejaVu Sans" pitchFamily="34" charset="2"/>
                <a:cs typeface="DejaVu Sans" pitchFamily="34" charset="2"/>
              </a:defRPr>
            </a:lvl2pPr>
            <a:lvl3pPr marL="1143000" indent="-228600" defTabSz="912813" eaLnBrk="0" hangingPunct="0">
              <a:lnSpc>
                <a:spcPct val="93000"/>
              </a:lnSpc>
              <a:spcAft>
                <a:spcPts val="775"/>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DejaVu Sans" pitchFamily="34" charset="2"/>
                <a:cs typeface="DejaVu Sans" pitchFamily="34" charset="2"/>
              </a:defRPr>
            </a:lvl3pPr>
            <a:lvl4pPr marL="1600200" indent="-228600" defTabSz="912813" eaLnBrk="0" hangingPunct="0">
              <a:lnSpc>
                <a:spcPct val="93000"/>
              </a:lnSpc>
              <a:spcAft>
                <a:spcPts val="525"/>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4pPr>
            <a:lvl5pPr marL="2057400" indent="-228600" defTabSz="912813" eaLnBrk="0" hangingPunct="0">
              <a:lnSpc>
                <a:spcPct val="93000"/>
              </a:lnSpc>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5pPr>
            <a:lvl6pPr marL="25146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6pPr>
            <a:lvl7pPr marL="29718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7pPr>
            <a:lvl8pPr marL="34290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8pPr>
            <a:lvl9pPr marL="38862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9pPr>
          </a:lstStyle>
          <a:p>
            <a:pPr algn="ctr" eaLnBrk="1" hangingPunct="1">
              <a:lnSpc>
                <a:spcPct val="100000"/>
              </a:lnSpc>
              <a:spcAft>
                <a:spcPct val="0"/>
              </a:spcAft>
              <a:buClrTx/>
              <a:buSzTx/>
              <a:buFontTx/>
              <a:buNone/>
            </a:pPr>
            <a:r>
              <a:rPr lang="en-US" altLang="en-US" sz="2400" smtClean="0"/>
              <a:t>Matching two given views for depth </a:t>
            </a:r>
          </a:p>
        </p:txBody>
      </p:sp>
      <p:sp>
        <p:nvSpPr>
          <p:cNvPr id="169999" name="TextBox 43"/>
          <p:cNvSpPr txBox="1">
            <a:spLocks noChangeArrowheads="1"/>
          </p:cNvSpPr>
          <p:nvPr/>
        </p:nvSpPr>
        <p:spPr bwMode="auto">
          <a:xfrm>
            <a:off x="5121275" y="5434013"/>
            <a:ext cx="37099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lnSpc>
                <a:spcPct val="93000"/>
              </a:lnSpc>
              <a:spcAft>
                <a:spcPts val="1288"/>
              </a:spcAft>
              <a:buClr>
                <a:srgbClr val="000000"/>
              </a:buClr>
              <a:buSzPct val="100000"/>
              <a:buFont typeface="Times New Roman" panose="02020603050405020304" pitchFamily="18" charset="0"/>
              <a:defRPr sz="2900">
                <a:solidFill>
                  <a:srgbClr val="000000"/>
                </a:solidFill>
                <a:latin typeface="Arial" panose="020B0604020202020204" pitchFamily="34" charset="0"/>
                <a:ea typeface="DejaVu Sans" pitchFamily="34" charset="2"/>
                <a:cs typeface="DejaVu Sans" pitchFamily="34" charset="2"/>
              </a:defRPr>
            </a:lvl1pPr>
            <a:lvl2pPr marL="742950" indent="-285750" defTabSz="912813" eaLnBrk="0" hangingPunct="0">
              <a:lnSpc>
                <a:spcPct val="93000"/>
              </a:lnSpc>
              <a:spcAft>
                <a:spcPts val="1038"/>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DejaVu Sans" pitchFamily="34" charset="2"/>
                <a:cs typeface="DejaVu Sans" pitchFamily="34" charset="2"/>
              </a:defRPr>
            </a:lvl2pPr>
            <a:lvl3pPr marL="1143000" indent="-228600" defTabSz="912813" eaLnBrk="0" hangingPunct="0">
              <a:lnSpc>
                <a:spcPct val="93000"/>
              </a:lnSpc>
              <a:spcAft>
                <a:spcPts val="775"/>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DejaVu Sans" pitchFamily="34" charset="2"/>
                <a:cs typeface="DejaVu Sans" pitchFamily="34" charset="2"/>
              </a:defRPr>
            </a:lvl3pPr>
            <a:lvl4pPr marL="1600200" indent="-228600" defTabSz="912813" eaLnBrk="0" hangingPunct="0">
              <a:lnSpc>
                <a:spcPct val="93000"/>
              </a:lnSpc>
              <a:spcAft>
                <a:spcPts val="525"/>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4pPr>
            <a:lvl5pPr marL="2057400" indent="-228600" defTabSz="912813" eaLnBrk="0" hangingPunct="0">
              <a:lnSpc>
                <a:spcPct val="93000"/>
              </a:lnSpc>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5pPr>
            <a:lvl6pPr marL="25146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6pPr>
            <a:lvl7pPr marL="29718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7pPr>
            <a:lvl8pPr marL="34290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8pPr>
            <a:lvl9pPr marL="38862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9pPr>
          </a:lstStyle>
          <a:p>
            <a:pPr algn="ctr" eaLnBrk="1" hangingPunct="1">
              <a:lnSpc>
                <a:spcPct val="100000"/>
              </a:lnSpc>
              <a:spcAft>
                <a:spcPct val="0"/>
              </a:spcAft>
              <a:buClrTx/>
              <a:buSzTx/>
              <a:buFontTx/>
              <a:buNone/>
            </a:pPr>
            <a:r>
              <a:rPr lang="en-US" altLang="en-US" sz="2400" smtClean="0"/>
              <a:t>Search for a matching view for recognition</a:t>
            </a:r>
          </a:p>
        </p:txBody>
      </p:sp>
      <p:sp>
        <p:nvSpPr>
          <p:cNvPr id="170000" name="TextBox 1"/>
          <p:cNvSpPr txBox="1">
            <a:spLocks noChangeArrowheads="1"/>
          </p:cNvSpPr>
          <p:nvPr/>
        </p:nvSpPr>
        <p:spPr bwMode="auto">
          <a:xfrm>
            <a:off x="7567613" y="6550025"/>
            <a:ext cx="210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lnSpc>
                <a:spcPct val="93000"/>
              </a:lnSpc>
              <a:spcAft>
                <a:spcPts val="1288"/>
              </a:spcAft>
              <a:buClr>
                <a:srgbClr val="000000"/>
              </a:buClr>
              <a:buSzPct val="100000"/>
              <a:buFont typeface="Times New Roman" panose="02020603050405020304" pitchFamily="18" charset="0"/>
              <a:defRPr sz="2900">
                <a:solidFill>
                  <a:srgbClr val="000000"/>
                </a:solidFill>
                <a:latin typeface="Arial" panose="020B0604020202020204" pitchFamily="34" charset="0"/>
                <a:ea typeface="DejaVu Sans" pitchFamily="34" charset="2"/>
                <a:cs typeface="DejaVu Sans" pitchFamily="34" charset="2"/>
              </a:defRPr>
            </a:lvl1pPr>
            <a:lvl2pPr marL="742950" indent="-285750" defTabSz="912813" eaLnBrk="0" hangingPunct="0">
              <a:lnSpc>
                <a:spcPct val="93000"/>
              </a:lnSpc>
              <a:spcAft>
                <a:spcPts val="1038"/>
              </a:spcAft>
              <a:buClr>
                <a:srgbClr val="000000"/>
              </a:buClr>
              <a:buSzPct val="100000"/>
              <a:buFont typeface="Times New Roman" panose="02020603050405020304" pitchFamily="18" charset="0"/>
              <a:defRPr sz="2500">
                <a:solidFill>
                  <a:srgbClr val="000000"/>
                </a:solidFill>
                <a:latin typeface="Arial" panose="020B0604020202020204" pitchFamily="34" charset="0"/>
                <a:ea typeface="DejaVu Sans" pitchFamily="34" charset="2"/>
                <a:cs typeface="DejaVu Sans" pitchFamily="34" charset="2"/>
              </a:defRPr>
            </a:lvl2pPr>
            <a:lvl3pPr marL="1143000" indent="-228600" defTabSz="912813" eaLnBrk="0" hangingPunct="0">
              <a:lnSpc>
                <a:spcPct val="93000"/>
              </a:lnSpc>
              <a:spcAft>
                <a:spcPts val="775"/>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DejaVu Sans" pitchFamily="34" charset="2"/>
                <a:cs typeface="DejaVu Sans" pitchFamily="34" charset="2"/>
              </a:defRPr>
            </a:lvl3pPr>
            <a:lvl4pPr marL="1600200" indent="-228600" defTabSz="912813" eaLnBrk="0" hangingPunct="0">
              <a:lnSpc>
                <a:spcPct val="93000"/>
              </a:lnSpc>
              <a:spcAft>
                <a:spcPts val="525"/>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4pPr>
            <a:lvl5pPr marL="2057400" indent="-228600" defTabSz="912813" eaLnBrk="0" hangingPunct="0">
              <a:lnSpc>
                <a:spcPct val="93000"/>
              </a:lnSpc>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5pPr>
            <a:lvl6pPr marL="25146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6pPr>
            <a:lvl7pPr marL="29718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7pPr>
            <a:lvl8pPr marL="34290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8pPr>
            <a:lvl9pPr marL="3886200" indent="-228600" defTabSz="912813" eaLnBrk="0" fontAlgn="base" hangingPunct="0">
              <a:lnSpc>
                <a:spcPct val="93000"/>
              </a:lnSpc>
              <a:spcBef>
                <a:spcPct val="0"/>
              </a:spcBef>
              <a:spcAft>
                <a:spcPts val="263"/>
              </a:spcAft>
              <a:buClr>
                <a:srgbClr val="000000"/>
              </a:buClr>
              <a:buSzPct val="100000"/>
              <a:buFont typeface="Times New Roman" panose="02020603050405020304" pitchFamily="18" charset="0"/>
              <a:defRPr>
                <a:solidFill>
                  <a:srgbClr val="000000"/>
                </a:solidFill>
                <a:latin typeface="Arial" panose="020B0604020202020204" pitchFamily="34" charset="0"/>
                <a:ea typeface="DejaVu Sans" pitchFamily="34" charset="2"/>
                <a:cs typeface="DejaVu Sans" pitchFamily="34" charset="2"/>
              </a:defRPr>
            </a:lvl9pPr>
          </a:lstStyle>
          <a:p>
            <a:pPr eaLnBrk="1" hangingPunct="1">
              <a:lnSpc>
                <a:spcPct val="100000"/>
              </a:lnSpc>
              <a:spcAft>
                <a:spcPct val="0"/>
              </a:spcAft>
              <a:buClrTx/>
              <a:buSzTx/>
              <a:buFontTx/>
              <a:buNone/>
            </a:pPr>
            <a:r>
              <a:rPr lang="en-US" altLang="en-US" sz="1400" smtClean="0"/>
              <a:t>Kristen Grauman</a:t>
            </a:r>
          </a:p>
        </p:txBody>
      </p:sp>
    </p:spTree>
    <p:extLst>
      <p:ext uri="{BB962C8B-B14F-4D97-AF65-F5344CB8AC3E}">
        <p14:creationId xmlns:p14="http://schemas.microsoft.com/office/powerpoint/2010/main" val="340318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115_15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811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49"/>
          <p:cNvGrpSpPr>
            <a:grpSpLocks/>
          </p:cNvGrpSpPr>
          <p:nvPr/>
        </p:nvGrpSpPr>
        <p:grpSpPr bwMode="auto">
          <a:xfrm>
            <a:off x="906463" y="1519238"/>
            <a:ext cx="3584575" cy="2511425"/>
            <a:chOff x="571" y="249"/>
            <a:chExt cx="2258" cy="1582"/>
          </a:xfrm>
        </p:grpSpPr>
        <p:sp>
          <p:nvSpPr>
            <p:cNvPr id="200832" name="Oval 130"/>
            <p:cNvSpPr>
              <a:spLocks noChangeArrowheads="1"/>
            </p:cNvSpPr>
            <p:nvPr/>
          </p:nvSpPr>
          <p:spPr bwMode="auto">
            <a:xfrm rot="613854">
              <a:off x="2197" y="253"/>
              <a:ext cx="632" cy="326"/>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33" name="Oval 121"/>
            <p:cNvSpPr>
              <a:spLocks noChangeArrowheads="1"/>
            </p:cNvSpPr>
            <p:nvPr/>
          </p:nvSpPr>
          <p:spPr bwMode="auto">
            <a:xfrm rot="613854">
              <a:off x="571" y="863"/>
              <a:ext cx="184" cy="141"/>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34" name="Oval 122"/>
            <p:cNvSpPr>
              <a:spLocks noChangeArrowheads="1"/>
            </p:cNvSpPr>
            <p:nvPr/>
          </p:nvSpPr>
          <p:spPr bwMode="auto">
            <a:xfrm rot="613854">
              <a:off x="1945" y="973"/>
              <a:ext cx="298" cy="471"/>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35" name="Oval 123"/>
            <p:cNvSpPr>
              <a:spLocks noChangeArrowheads="1"/>
            </p:cNvSpPr>
            <p:nvPr/>
          </p:nvSpPr>
          <p:spPr bwMode="auto">
            <a:xfrm rot="613854">
              <a:off x="1696" y="818"/>
              <a:ext cx="344" cy="9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36" name="Oval 124"/>
            <p:cNvSpPr>
              <a:spLocks noChangeArrowheads="1"/>
            </p:cNvSpPr>
            <p:nvPr/>
          </p:nvSpPr>
          <p:spPr bwMode="auto">
            <a:xfrm rot="1593798">
              <a:off x="607" y="249"/>
              <a:ext cx="462" cy="86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37" name="Oval 125"/>
            <p:cNvSpPr>
              <a:spLocks noChangeArrowheads="1"/>
            </p:cNvSpPr>
            <p:nvPr/>
          </p:nvSpPr>
          <p:spPr bwMode="auto">
            <a:xfrm rot="613854">
              <a:off x="2256" y="1152"/>
              <a:ext cx="184" cy="189"/>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38" name="Oval 126"/>
            <p:cNvSpPr>
              <a:spLocks noChangeArrowheads="1"/>
            </p:cNvSpPr>
            <p:nvPr/>
          </p:nvSpPr>
          <p:spPr bwMode="auto">
            <a:xfrm rot="613854">
              <a:off x="1967" y="1615"/>
              <a:ext cx="320" cy="216"/>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39" name="Oval 127"/>
            <p:cNvSpPr>
              <a:spLocks noChangeArrowheads="1"/>
            </p:cNvSpPr>
            <p:nvPr/>
          </p:nvSpPr>
          <p:spPr bwMode="auto">
            <a:xfrm rot="613854">
              <a:off x="2217" y="834"/>
              <a:ext cx="219" cy="153"/>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40" name="Oval 128"/>
            <p:cNvSpPr>
              <a:spLocks noChangeArrowheads="1"/>
            </p:cNvSpPr>
            <p:nvPr/>
          </p:nvSpPr>
          <p:spPr bwMode="auto">
            <a:xfrm rot="613854">
              <a:off x="2125" y="1522"/>
              <a:ext cx="184" cy="189"/>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41" name="Oval 129"/>
            <p:cNvSpPr>
              <a:spLocks noChangeArrowheads="1"/>
            </p:cNvSpPr>
            <p:nvPr/>
          </p:nvSpPr>
          <p:spPr bwMode="auto">
            <a:xfrm rot="613854">
              <a:off x="2214" y="1306"/>
              <a:ext cx="184" cy="225"/>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42" name="Oval 131"/>
            <p:cNvSpPr>
              <a:spLocks noChangeArrowheads="1"/>
            </p:cNvSpPr>
            <p:nvPr/>
          </p:nvSpPr>
          <p:spPr bwMode="auto">
            <a:xfrm rot="613854">
              <a:off x="2447" y="1261"/>
              <a:ext cx="184" cy="336"/>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43" name="Oval 132"/>
            <p:cNvSpPr>
              <a:spLocks noChangeArrowheads="1"/>
            </p:cNvSpPr>
            <p:nvPr/>
          </p:nvSpPr>
          <p:spPr bwMode="auto">
            <a:xfrm rot="613854">
              <a:off x="1226" y="395"/>
              <a:ext cx="275" cy="683"/>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44" name="Oval 145"/>
            <p:cNvSpPr>
              <a:spLocks noChangeArrowheads="1"/>
            </p:cNvSpPr>
            <p:nvPr/>
          </p:nvSpPr>
          <p:spPr bwMode="auto">
            <a:xfrm rot="1985307">
              <a:off x="726" y="622"/>
              <a:ext cx="156" cy="13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45" name="Oval 146"/>
            <p:cNvSpPr>
              <a:spLocks noChangeArrowheads="1"/>
            </p:cNvSpPr>
            <p:nvPr/>
          </p:nvSpPr>
          <p:spPr bwMode="auto">
            <a:xfrm rot="1985307">
              <a:off x="860" y="308"/>
              <a:ext cx="156" cy="13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46" name="Oval 147"/>
            <p:cNvSpPr>
              <a:spLocks noChangeArrowheads="1"/>
            </p:cNvSpPr>
            <p:nvPr/>
          </p:nvSpPr>
          <p:spPr bwMode="auto">
            <a:xfrm rot="1985307">
              <a:off x="1807" y="1355"/>
              <a:ext cx="156" cy="13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47" name="Oval 148"/>
            <p:cNvSpPr>
              <a:spLocks noChangeArrowheads="1"/>
            </p:cNvSpPr>
            <p:nvPr/>
          </p:nvSpPr>
          <p:spPr bwMode="auto">
            <a:xfrm rot="1985307">
              <a:off x="1746" y="1135"/>
              <a:ext cx="156" cy="13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48" name="Oval 149"/>
            <p:cNvSpPr>
              <a:spLocks noChangeArrowheads="1"/>
            </p:cNvSpPr>
            <p:nvPr/>
          </p:nvSpPr>
          <p:spPr bwMode="auto">
            <a:xfrm rot="1985307">
              <a:off x="2250" y="1040"/>
              <a:ext cx="194" cy="111"/>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49" name="Oval 150"/>
            <p:cNvSpPr>
              <a:spLocks noChangeArrowheads="1"/>
            </p:cNvSpPr>
            <p:nvPr/>
          </p:nvSpPr>
          <p:spPr bwMode="auto">
            <a:xfrm rot="1985307">
              <a:off x="913" y="475"/>
              <a:ext cx="156" cy="13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50" name="Oval 151"/>
            <p:cNvSpPr>
              <a:spLocks noChangeArrowheads="1"/>
            </p:cNvSpPr>
            <p:nvPr/>
          </p:nvSpPr>
          <p:spPr bwMode="auto">
            <a:xfrm rot="1985307">
              <a:off x="761" y="771"/>
              <a:ext cx="156" cy="13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51" name="Oval 152"/>
            <p:cNvSpPr>
              <a:spLocks noChangeArrowheads="1"/>
            </p:cNvSpPr>
            <p:nvPr/>
          </p:nvSpPr>
          <p:spPr bwMode="auto">
            <a:xfrm rot="1985307">
              <a:off x="784" y="452"/>
              <a:ext cx="156" cy="13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52" name="Oval 153"/>
            <p:cNvSpPr>
              <a:spLocks noChangeArrowheads="1"/>
            </p:cNvSpPr>
            <p:nvPr/>
          </p:nvSpPr>
          <p:spPr bwMode="auto">
            <a:xfrm rot="1985307">
              <a:off x="1829" y="999"/>
              <a:ext cx="156" cy="13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sp>
        <p:nvSpPr>
          <p:cNvPr id="200708" name="Rectangle 3"/>
          <p:cNvSpPr>
            <a:spLocks noChangeArrowheads="1"/>
          </p:cNvSpPr>
          <p:nvPr/>
        </p:nvSpPr>
        <p:spPr bwMode="auto">
          <a:xfrm>
            <a:off x="5029200" y="1581150"/>
            <a:ext cx="3733800"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3" name="Group 252"/>
          <p:cNvGrpSpPr>
            <a:grpSpLocks/>
          </p:cNvGrpSpPr>
          <p:nvPr/>
        </p:nvGrpSpPr>
        <p:grpSpPr bwMode="auto">
          <a:xfrm>
            <a:off x="1050925" y="1714500"/>
            <a:ext cx="7559675" cy="2228850"/>
            <a:chOff x="662" y="372"/>
            <a:chExt cx="4762" cy="1404"/>
          </a:xfrm>
        </p:grpSpPr>
        <p:sp>
          <p:nvSpPr>
            <p:cNvPr id="200811" name="Line 154"/>
            <p:cNvSpPr>
              <a:spLocks noChangeShapeType="1"/>
            </p:cNvSpPr>
            <p:nvPr/>
          </p:nvSpPr>
          <p:spPr bwMode="auto">
            <a:xfrm>
              <a:off x="1920" y="1056"/>
              <a:ext cx="3504" cy="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12" name="Line 4"/>
            <p:cNvSpPr>
              <a:spLocks noChangeShapeType="1"/>
            </p:cNvSpPr>
            <p:nvPr/>
          </p:nvSpPr>
          <p:spPr bwMode="auto">
            <a:xfrm flipV="1">
              <a:off x="2112" y="1698"/>
              <a:ext cx="2223" cy="7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13" name="Line 133"/>
            <p:cNvSpPr>
              <a:spLocks noChangeShapeType="1"/>
            </p:cNvSpPr>
            <p:nvPr/>
          </p:nvSpPr>
          <p:spPr bwMode="auto">
            <a:xfrm flipV="1">
              <a:off x="2544" y="1281"/>
              <a:ext cx="1420" cy="15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14" name="Line 134"/>
            <p:cNvSpPr>
              <a:spLocks noChangeShapeType="1"/>
            </p:cNvSpPr>
            <p:nvPr/>
          </p:nvSpPr>
          <p:spPr bwMode="auto">
            <a:xfrm>
              <a:off x="2208" y="1632"/>
              <a:ext cx="2087" cy="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15" name="Line 135"/>
            <p:cNvSpPr>
              <a:spLocks noChangeShapeType="1"/>
            </p:cNvSpPr>
            <p:nvPr/>
          </p:nvSpPr>
          <p:spPr bwMode="auto">
            <a:xfrm flipV="1">
              <a:off x="2304" y="1349"/>
              <a:ext cx="1670" cy="9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16" name="Line 136"/>
            <p:cNvSpPr>
              <a:spLocks noChangeShapeType="1"/>
            </p:cNvSpPr>
            <p:nvPr/>
          </p:nvSpPr>
          <p:spPr bwMode="auto">
            <a:xfrm flipV="1">
              <a:off x="2352" y="1096"/>
              <a:ext cx="1821" cy="15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17" name="Line 137"/>
            <p:cNvSpPr>
              <a:spLocks noChangeShapeType="1"/>
            </p:cNvSpPr>
            <p:nvPr/>
          </p:nvSpPr>
          <p:spPr bwMode="auto">
            <a:xfrm flipV="1">
              <a:off x="2352" y="587"/>
              <a:ext cx="1427" cy="32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18" name="Line 138"/>
            <p:cNvSpPr>
              <a:spLocks noChangeShapeType="1"/>
            </p:cNvSpPr>
            <p:nvPr/>
          </p:nvSpPr>
          <p:spPr bwMode="auto">
            <a:xfrm>
              <a:off x="2496" y="432"/>
              <a:ext cx="1245" cy="35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19" name="Line 139"/>
            <p:cNvSpPr>
              <a:spLocks noChangeShapeType="1"/>
            </p:cNvSpPr>
            <p:nvPr/>
          </p:nvSpPr>
          <p:spPr bwMode="auto">
            <a:xfrm flipV="1">
              <a:off x="2112" y="1041"/>
              <a:ext cx="1837" cy="15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20" name="Line 140"/>
            <p:cNvSpPr>
              <a:spLocks noChangeShapeType="1"/>
            </p:cNvSpPr>
            <p:nvPr/>
          </p:nvSpPr>
          <p:spPr bwMode="auto">
            <a:xfrm flipV="1">
              <a:off x="1872" y="854"/>
              <a:ext cx="2413" cy="394"/>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21" name="Line 141"/>
            <p:cNvSpPr>
              <a:spLocks noChangeShapeType="1"/>
            </p:cNvSpPr>
            <p:nvPr/>
          </p:nvSpPr>
          <p:spPr bwMode="auto">
            <a:xfrm flipV="1">
              <a:off x="1344" y="539"/>
              <a:ext cx="3284" cy="18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22" name="Line 142"/>
            <p:cNvSpPr>
              <a:spLocks noChangeShapeType="1"/>
            </p:cNvSpPr>
            <p:nvPr/>
          </p:nvSpPr>
          <p:spPr bwMode="auto">
            <a:xfrm>
              <a:off x="864" y="672"/>
              <a:ext cx="3929" cy="96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23" name="Line 143"/>
            <p:cNvSpPr>
              <a:spLocks noChangeShapeType="1"/>
            </p:cNvSpPr>
            <p:nvPr/>
          </p:nvSpPr>
          <p:spPr bwMode="auto">
            <a:xfrm>
              <a:off x="662" y="937"/>
              <a:ext cx="3823" cy="71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24" name="Line 155"/>
            <p:cNvSpPr>
              <a:spLocks noChangeShapeType="1"/>
            </p:cNvSpPr>
            <p:nvPr/>
          </p:nvSpPr>
          <p:spPr bwMode="auto">
            <a:xfrm flipV="1">
              <a:off x="2342" y="1032"/>
              <a:ext cx="1731" cy="6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25" name="Line 156"/>
            <p:cNvSpPr>
              <a:spLocks noChangeShapeType="1"/>
            </p:cNvSpPr>
            <p:nvPr/>
          </p:nvSpPr>
          <p:spPr bwMode="auto">
            <a:xfrm flipV="1">
              <a:off x="1811" y="652"/>
              <a:ext cx="2398" cy="553"/>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26" name="Line 157"/>
            <p:cNvSpPr>
              <a:spLocks noChangeShapeType="1"/>
            </p:cNvSpPr>
            <p:nvPr/>
          </p:nvSpPr>
          <p:spPr bwMode="auto">
            <a:xfrm flipV="1">
              <a:off x="1887" y="1167"/>
              <a:ext cx="2087" cy="26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27" name="Line 158"/>
            <p:cNvSpPr>
              <a:spLocks noChangeShapeType="1"/>
            </p:cNvSpPr>
            <p:nvPr/>
          </p:nvSpPr>
          <p:spPr bwMode="auto">
            <a:xfrm>
              <a:off x="833" y="849"/>
              <a:ext cx="3754" cy="89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28" name="Line 159"/>
            <p:cNvSpPr>
              <a:spLocks noChangeShapeType="1"/>
            </p:cNvSpPr>
            <p:nvPr/>
          </p:nvSpPr>
          <p:spPr bwMode="auto">
            <a:xfrm>
              <a:off x="788" y="697"/>
              <a:ext cx="4072" cy="887"/>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29" name="Line 160"/>
            <p:cNvSpPr>
              <a:spLocks noChangeShapeType="1"/>
            </p:cNvSpPr>
            <p:nvPr/>
          </p:nvSpPr>
          <p:spPr bwMode="auto">
            <a:xfrm>
              <a:off x="985" y="546"/>
              <a:ext cx="3573" cy="95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30" name="Line 161"/>
            <p:cNvSpPr>
              <a:spLocks noChangeShapeType="1"/>
            </p:cNvSpPr>
            <p:nvPr/>
          </p:nvSpPr>
          <p:spPr bwMode="auto">
            <a:xfrm>
              <a:off x="856" y="515"/>
              <a:ext cx="3633" cy="81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0831" name="Line 162"/>
            <p:cNvSpPr>
              <a:spLocks noChangeShapeType="1"/>
            </p:cNvSpPr>
            <p:nvPr/>
          </p:nvSpPr>
          <p:spPr bwMode="auto">
            <a:xfrm>
              <a:off x="940" y="372"/>
              <a:ext cx="3496" cy="72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nvGrpSpPr>
          <p:cNvPr id="4" name="Group 251"/>
          <p:cNvGrpSpPr>
            <a:grpSpLocks/>
          </p:cNvGrpSpPr>
          <p:nvPr/>
        </p:nvGrpSpPr>
        <p:grpSpPr bwMode="auto">
          <a:xfrm>
            <a:off x="5926138" y="1957388"/>
            <a:ext cx="2684462" cy="1966912"/>
            <a:chOff x="3733" y="525"/>
            <a:chExt cx="1691" cy="1239"/>
          </a:xfrm>
        </p:grpSpPr>
        <p:sp>
          <p:nvSpPr>
            <p:cNvPr id="200790" name="Oval 9"/>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91" name="Oval 1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92" name="Oval 21"/>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93" name="Oval 22"/>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94" name="Oval 32"/>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95" name="Oval 3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96" name="Oval 37"/>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97" name="Oval 4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98" name="Oval 4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99" name="Oval 50"/>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00" name="Oval 63"/>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01" name="Oval 73"/>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02" name="Oval 74"/>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03" name="Oval 85"/>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04" name="Oval 87"/>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05" name="Oval 9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06" name="Oval 100"/>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07" name="Oval 105"/>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08" name="Oval 109"/>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09" name="Oval 16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810" name="Oval 248"/>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0711" name="Group 253"/>
          <p:cNvGrpSpPr>
            <a:grpSpLocks/>
          </p:cNvGrpSpPr>
          <p:nvPr/>
        </p:nvGrpSpPr>
        <p:grpSpPr bwMode="auto">
          <a:xfrm>
            <a:off x="5562600" y="1809750"/>
            <a:ext cx="3011488" cy="2824163"/>
            <a:chOff x="3504" y="432"/>
            <a:chExt cx="1897" cy="1779"/>
          </a:xfrm>
        </p:grpSpPr>
        <p:grpSp>
          <p:nvGrpSpPr>
            <p:cNvPr id="200712" name="Group 254"/>
            <p:cNvGrpSpPr>
              <a:grpSpLocks/>
            </p:cNvGrpSpPr>
            <p:nvPr/>
          </p:nvGrpSpPr>
          <p:grpSpPr bwMode="auto">
            <a:xfrm>
              <a:off x="3710" y="479"/>
              <a:ext cx="1668" cy="1425"/>
              <a:chOff x="3710" y="479"/>
              <a:chExt cx="1668" cy="1425"/>
            </a:xfrm>
          </p:grpSpPr>
          <p:sp>
            <p:nvSpPr>
              <p:cNvPr id="200770" name="Oval 255"/>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71" name="Oval 256"/>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72" name="Oval 257"/>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73" name="Oval 258"/>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74" name="Oval 25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75" name="Oval 260"/>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76" name="Oval 261"/>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77" name="Oval 262"/>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78" name="Oval 263"/>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79" name="Oval 264"/>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80" name="Oval 265"/>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81" name="Oval 266"/>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82" name="Oval 267"/>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83" name="Oval 268"/>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84" name="Oval 269"/>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85" name="Oval 270"/>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86" name="Oval 271"/>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87" name="Oval 272"/>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88" name="Oval 273"/>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89" name="Oval 274"/>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0713" name="Group 275"/>
            <p:cNvGrpSpPr>
              <a:grpSpLocks/>
            </p:cNvGrpSpPr>
            <p:nvPr/>
          </p:nvGrpSpPr>
          <p:grpSpPr bwMode="auto">
            <a:xfrm>
              <a:off x="3504" y="432"/>
              <a:ext cx="1897" cy="1779"/>
              <a:chOff x="3504" y="432"/>
              <a:chExt cx="1897" cy="1779"/>
            </a:xfrm>
          </p:grpSpPr>
          <p:grpSp>
            <p:nvGrpSpPr>
              <p:cNvPr id="200714" name="Group 276"/>
              <p:cNvGrpSpPr>
                <a:grpSpLocks/>
              </p:cNvGrpSpPr>
              <p:nvPr/>
            </p:nvGrpSpPr>
            <p:grpSpPr bwMode="auto">
              <a:xfrm>
                <a:off x="4075" y="432"/>
                <a:ext cx="1075" cy="1355"/>
                <a:chOff x="4075" y="432"/>
                <a:chExt cx="1075" cy="1355"/>
              </a:xfrm>
            </p:grpSpPr>
            <p:sp>
              <p:nvSpPr>
                <p:cNvPr id="200761" name="Oval 277"/>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62" name="Oval 278"/>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63" name="Oval 279"/>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64" name="Oval 280"/>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65" name="Oval 281"/>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66" name="Oval 282"/>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67" name="Oval 283"/>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68" name="Oval 284"/>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69" name="Oval 285"/>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0715" name="Group 286"/>
              <p:cNvGrpSpPr>
                <a:grpSpLocks/>
              </p:cNvGrpSpPr>
              <p:nvPr/>
            </p:nvGrpSpPr>
            <p:grpSpPr bwMode="auto">
              <a:xfrm>
                <a:off x="3550" y="502"/>
                <a:ext cx="1463" cy="1613"/>
                <a:chOff x="3550" y="502"/>
                <a:chExt cx="1463" cy="1613"/>
              </a:xfrm>
            </p:grpSpPr>
            <p:sp>
              <p:nvSpPr>
                <p:cNvPr id="200746" name="Oval 287"/>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47" name="Oval 288"/>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48" name="Oval 289"/>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49" name="Oval 290"/>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50" name="Oval 291"/>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51" name="Oval 292"/>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52" name="Oval 293"/>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53" name="Oval 294"/>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54" name="Oval 295"/>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55" name="Oval 296"/>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56" name="Oval 297"/>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57" name="Oval 298"/>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58" name="Oval 299"/>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59" name="Oval 300"/>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60" name="Oval 301"/>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0716" name="Group 302"/>
              <p:cNvGrpSpPr>
                <a:grpSpLocks/>
              </p:cNvGrpSpPr>
              <p:nvPr/>
            </p:nvGrpSpPr>
            <p:grpSpPr bwMode="auto">
              <a:xfrm>
                <a:off x="3504" y="528"/>
                <a:ext cx="1897" cy="1683"/>
                <a:chOff x="3504" y="525"/>
                <a:chExt cx="1897" cy="1683"/>
              </a:xfrm>
            </p:grpSpPr>
            <p:sp>
              <p:nvSpPr>
                <p:cNvPr id="200717" name="Oval 303"/>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18" name="Oval 304"/>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19" name="Oval 305"/>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20" name="Oval 306"/>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21" name="Oval 307"/>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22" name="Oval 308"/>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23" name="Oval 309"/>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24" name="Oval 310"/>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25" name="Oval 311"/>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26" name="Oval 312"/>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27" name="Oval 313"/>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28" name="Oval 314"/>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29" name="Oval 315"/>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30" name="Oval 316"/>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31" name="Oval 317"/>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32" name="Oval 318"/>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33" name="Oval 319"/>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34" name="Oval 320"/>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35" name="Oval 321"/>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36" name="Oval 322"/>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37" name="Oval 323"/>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38" name="Oval 324"/>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39" name="Oval 325"/>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40" name="Oval 326"/>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41" name="Oval 327"/>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42" name="Oval 328"/>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43" name="Oval 329"/>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44" name="Oval 330"/>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0745" name="Oval 331"/>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grpSp>
    </p:spTree>
    <p:extLst>
      <p:ext uri="{BB962C8B-B14F-4D97-AF65-F5344CB8AC3E}">
        <p14:creationId xmlns:p14="http://schemas.microsoft.com/office/powerpoint/2010/main" val="1327147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1000" fill="hold"/>
                                        <p:tgtEl>
                                          <p:spTgt spid="5734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nodeType="afterGroup">
                            <p:stCondLst>
                              <p:cond delay="30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set>
                                      <p:cBhvr override="childStyle">
                                        <p:cTn dur="1" fill="hold" display="0" masterRel="sameClick" afterEffect="1">
                                          <p:stCondLst>
                                            <p:cond evt="end" delay="0">
                                              <p:tn val="15"/>
                                            </p:cond>
                                          </p:stCondLst>
                                        </p:cTn>
                                        <p:tgtEl>
                                          <p:spTgt spid="3"/>
                                        </p:tgtEl>
                                        <p:attrNameLst>
                                          <p:attrName>style.visibility</p:attrName>
                                        </p:attrNameLst>
                                      </p:cBhvr>
                                      <p:to>
                                        <p:strVal val="hidden"/>
                                      </p:to>
                                    </p:set>
                                  </p:subTnLst>
                                </p:cTn>
                              </p:par>
                            </p:childTnLst>
                          </p:cTn>
                        </p:par>
                        <p:par>
                          <p:cTn id="18" fill="hold" nodeType="afterGroup">
                            <p:stCondLst>
                              <p:cond delay="35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nodeType="afterGroup">
                            <p:stCondLst>
                              <p:cond delay="3500"/>
                            </p:stCondLst>
                            <p:childTnLst>
                              <p:par>
                                <p:cTn id="22" presetID="54" presetClass="exit" presetSubtype="0" decel="100000" fill="hold" nodeType="afterEffect">
                                  <p:stCondLst>
                                    <p:cond delay="0"/>
                                  </p:stCondLst>
                                  <p:childTnLst>
                                    <p:anim calcmode="lin" valueType="num">
                                      <p:cBhvr>
                                        <p:cTn id="23" dur="500"/>
                                        <p:tgtEl>
                                          <p:spTgt spid="57346"/>
                                        </p:tgtEl>
                                        <p:attrNameLst>
                                          <p:attrName>ppt_w</p:attrName>
                                        </p:attrNameLst>
                                      </p:cBhvr>
                                      <p:tavLst>
                                        <p:tav tm="0">
                                          <p:val>
                                            <p:strVal val="ppt_w"/>
                                          </p:val>
                                        </p:tav>
                                        <p:tav tm="100000">
                                          <p:val>
                                            <p:strVal val="ppt_w*0.05"/>
                                          </p:val>
                                        </p:tav>
                                      </p:tavLst>
                                    </p:anim>
                                    <p:anim calcmode="lin" valueType="num">
                                      <p:cBhvr>
                                        <p:cTn id="24" dur="500"/>
                                        <p:tgtEl>
                                          <p:spTgt spid="57346"/>
                                        </p:tgtEl>
                                        <p:attrNameLst>
                                          <p:attrName>ppt_h</p:attrName>
                                        </p:attrNameLst>
                                      </p:cBhvr>
                                      <p:tavLst>
                                        <p:tav tm="0">
                                          <p:val>
                                            <p:strVal val="ppt_h"/>
                                          </p:val>
                                        </p:tav>
                                        <p:tav tm="100000">
                                          <p:val>
                                            <p:strVal val="ppt_h"/>
                                          </p:val>
                                        </p:tav>
                                      </p:tavLst>
                                    </p:anim>
                                    <p:anim calcmode="lin" valueType="num">
                                      <p:cBhvr>
                                        <p:cTn id="25" dur="500"/>
                                        <p:tgtEl>
                                          <p:spTgt spid="57346"/>
                                        </p:tgtEl>
                                        <p:attrNameLst>
                                          <p:attrName>ppt_x</p:attrName>
                                        </p:attrNameLst>
                                      </p:cBhvr>
                                      <p:tavLst>
                                        <p:tav tm="0">
                                          <p:val>
                                            <p:strVal val="ppt_x"/>
                                          </p:val>
                                        </p:tav>
                                        <p:tav tm="100000">
                                          <p:val>
                                            <p:strVal val="ppt_x-.2"/>
                                          </p:val>
                                        </p:tav>
                                      </p:tavLst>
                                    </p:anim>
                                    <p:anim calcmode="lin" valueType="num">
                                      <p:cBhvr>
                                        <p:cTn id="26" dur="500"/>
                                        <p:tgtEl>
                                          <p:spTgt spid="57346"/>
                                        </p:tgtEl>
                                        <p:attrNameLst>
                                          <p:attrName>ppt_y</p:attrName>
                                        </p:attrNameLst>
                                      </p:cBhvr>
                                      <p:tavLst>
                                        <p:tav tm="0">
                                          <p:val>
                                            <p:strVal val="ppt_y"/>
                                          </p:val>
                                        </p:tav>
                                        <p:tav tm="100000">
                                          <p:val>
                                            <p:strVal val="ppt_y"/>
                                          </p:val>
                                        </p:tav>
                                      </p:tavLst>
                                    </p:anim>
                                    <p:animEffect transition="out" filter="fade">
                                      <p:cBhvr>
                                        <p:cTn id="27" dur="500"/>
                                        <p:tgtEl>
                                          <p:spTgt spid="57346"/>
                                        </p:tgtEl>
                                      </p:cBhvr>
                                    </p:animEffect>
                                    <p:set>
                                      <p:cBhvr>
                                        <p:cTn id="28" dur="1" fill="hold">
                                          <p:stCondLst>
                                            <p:cond delay="499"/>
                                          </p:stCondLst>
                                        </p:cTn>
                                        <p:tgtEl>
                                          <p:spTgt spid="57346"/>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strVal val="ppt_w*0.05"/>
                                          </p:val>
                                        </p:tav>
                                      </p:tavLst>
                                    </p:anim>
                                    <p:anim calcmode="lin" valueType="num">
                                      <p:cBhvr>
                                        <p:cTn id="31" dur="500"/>
                                        <p:tgtEl>
                                          <p:spTgt spid="2"/>
                                        </p:tgtEl>
                                        <p:attrNameLst>
                                          <p:attrName>ppt_h</p:attrName>
                                        </p:attrNameLst>
                                      </p:cBhvr>
                                      <p:tavLst>
                                        <p:tav tm="0">
                                          <p:val>
                                            <p:strVal val="ppt_h"/>
                                          </p:val>
                                        </p:tav>
                                        <p:tav tm="100000">
                                          <p:val>
                                            <p:strVal val="ppt_h"/>
                                          </p:val>
                                        </p:tav>
                                      </p:tavLst>
                                    </p:anim>
                                    <p:anim calcmode="lin" valueType="num">
                                      <p:cBhvr>
                                        <p:cTn id="32" dur="500"/>
                                        <p:tgtEl>
                                          <p:spTgt spid="2"/>
                                        </p:tgtEl>
                                        <p:attrNameLst>
                                          <p:attrName>ppt_x</p:attrName>
                                        </p:attrNameLst>
                                      </p:cBhvr>
                                      <p:tavLst>
                                        <p:tav tm="0">
                                          <p:val>
                                            <p:strVal val="ppt_x"/>
                                          </p:val>
                                        </p:tav>
                                        <p:tav tm="100000">
                                          <p:val>
                                            <p:strVal val="ppt_x-.2"/>
                                          </p:val>
                                        </p:tav>
                                      </p:tavLst>
                                    </p:anim>
                                    <p:anim calcmode="lin" valueType="num">
                                      <p:cBhvr>
                                        <p:cTn id="33" dur="500"/>
                                        <p:tgtEl>
                                          <p:spTgt spid="2"/>
                                        </p:tgtEl>
                                        <p:attrNameLst>
                                          <p:attrName>ppt_y</p:attrName>
                                        </p:attrNameLst>
                                      </p:cBhvr>
                                      <p:tavLst>
                                        <p:tav tm="0">
                                          <p:val>
                                            <p:strVal val="ppt_y"/>
                                          </p:val>
                                        </p:tav>
                                        <p:tav tm="100000">
                                          <p:val>
                                            <p:strVal val="ppt_y"/>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09_1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77975"/>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1" name="Rectangle 4"/>
          <p:cNvSpPr>
            <a:spLocks noChangeArrowheads="1"/>
          </p:cNvSpPr>
          <p:nvPr/>
        </p:nvSpPr>
        <p:spPr bwMode="auto">
          <a:xfrm>
            <a:off x="5029200" y="1577975"/>
            <a:ext cx="3733800"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2" name="Group 167"/>
          <p:cNvGrpSpPr>
            <a:grpSpLocks/>
          </p:cNvGrpSpPr>
          <p:nvPr/>
        </p:nvGrpSpPr>
        <p:grpSpPr bwMode="auto">
          <a:xfrm>
            <a:off x="5743575" y="2363788"/>
            <a:ext cx="2576513" cy="1446212"/>
            <a:chOff x="3618" y="783"/>
            <a:chExt cx="1623" cy="911"/>
          </a:xfrm>
        </p:grpSpPr>
        <p:sp>
          <p:nvSpPr>
            <p:cNvPr id="201882" name="Oval 11"/>
            <p:cNvSpPr>
              <a:spLocks noChangeArrowheads="1"/>
            </p:cNvSpPr>
            <p:nvPr/>
          </p:nvSpPr>
          <p:spPr bwMode="auto">
            <a:xfrm>
              <a:off x="3915" y="129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83" name="Oval 13"/>
            <p:cNvSpPr>
              <a:spLocks noChangeArrowheads="1"/>
            </p:cNvSpPr>
            <p:nvPr/>
          </p:nvSpPr>
          <p:spPr bwMode="auto">
            <a:xfrm>
              <a:off x="3870" y="99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84" name="Oval 24"/>
            <p:cNvSpPr>
              <a:spLocks noChangeArrowheads="1"/>
            </p:cNvSpPr>
            <p:nvPr/>
          </p:nvSpPr>
          <p:spPr bwMode="auto">
            <a:xfrm>
              <a:off x="4487" y="167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85" name="Oval 43"/>
            <p:cNvSpPr>
              <a:spLocks noChangeArrowheads="1"/>
            </p:cNvSpPr>
            <p:nvPr/>
          </p:nvSpPr>
          <p:spPr bwMode="auto">
            <a:xfrm>
              <a:off x="4121"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86" name="Oval 47"/>
            <p:cNvSpPr>
              <a:spLocks noChangeArrowheads="1"/>
            </p:cNvSpPr>
            <p:nvPr/>
          </p:nvSpPr>
          <p:spPr bwMode="auto">
            <a:xfrm>
              <a:off x="4030" y="106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87" name="Oval 52"/>
            <p:cNvSpPr>
              <a:spLocks noChangeArrowheads="1"/>
            </p:cNvSpPr>
            <p:nvPr/>
          </p:nvSpPr>
          <p:spPr bwMode="auto">
            <a:xfrm>
              <a:off x="4807" y="104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88" name="Oval 53"/>
            <p:cNvSpPr>
              <a:spLocks noChangeArrowheads="1"/>
            </p:cNvSpPr>
            <p:nvPr/>
          </p:nvSpPr>
          <p:spPr bwMode="auto">
            <a:xfrm>
              <a:off x="4624" y="104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89" name="Oval 55"/>
            <p:cNvSpPr>
              <a:spLocks noChangeArrowheads="1"/>
            </p:cNvSpPr>
            <p:nvPr/>
          </p:nvSpPr>
          <p:spPr bwMode="auto">
            <a:xfrm>
              <a:off x="4967" y="104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90" name="Oval 66"/>
            <p:cNvSpPr>
              <a:spLocks noChangeArrowheads="1"/>
            </p:cNvSpPr>
            <p:nvPr/>
          </p:nvSpPr>
          <p:spPr bwMode="auto">
            <a:xfrm>
              <a:off x="5218" y="94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91" name="Oval 73"/>
            <p:cNvSpPr>
              <a:spLocks noChangeArrowheads="1"/>
            </p:cNvSpPr>
            <p:nvPr/>
          </p:nvSpPr>
          <p:spPr bwMode="auto">
            <a:xfrm>
              <a:off x="4144" y="136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92" name="Oval 81"/>
            <p:cNvSpPr>
              <a:spLocks noChangeArrowheads="1"/>
            </p:cNvSpPr>
            <p:nvPr/>
          </p:nvSpPr>
          <p:spPr bwMode="auto">
            <a:xfrm>
              <a:off x="4967" y="92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93" name="Oval 91"/>
            <p:cNvSpPr>
              <a:spLocks noChangeArrowheads="1"/>
            </p:cNvSpPr>
            <p:nvPr/>
          </p:nvSpPr>
          <p:spPr bwMode="auto">
            <a:xfrm>
              <a:off x="3618" y="118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94" name="Oval 92"/>
            <p:cNvSpPr>
              <a:spLocks noChangeArrowheads="1"/>
            </p:cNvSpPr>
            <p:nvPr/>
          </p:nvSpPr>
          <p:spPr bwMode="auto">
            <a:xfrm>
              <a:off x="3755" y="118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95" name="Oval 93"/>
            <p:cNvSpPr>
              <a:spLocks noChangeArrowheads="1"/>
            </p:cNvSpPr>
            <p:nvPr/>
          </p:nvSpPr>
          <p:spPr bwMode="auto">
            <a:xfrm>
              <a:off x="3733" y="1133"/>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96" name="Oval 94"/>
            <p:cNvSpPr>
              <a:spLocks noChangeArrowheads="1"/>
            </p:cNvSpPr>
            <p:nvPr/>
          </p:nvSpPr>
          <p:spPr bwMode="auto">
            <a:xfrm>
              <a:off x="4121" y="141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97" name="Oval 97"/>
            <p:cNvSpPr>
              <a:spLocks noChangeArrowheads="1"/>
            </p:cNvSpPr>
            <p:nvPr/>
          </p:nvSpPr>
          <p:spPr bwMode="auto">
            <a:xfrm>
              <a:off x="4213" y="1390"/>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98" name="Oval 107"/>
            <p:cNvSpPr>
              <a:spLocks noChangeArrowheads="1"/>
            </p:cNvSpPr>
            <p:nvPr/>
          </p:nvSpPr>
          <p:spPr bwMode="auto">
            <a:xfrm>
              <a:off x="3641" y="78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3" name="Group 165"/>
          <p:cNvGrpSpPr>
            <a:grpSpLocks/>
          </p:cNvGrpSpPr>
          <p:nvPr/>
        </p:nvGrpSpPr>
        <p:grpSpPr bwMode="auto">
          <a:xfrm>
            <a:off x="417513" y="1501775"/>
            <a:ext cx="4073525" cy="3225800"/>
            <a:chOff x="263" y="240"/>
            <a:chExt cx="2566" cy="2032"/>
          </a:xfrm>
        </p:grpSpPr>
        <p:sp>
          <p:nvSpPr>
            <p:cNvPr id="201862" name="Oval 121"/>
            <p:cNvSpPr>
              <a:spLocks noChangeArrowheads="1"/>
            </p:cNvSpPr>
            <p:nvPr/>
          </p:nvSpPr>
          <p:spPr bwMode="auto">
            <a:xfrm rot="613854">
              <a:off x="1248" y="723"/>
              <a:ext cx="527" cy="724"/>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63" name="Oval 122"/>
            <p:cNvSpPr>
              <a:spLocks noChangeArrowheads="1"/>
            </p:cNvSpPr>
            <p:nvPr/>
          </p:nvSpPr>
          <p:spPr bwMode="auto">
            <a:xfrm rot="613854">
              <a:off x="912" y="1478"/>
              <a:ext cx="860" cy="432"/>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64" name="Oval 123"/>
            <p:cNvSpPr>
              <a:spLocks noChangeArrowheads="1"/>
            </p:cNvSpPr>
            <p:nvPr/>
          </p:nvSpPr>
          <p:spPr bwMode="auto">
            <a:xfrm rot="613854">
              <a:off x="1968" y="240"/>
              <a:ext cx="384" cy="432"/>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65" name="Oval 124"/>
            <p:cNvSpPr>
              <a:spLocks noChangeArrowheads="1"/>
            </p:cNvSpPr>
            <p:nvPr/>
          </p:nvSpPr>
          <p:spPr bwMode="auto">
            <a:xfrm rot="613854">
              <a:off x="278" y="1487"/>
              <a:ext cx="384" cy="72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66" name="Oval 125"/>
            <p:cNvSpPr>
              <a:spLocks noChangeArrowheads="1"/>
            </p:cNvSpPr>
            <p:nvPr/>
          </p:nvSpPr>
          <p:spPr bwMode="auto">
            <a:xfrm rot="-1696591">
              <a:off x="1548" y="1363"/>
              <a:ext cx="1114" cy="74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67" name="Oval 126"/>
            <p:cNvSpPr>
              <a:spLocks noChangeArrowheads="1"/>
            </p:cNvSpPr>
            <p:nvPr/>
          </p:nvSpPr>
          <p:spPr bwMode="auto">
            <a:xfrm rot="-850769">
              <a:off x="646" y="945"/>
              <a:ext cx="864" cy="96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68" name="Oval 127"/>
            <p:cNvSpPr>
              <a:spLocks noChangeArrowheads="1"/>
            </p:cNvSpPr>
            <p:nvPr/>
          </p:nvSpPr>
          <p:spPr bwMode="auto">
            <a:xfrm rot="613854">
              <a:off x="2236" y="648"/>
              <a:ext cx="356" cy="385"/>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69" name="Oval 128"/>
            <p:cNvSpPr>
              <a:spLocks noChangeArrowheads="1"/>
            </p:cNvSpPr>
            <p:nvPr/>
          </p:nvSpPr>
          <p:spPr bwMode="auto">
            <a:xfrm rot="613854">
              <a:off x="871" y="506"/>
              <a:ext cx="1475" cy="1235"/>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70" name="Oval 129"/>
            <p:cNvSpPr>
              <a:spLocks noChangeArrowheads="1"/>
            </p:cNvSpPr>
            <p:nvPr/>
          </p:nvSpPr>
          <p:spPr bwMode="auto">
            <a:xfrm rot="613854">
              <a:off x="1381" y="931"/>
              <a:ext cx="260" cy="312"/>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71" name="Oval 130"/>
            <p:cNvSpPr>
              <a:spLocks noChangeArrowheads="1"/>
            </p:cNvSpPr>
            <p:nvPr/>
          </p:nvSpPr>
          <p:spPr bwMode="auto">
            <a:xfrm rot="1063823">
              <a:off x="2253" y="352"/>
              <a:ext cx="576" cy="298"/>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72" name="Oval 131"/>
            <p:cNvSpPr>
              <a:spLocks noChangeArrowheads="1"/>
            </p:cNvSpPr>
            <p:nvPr/>
          </p:nvSpPr>
          <p:spPr bwMode="auto">
            <a:xfrm rot="613854">
              <a:off x="2206" y="1887"/>
              <a:ext cx="528" cy="385"/>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73" name="Oval 132"/>
            <p:cNvSpPr>
              <a:spLocks noChangeArrowheads="1"/>
            </p:cNvSpPr>
            <p:nvPr/>
          </p:nvSpPr>
          <p:spPr bwMode="auto">
            <a:xfrm rot="613854">
              <a:off x="804" y="1585"/>
              <a:ext cx="1248" cy="67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74" name="Oval 133"/>
            <p:cNvSpPr>
              <a:spLocks noChangeArrowheads="1"/>
            </p:cNvSpPr>
            <p:nvPr/>
          </p:nvSpPr>
          <p:spPr bwMode="auto">
            <a:xfrm rot="613854">
              <a:off x="336" y="571"/>
              <a:ext cx="395" cy="48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75" name="Oval 134"/>
            <p:cNvSpPr>
              <a:spLocks noChangeArrowheads="1"/>
            </p:cNvSpPr>
            <p:nvPr/>
          </p:nvSpPr>
          <p:spPr bwMode="auto">
            <a:xfrm rot="613854">
              <a:off x="2468" y="1020"/>
              <a:ext cx="241" cy="385"/>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76" name="Oval 135"/>
            <p:cNvSpPr>
              <a:spLocks noChangeArrowheads="1"/>
            </p:cNvSpPr>
            <p:nvPr/>
          </p:nvSpPr>
          <p:spPr bwMode="auto">
            <a:xfrm rot="613854">
              <a:off x="1728" y="864"/>
              <a:ext cx="356" cy="385"/>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77" name="Oval 136"/>
            <p:cNvSpPr>
              <a:spLocks noChangeArrowheads="1"/>
            </p:cNvSpPr>
            <p:nvPr/>
          </p:nvSpPr>
          <p:spPr bwMode="auto">
            <a:xfrm rot="613854">
              <a:off x="429" y="254"/>
              <a:ext cx="530" cy="385"/>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78" name="Oval 154"/>
            <p:cNvSpPr>
              <a:spLocks noChangeArrowheads="1"/>
            </p:cNvSpPr>
            <p:nvPr/>
          </p:nvSpPr>
          <p:spPr bwMode="auto">
            <a:xfrm rot="613854">
              <a:off x="959" y="314"/>
              <a:ext cx="154" cy="9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79" name="Oval 155"/>
            <p:cNvSpPr>
              <a:spLocks noChangeArrowheads="1"/>
            </p:cNvSpPr>
            <p:nvPr/>
          </p:nvSpPr>
          <p:spPr bwMode="auto">
            <a:xfrm rot="613854">
              <a:off x="391" y="1079"/>
              <a:ext cx="154" cy="9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80" name="Oval 158"/>
            <p:cNvSpPr>
              <a:spLocks noChangeArrowheads="1"/>
            </p:cNvSpPr>
            <p:nvPr/>
          </p:nvSpPr>
          <p:spPr bwMode="auto">
            <a:xfrm rot="613854">
              <a:off x="624" y="2112"/>
              <a:ext cx="154" cy="97"/>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81" name="Oval 161"/>
            <p:cNvSpPr>
              <a:spLocks noChangeArrowheads="1"/>
            </p:cNvSpPr>
            <p:nvPr/>
          </p:nvSpPr>
          <p:spPr bwMode="auto">
            <a:xfrm rot="613854">
              <a:off x="263" y="1304"/>
              <a:ext cx="480" cy="33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4" name="Group 166"/>
          <p:cNvGrpSpPr>
            <a:grpSpLocks/>
          </p:cNvGrpSpPr>
          <p:nvPr/>
        </p:nvGrpSpPr>
        <p:grpSpPr bwMode="auto">
          <a:xfrm>
            <a:off x="742950" y="1660525"/>
            <a:ext cx="7523163" cy="2889250"/>
            <a:chOff x="468" y="340"/>
            <a:chExt cx="4739" cy="1820"/>
          </a:xfrm>
        </p:grpSpPr>
        <p:sp>
          <p:nvSpPr>
            <p:cNvPr id="201843" name="Line 138"/>
            <p:cNvSpPr>
              <a:spLocks noChangeShapeType="1"/>
            </p:cNvSpPr>
            <p:nvPr/>
          </p:nvSpPr>
          <p:spPr bwMode="auto">
            <a:xfrm flipV="1">
              <a:off x="2448" y="1677"/>
              <a:ext cx="2063" cy="387"/>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44" name="Line 139"/>
            <p:cNvSpPr>
              <a:spLocks noChangeShapeType="1"/>
            </p:cNvSpPr>
            <p:nvPr/>
          </p:nvSpPr>
          <p:spPr bwMode="auto">
            <a:xfrm flipV="1">
              <a:off x="2112" y="1379"/>
              <a:ext cx="2041" cy="34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45" name="Line 140"/>
            <p:cNvSpPr>
              <a:spLocks noChangeShapeType="1"/>
            </p:cNvSpPr>
            <p:nvPr/>
          </p:nvSpPr>
          <p:spPr bwMode="auto">
            <a:xfrm flipV="1">
              <a:off x="2592" y="1192"/>
              <a:ext cx="1025" cy="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46" name="Line 141"/>
            <p:cNvSpPr>
              <a:spLocks noChangeShapeType="1"/>
            </p:cNvSpPr>
            <p:nvPr/>
          </p:nvSpPr>
          <p:spPr bwMode="auto">
            <a:xfrm flipV="1">
              <a:off x="2448" y="796"/>
              <a:ext cx="1200" cy="2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47" name="Line 142"/>
            <p:cNvSpPr>
              <a:spLocks noChangeShapeType="1"/>
            </p:cNvSpPr>
            <p:nvPr/>
          </p:nvSpPr>
          <p:spPr bwMode="auto">
            <a:xfrm>
              <a:off x="2544" y="516"/>
              <a:ext cx="1488" cy="54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48" name="Line 143"/>
            <p:cNvSpPr>
              <a:spLocks noChangeShapeType="1"/>
            </p:cNvSpPr>
            <p:nvPr/>
          </p:nvSpPr>
          <p:spPr bwMode="auto">
            <a:xfrm>
              <a:off x="2160" y="480"/>
              <a:ext cx="2448" cy="57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49" name="Line 144"/>
            <p:cNvSpPr>
              <a:spLocks noChangeShapeType="1"/>
            </p:cNvSpPr>
            <p:nvPr/>
          </p:nvSpPr>
          <p:spPr bwMode="auto">
            <a:xfrm flipV="1">
              <a:off x="1920" y="927"/>
              <a:ext cx="3056" cy="12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50" name="Line 145"/>
            <p:cNvSpPr>
              <a:spLocks noChangeShapeType="1"/>
            </p:cNvSpPr>
            <p:nvPr/>
          </p:nvSpPr>
          <p:spPr bwMode="auto">
            <a:xfrm flipV="1">
              <a:off x="1505" y="1056"/>
              <a:ext cx="3343" cy="35"/>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51" name="Line 146"/>
            <p:cNvSpPr>
              <a:spLocks noChangeShapeType="1"/>
            </p:cNvSpPr>
            <p:nvPr/>
          </p:nvSpPr>
          <p:spPr bwMode="auto">
            <a:xfrm flipV="1">
              <a:off x="1498" y="1046"/>
              <a:ext cx="3329" cy="6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52" name="Line 147"/>
            <p:cNvSpPr>
              <a:spLocks noChangeShapeType="1"/>
            </p:cNvSpPr>
            <p:nvPr/>
          </p:nvSpPr>
          <p:spPr bwMode="auto">
            <a:xfrm flipV="1">
              <a:off x="1392" y="1051"/>
              <a:ext cx="3602" cy="917"/>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53" name="Line 148"/>
            <p:cNvSpPr>
              <a:spLocks noChangeShapeType="1"/>
            </p:cNvSpPr>
            <p:nvPr/>
          </p:nvSpPr>
          <p:spPr bwMode="auto">
            <a:xfrm flipV="1">
              <a:off x="1347" y="963"/>
              <a:ext cx="3860" cy="74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54" name="Line 149"/>
            <p:cNvSpPr>
              <a:spLocks noChangeShapeType="1"/>
            </p:cNvSpPr>
            <p:nvPr/>
          </p:nvSpPr>
          <p:spPr bwMode="auto">
            <a:xfrm flipV="1">
              <a:off x="1056" y="1152"/>
              <a:ext cx="2685" cy="28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55" name="Line 150"/>
            <p:cNvSpPr>
              <a:spLocks noChangeShapeType="1"/>
            </p:cNvSpPr>
            <p:nvPr/>
          </p:nvSpPr>
          <p:spPr bwMode="auto">
            <a:xfrm flipV="1">
              <a:off x="468" y="1220"/>
              <a:ext cx="3663" cy="629"/>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56" name="Line 152"/>
            <p:cNvSpPr>
              <a:spLocks noChangeShapeType="1"/>
            </p:cNvSpPr>
            <p:nvPr/>
          </p:nvSpPr>
          <p:spPr bwMode="auto">
            <a:xfrm>
              <a:off x="680" y="455"/>
              <a:ext cx="3208" cy="536"/>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57" name="Line 156"/>
            <p:cNvSpPr>
              <a:spLocks noChangeShapeType="1"/>
            </p:cNvSpPr>
            <p:nvPr/>
          </p:nvSpPr>
          <p:spPr bwMode="auto">
            <a:xfrm>
              <a:off x="470" y="1128"/>
              <a:ext cx="3658" cy="31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58" name="Line 157"/>
            <p:cNvSpPr>
              <a:spLocks noChangeShapeType="1"/>
            </p:cNvSpPr>
            <p:nvPr/>
          </p:nvSpPr>
          <p:spPr bwMode="auto">
            <a:xfrm>
              <a:off x="1006" y="340"/>
              <a:ext cx="3195" cy="1060"/>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59" name="Line 151"/>
            <p:cNvSpPr>
              <a:spLocks noChangeShapeType="1"/>
            </p:cNvSpPr>
            <p:nvPr/>
          </p:nvSpPr>
          <p:spPr bwMode="auto">
            <a:xfrm>
              <a:off x="520" y="818"/>
              <a:ext cx="3608" cy="622"/>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60" name="Line 162"/>
            <p:cNvSpPr>
              <a:spLocks noChangeShapeType="1"/>
            </p:cNvSpPr>
            <p:nvPr/>
          </p:nvSpPr>
          <p:spPr bwMode="auto">
            <a:xfrm flipV="1">
              <a:off x="697" y="1319"/>
              <a:ext cx="3221" cy="841"/>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1861" name="Line 163"/>
            <p:cNvSpPr>
              <a:spLocks noChangeShapeType="1"/>
            </p:cNvSpPr>
            <p:nvPr/>
          </p:nvSpPr>
          <p:spPr bwMode="auto">
            <a:xfrm flipV="1">
              <a:off x="485" y="1185"/>
              <a:ext cx="3290" cy="278"/>
            </a:xfrm>
            <a:prstGeom prst="line">
              <a:avLst/>
            </a:prstGeom>
            <a:noFill/>
            <a:ln w="3810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nvGrpSpPr>
          <p:cNvPr id="201735" name="Group 270"/>
          <p:cNvGrpSpPr>
            <a:grpSpLocks/>
          </p:cNvGrpSpPr>
          <p:nvPr/>
        </p:nvGrpSpPr>
        <p:grpSpPr bwMode="auto">
          <a:xfrm>
            <a:off x="5029200" y="1577975"/>
            <a:ext cx="3733800" cy="3124200"/>
            <a:chOff x="3168" y="288"/>
            <a:chExt cx="2352" cy="1968"/>
          </a:xfrm>
        </p:grpSpPr>
        <p:sp>
          <p:nvSpPr>
            <p:cNvPr id="201741" name="Rectangle 168"/>
            <p:cNvSpPr>
              <a:spLocks noChangeArrowheads="1"/>
            </p:cNvSpPr>
            <p:nvPr/>
          </p:nvSpPr>
          <p:spPr bwMode="auto">
            <a:xfrm>
              <a:off x="3168" y="288"/>
              <a:ext cx="2352" cy="19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201742" name="Group 169"/>
            <p:cNvGrpSpPr>
              <a:grpSpLocks/>
            </p:cNvGrpSpPr>
            <p:nvPr/>
          </p:nvGrpSpPr>
          <p:grpSpPr bwMode="auto">
            <a:xfrm>
              <a:off x="3733" y="525"/>
              <a:ext cx="1691" cy="1239"/>
              <a:chOff x="3733" y="525"/>
              <a:chExt cx="1691" cy="1239"/>
            </a:xfrm>
          </p:grpSpPr>
          <p:sp>
            <p:nvSpPr>
              <p:cNvPr id="201822" name="Oval 170"/>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23" name="Oval 171"/>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24" name="Oval 172"/>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25" name="Oval 173"/>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26" name="Oval 174"/>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27" name="Oval 175"/>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28" name="Oval 176"/>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29" name="Oval 177"/>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30" name="Oval 178"/>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31" name="Oval 179"/>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32" name="Oval 180"/>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33" name="Oval 181"/>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34" name="Oval 182"/>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35" name="Oval 183"/>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36" name="Oval 184"/>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37" name="Oval 185"/>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38" name="Oval 186"/>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39" name="Oval 187"/>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40" name="Oval 188"/>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41" name="Oval 189"/>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42" name="Oval 190"/>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1743" name="Group 191"/>
            <p:cNvGrpSpPr>
              <a:grpSpLocks/>
            </p:cNvGrpSpPr>
            <p:nvPr/>
          </p:nvGrpSpPr>
          <p:grpSpPr bwMode="auto">
            <a:xfrm>
              <a:off x="3504" y="432"/>
              <a:ext cx="1897" cy="1779"/>
              <a:chOff x="3504" y="432"/>
              <a:chExt cx="1897" cy="1779"/>
            </a:xfrm>
          </p:grpSpPr>
          <p:grpSp>
            <p:nvGrpSpPr>
              <p:cNvPr id="201744" name="Group 192"/>
              <p:cNvGrpSpPr>
                <a:grpSpLocks/>
              </p:cNvGrpSpPr>
              <p:nvPr/>
            </p:nvGrpSpPr>
            <p:grpSpPr bwMode="auto">
              <a:xfrm>
                <a:off x="3710" y="479"/>
                <a:ext cx="1668" cy="1425"/>
                <a:chOff x="3710" y="479"/>
                <a:chExt cx="1668" cy="1425"/>
              </a:xfrm>
            </p:grpSpPr>
            <p:sp>
              <p:nvSpPr>
                <p:cNvPr id="201802" name="Oval 193"/>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03" name="Oval 194"/>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04" name="Oval 195"/>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05" name="Oval 196"/>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06" name="Oval 197"/>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07" name="Oval 198"/>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08" name="Oval 199"/>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09" name="Oval 200"/>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10" name="Oval 201"/>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11" name="Oval 202"/>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12" name="Oval 203"/>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13" name="Oval 204"/>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14" name="Oval 205"/>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15" name="Oval 206"/>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16" name="Oval 207"/>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17" name="Oval 208"/>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18" name="Oval 209"/>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19" name="Oval 210"/>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20" name="Oval 211"/>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21" name="Oval 212"/>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1745" name="Group 213"/>
              <p:cNvGrpSpPr>
                <a:grpSpLocks/>
              </p:cNvGrpSpPr>
              <p:nvPr/>
            </p:nvGrpSpPr>
            <p:grpSpPr bwMode="auto">
              <a:xfrm>
                <a:off x="3504" y="432"/>
                <a:ext cx="1897" cy="1779"/>
                <a:chOff x="3504" y="432"/>
                <a:chExt cx="1897" cy="1779"/>
              </a:xfrm>
            </p:grpSpPr>
            <p:grpSp>
              <p:nvGrpSpPr>
                <p:cNvPr id="201746" name="Group 214"/>
                <p:cNvGrpSpPr>
                  <a:grpSpLocks/>
                </p:cNvGrpSpPr>
                <p:nvPr/>
              </p:nvGrpSpPr>
              <p:grpSpPr bwMode="auto">
                <a:xfrm>
                  <a:off x="4075" y="432"/>
                  <a:ext cx="1075" cy="1355"/>
                  <a:chOff x="4075" y="432"/>
                  <a:chExt cx="1075" cy="1355"/>
                </a:xfrm>
              </p:grpSpPr>
              <p:sp>
                <p:nvSpPr>
                  <p:cNvPr id="201793" name="Oval 215"/>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94" name="Oval 216"/>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95" name="Oval 217"/>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96" name="Oval 218"/>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97" name="Oval 219"/>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98" name="Oval 220"/>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99" name="Oval 221"/>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00" name="Oval 222"/>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801" name="Oval 223"/>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1747" name="Group 224"/>
                <p:cNvGrpSpPr>
                  <a:grpSpLocks/>
                </p:cNvGrpSpPr>
                <p:nvPr/>
              </p:nvGrpSpPr>
              <p:grpSpPr bwMode="auto">
                <a:xfrm>
                  <a:off x="3550" y="502"/>
                  <a:ext cx="1463" cy="1613"/>
                  <a:chOff x="3550" y="502"/>
                  <a:chExt cx="1463" cy="1613"/>
                </a:xfrm>
              </p:grpSpPr>
              <p:sp>
                <p:nvSpPr>
                  <p:cNvPr id="201778" name="Oval 225"/>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79" name="Oval 226"/>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80" name="Oval 227"/>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81" name="Oval 228"/>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82" name="Oval 229"/>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83" name="Oval 230"/>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84" name="Oval 231"/>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85" name="Oval 232"/>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86" name="Oval 233"/>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87" name="Oval 234"/>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88" name="Oval 235"/>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89" name="Oval 236"/>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90" name="Oval 237"/>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91" name="Oval 238"/>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92" name="Oval 239"/>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1748" name="Group 240"/>
                <p:cNvGrpSpPr>
                  <a:grpSpLocks/>
                </p:cNvGrpSpPr>
                <p:nvPr/>
              </p:nvGrpSpPr>
              <p:grpSpPr bwMode="auto">
                <a:xfrm>
                  <a:off x="3504" y="528"/>
                  <a:ext cx="1897" cy="1683"/>
                  <a:chOff x="3504" y="525"/>
                  <a:chExt cx="1897" cy="1683"/>
                </a:xfrm>
              </p:grpSpPr>
              <p:sp>
                <p:nvSpPr>
                  <p:cNvPr id="201749" name="Oval 241"/>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50" name="Oval 242"/>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51" name="Oval 243"/>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52" name="Oval 244"/>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53" name="Oval 245"/>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54" name="Oval 246"/>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55" name="Oval 247"/>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56" name="Oval 248"/>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57" name="Oval 249"/>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58" name="Oval 250"/>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59" name="Oval 251"/>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60" name="Oval 252"/>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61" name="Oval 253"/>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62" name="Oval 254"/>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63" name="Oval 255"/>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64" name="Oval 256"/>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65" name="Oval 257"/>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66" name="Oval 258"/>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67" name="Oval 259"/>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68" name="Oval 260"/>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69" name="Oval 261"/>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70" name="Oval 262"/>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71" name="Oval 263"/>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72" name="Oval 264"/>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73" name="Oval 265"/>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74" name="Oval 266"/>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75" name="Oval 267"/>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76" name="Oval 268"/>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77" name="Oval 269"/>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grpSp>
      </p:grpSp>
      <p:grpSp>
        <p:nvGrpSpPr>
          <p:cNvPr id="13" name="Group 275"/>
          <p:cNvGrpSpPr>
            <a:grpSpLocks/>
          </p:cNvGrpSpPr>
          <p:nvPr/>
        </p:nvGrpSpPr>
        <p:grpSpPr bwMode="auto">
          <a:xfrm>
            <a:off x="4876800" y="1501775"/>
            <a:ext cx="4011613" cy="3322638"/>
            <a:chOff x="3072" y="240"/>
            <a:chExt cx="2527" cy="2093"/>
          </a:xfrm>
        </p:grpSpPr>
        <p:sp>
          <p:nvSpPr>
            <p:cNvPr id="201737" name="Rectangle 271"/>
            <p:cNvSpPr>
              <a:spLocks noChangeArrowheads="1"/>
            </p:cNvSpPr>
            <p:nvPr/>
          </p:nvSpPr>
          <p:spPr bwMode="auto">
            <a:xfrm>
              <a:off x="3120" y="240"/>
              <a:ext cx="96" cy="2064"/>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38" name="Rectangle 272"/>
            <p:cNvSpPr>
              <a:spLocks noChangeArrowheads="1"/>
            </p:cNvSpPr>
            <p:nvPr/>
          </p:nvSpPr>
          <p:spPr bwMode="auto">
            <a:xfrm>
              <a:off x="5472" y="240"/>
              <a:ext cx="96" cy="2064"/>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39" name="Rectangle 273"/>
            <p:cNvSpPr>
              <a:spLocks noChangeArrowheads="1"/>
            </p:cNvSpPr>
            <p:nvPr/>
          </p:nvSpPr>
          <p:spPr bwMode="auto">
            <a:xfrm>
              <a:off x="3103" y="2237"/>
              <a:ext cx="2496" cy="96"/>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1740" name="Rectangle 274"/>
            <p:cNvSpPr>
              <a:spLocks noChangeArrowheads="1"/>
            </p:cNvSpPr>
            <p:nvPr/>
          </p:nvSpPr>
          <p:spPr bwMode="auto">
            <a:xfrm>
              <a:off x="3072" y="240"/>
              <a:ext cx="2496" cy="96"/>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spTree>
    <p:extLst>
      <p:ext uri="{BB962C8B-B14F-4D97-AF65-F5344CB8AC3E}">
        <p14:creationId xmlns:p14="http://schemas.microsoft.com/office/powerpoint/2010/main" val="2145511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1000" fill="hold"/>
                                        <p:tgtEl>
                                          <p:spTgt spid="4198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nodeType="afterGroup">
                            <p:stCondLst>
                              <p:cond delay="3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set>
                                      <p:cBhvr override="childStyle">
                                        <p:cTn dur="1" fill="hold" display="0" masterRel="sameClick" afterEffect="1">
                                          <p:stCondLst>
                                            <p:cond evt="end" delay="0">
                                              <p:tn val="15"/>
                                            </p:cond>
                                          </p:stCondLst>
                                        </p:cTn>
                                        <p:tgtEl>
                                          <p:spTgt spid="4"/>
                                        </p:tgtEl>
                                        <p:attrNameLst>
                                          <p:attrName>style.visibility</p:attrName>
                                        </p:attrNameLst>
                                      </p:cBhvr>
                                      <p:to>
                                        <p:strVal val="hidden"/>
                                      </p:to>
                                    </p:set>
                                  </p:subTnLst>
                                </p:cTn>
                              </p:par>
                            </p:childTnLst>
                          </p:cTn>
                        </p:par>
                        <p:par>
                          <p:cTn id="18" fill="hold" nodeType="afterGroup">
                            <p:stCondLst>
                              <p:cond delay="3500"/>
                            </p:stCondLst>
                            <p:childTnLst>
                              <p:par>
                                <p:cTn id="19" presetID="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nodeType="afterGroup">
                            <p:stCondLst>
                              <p:cond delay="3500"/>
                            </p:stCondLst>
                            <p:childTnLst>
                              <p:par>
                                <p:cTn id="22" presetID="54" presetClass="exit" presetSubtype="0" decel="100000" fill="hold" nodeType="afterEffect">
                                  <p:stCondLst>
                                    <p:cond delay="0"/>
                                  </p:stCondLst>
                                  <p:childTnLst>
                                    <p:anim calcmode="lin" valueType="num">
                                      <p:cBhvr>
                                        <p:cTn id="23" dur="500"/>
                                        <p:tgtEl>
                                          <p:spTgt spid="3"/>
                                        </p:tgtEl>
                                        <p:attrNameLst>
                                          <p:attrName>ppt_w</p:attrName>
                                        </p:attrNameLst>
                                      </p:cBhvr>
                                      <p:tavLst>
                                        <p:tav tm="0">
                                          <p:val>
                                            <p:strVal val="ppt_w"/>
                                          </p:val>
                                        </p:tav>
                                        <p:tav tm="100000">
                                          <p:val>
                                            <p:strVal val="ppt_w*0.05"/>
                                          </p:val>
                                        </p:tav>
                                      </p:tavLst>
                                    </p:anim>
                                    <p:anim calcmode="lin" valueType="num">
                                      <p:cBhvr>
                                        <p:cTn id="24" dur="500"/>
                                        <p:tgtEl>
                                          <p:spTgt spid="3"/>
                                        </p:tgtEl>
                                        <p:attrNameLst>
                                          <p:attrName>ppt_h</p:attrName>
                                        </p:attrNameLst>
                                      </p:cBhvr>
                                      <p:tavLst>
                                        <p:tav tm="0">
                                          <p:val>
                                            <p:strVal val="ppt_h"/>
                                          </p:val>
                                        </p:tav>
                                        <p:tav tm="100000">
                                          <p:val>
                                            <p:strVal val="ppt_h"/>
                                          </p:val>
                                        </p:tav>
                                      </p:tavLst>
                                    </p:anim>
                                    <p:anim calcmode="lin" valueType="num">
                                      <p:cBhvr>
                                        <p:cTn id="25" dur="500"/>
                                        <p:tgtEl>
                                          <p:spTgt spid="3"/>
                                        </p:tgtEl>
                                        <p:attrNameLst>
                                          <p:attrName>ppt_x</p:attrName>
                                        </p:attrNameLst>
                                      </p:cBhvr>
                                      <p:tavLst>
                                        <p:tav tm="0">
                                          <p:val>
                                            <p:strVal val="ppt_x"/>
                                          </p:val>
                                        </p:tav>
                                        <p:tav tm="100000">
                                          <p:val>
                                            <p:strVal val="ppt_x-.2"/>
                                          </p:val>
                                        </p:tav>
                                      </p:tavLst>
                                    </p:anim>
                                    <p:anim calcmode="lin" valueType="num">
                                      <p:cBhvr>
                                        <p:cTn id="26" dur="500"/>
                                        <p:tgtEl>
                                          <p:spTgt spid="3"/>
                                        </p:tgtEl>
                                        <p:attrNameLst>
                                          <p:attrName>ppt_y</p:attrName>
                                        </p:attrNameLst>
                                      </p:cBhvr>
                                      <p:tavLst>
                                        <p:tav tm="0">
                                          <p:val>
                                            <p:strVal val="ppt_y"/>
                                          </p:val>
                                        </p:tav>
                                        <p:tav tm="100000">
                                          <p:val>
                                            <p:strVal val="ppt_y"/>
                                          </p:val>
                                        </p:tav>
                                      </p:tavLst>
                                    </p:anim>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54" presetClass="exit" presetSubtype="0" decel="100000" fill="hold" nodeType="withEffect">
                                  <p:stCondLst>
                                    <p:cond delay="0"/>
                                  </p:stCondLst>
                                  <p:childTnLst>
                                    <p:anim calcmode="lin" valueType="num">
                                      <p:cBhvr>
                                        <p:cTn id="30" dur="500"/>
                                        <p:tgtEl>
                                          <p:spTgt spid="41986"/>
                                        </p:tgtEl>
                                        <p:attrNameLst>
                                          <p:attrName>ppt_w</p:attrName>
                                        </p:attrNameLst>
                                      </p:cBhvr>
                                      <p:tavLst>
                                        <p:tav tm="0">
                                          <p:val>
                                            <p:strVal val="ppt_w"/>
                                          </p:val>
                                        </p:tav>
                                        <p:tav tm="100000">
                                          <p:val>
                                            <p:strVal val="ppt_w*0.05"/>
                                          </p:val>
                                        </p:tav>
                                      </p:tavLst>
                                    </p:anim>
                                    <p:anim calcmode="lin" valueType="num">
                                      <p:cBhvr>
                                        <p:cTn id="31" dur="500"/>
                                        <p:tgtEl>
                                          <p:spTgt spid="41986"/>
                                        </p:tgtEl>
                                        <p:attrNameLst>
                                          <p:attrName>ppt_h</p:attrName>
                                        </p:attrNameLst>
                                      </p:cBhvr>
                                      <p:tavLst>
                                        <p:tav tm="0">
                                          <p:val>
                                            <p:strVal val="ppt_h"/>
                                          </p:val>
                                        </p:tav>
                                        <p:tav tm="100000">
                                          <p:val>
                                            <p:strVal val="ppt_h"/>
                                          </p:val>
                                        </p:tav>
                                      </p:tavLst>
                                    </p:anim>
                                    <p:anim calcmode="lin" valueType="num">
                                      <p:cBhvr>
                                        <p:cTn id="32" dur="500"/>
                                        <p:tgtEl>
                                          <p:spTgt spid="41986"/>
                                        </p:tgtEl>
                                        <p:attrNameLst>
                                          <p:attrName>ppt_x</p:attrName>
                                        </p:attrNameLst>
                                      </p:cBhvr>
                                      <p:tavLst>
                                        <p:tav tm="0">
                                          <p:val>
                                            <p:strVal val="ppt_x"/>
                                          </p:val>
                                        </p:tav>
                                        <p:tav tm="100000">
                                          <p:val>
                                            <p:strVal val="ppt_x-.2"/>
                                          </p:val>
                                        </p:tav>
                                      </p:tavLst>
                                    </p:anim>
                                    <p:anim calcmode="lin" valueType="num">
                                      <p:cBhvr>
                                        <p:cTn id="33" dur="500"/>
                                        <p:tgtEl>
                                          <p:spTgt spid="41986"/>
                                        </p:tgtEl>
                                        <p:attrNameLst>
                                          <p:attrName>ppt_y</p:attrName>
                                        </p:attrNameLst>
                                      </p:cBhvr>
                                      <p:tavLst>
                                        <p:tav tm="0">
                                          <p:val>
                                            <p:strVal val="ppt_y"/>
                                          </p:val>
                                        </p:tav>
                                        <p:tav tm="100000">
                                          <p:val>
                                            <p:strVal val="ppt_y"/>
                                          </p:val>
                                        </p:tav>
                                      </p:tavLst>
                                    </p:anim>
                                    <p:animEffect transition="out" filter="fade">
                                      <p:cBhvr>
                                        <p:cTn id="34" dur="500"/>
                                        <p:tgtEl>
                                          <p:spTgt spid="41986"/>
                                        </p:tgtEl>
                                      </p:cBhvr>
                                    </p:animEffect>
                                    <p:set>
                                      <p:cBhvr>
                                        <p:cTn id="35" dur="1" fill="hold">
                                          <p:stCondLst>
                                            <p:cond delay="499"/>
                                          </p:stCondLst>
                                        </p:cTn>
                                        <p:tgtEl>
                                          <p:spTgt spid="41986"/>
                                        </p:tgtEl>
                                        <p:attrNameLst>
                                          <p:attrName>style.visibility</p:attrName>
                                        </p:attrNameLst>
                                      </p:cBhvr>
                                      <p:to>
                                        <p:strVal val="hidden"/>
                                      </p:to>
                                    </p:se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6"/>
          <p:cNvGrpSpPr>
            <a:grpSpLocks/>
          </p:cNvGrpSpPr>
          <p:nvPr/>
        </p:nvGrpSpPr>
        <p:grpSpPr bwMode="auto">
          <a:xfrm>
            <a:off x="5029200" y="1562100"/>
            <a:ext cx="3733800" cy="3124200"/>
            <a:chOff x="3168" y="288"/>
            <a:chExt cx="2352" cy="1968"/>
          </a:xfrm>
        </p:grpSpPr>
        <p:sp>
          <p:nvSpPr>
            <p:cNvPr id="203113" name="Rectangle 3"/>
            <p:cNvSpPr>
              <a:spLocks noChangeArrowheads="1"/>
            </p:cNvSpPr>
            <p:nvPr/>
          </p:nvSpPr>
          <p:spPr bwMode="auto">
            <a:xfrm>
              <a:off x="3168" y="288"/>
              <a:ext cx="2352" cy="19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203114" name="Group 4"/>
            <p:cNvGrpSpPr>
              <a:grpSpLocks/>
            </p:cNvGrpSpPr>
            <p:nvPr/>
          </p:nvGrpSpPr>
          <p:grpSpPr bwMode="auto">
            <a:xfrm>
              <a:off x="3618" y="783"/>
              <a:ext cx="1623" cy="911"/>
              <a:chOff x="3618" y="783"/>
              <a:chExt cx="1623" cy="911"/>
            </a:xfrm>
          </p:grpSpPr>
          <p:sp>
            <p:nvSpPr>
              <p:cNvPr id="203218" name="Oval 5"/>
              <p:cNvSpPr>
                <a:spLocks noChangeArrowheads="1"/>
              </p:cNvSpPr>
              <p:nvPr/>
            </p:nvSpPr>
            <p:spPr bwMode="auto">
              <a:xfrm>
                <a:off x="3915" y="129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19" name="Oval 6"/>
              <p:cNvSpPr>
                <a:spLocks noChangeArrowheads="1"/>
              </p:cNvSpPr>
              <p:nvPr/>
            </p:nvSpPr>
            <p:spPr bwMode="auto">
              <a:xfrm>
                <a:off x="3870" y="99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20" name="Oval 7"/>
              <p:cNvSpPr>
                <a:spLocks noChangeArrowheads="1"/>
              </p:cNvSpPr>
              <p:nvPr/>
            </p:nvSpPr>
            <p:spPr bwMode="auto">
              <a:xfrm>
                <a:off x="4487" y="167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21" name="Oval 8"/>
              <p:cNvSpPr>
                <a:spLocks noChangeArrowheads="1"/>
              </p:cNvSpPr>
              <p:nvPr/>
            </p:nvSpPr>
            <p:spPr bwMode="auto">
              <a:xfrm>
                <a:off x="4121"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22" name="Oval 9"/>
              <p:cNvSpPr>
                <a:spLocks noChangeArrowheads="1"/>
              </p:cNvSpPr>
              <p:nvPr/>
            </p:nvSpPr>
            <p:spPr bwMode="auto">
              <a:xfrm>
                <a:off x="4030" y="106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23" name="Oval 10"/>
              <p:cNvSpPr>
                <a:spLocks noChangeArrowheads="1"/>
              </p:cNvSpPr>
              <p:nvPr/>
            </p:nvSpPr>
            <p:spPr bwMode="auto">
              <a:xfrm>
                <a:off x="4807" y="104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24" name="Oval 11"/>
              <p:cNvSpPr>
                <a:spLocks noChangeArrowheads="1"/>
              </p:cNvSpPr>
              <p:nvPr/>
            </p:nvSpPr>
            <p:spPr bwMode="auto">
              <a:xfrm>
                <a:off x="4624" y="104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25" name="Oval 12"/>
              <p:cNvSpPr>
                <a:spLocks noChangeArrowheads="1"/>
              </p:cNvSpPr>
              <p:nvPr/>
            </p:nvSpPr>
            <p:spPr bwMode="auto">
              <a:xfrm>
                <a:off x="4967" y="104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26" name="Oval 13"/>
              <p:cNvSpPr>
                <a:spLocks noChangeArrowheads="1"/>
              </p:cNvSpPr>
              <p:nvPr/>
            </p:nvSpPr>
            <p:spPr bwMode="auto">
              <a:xfrm>
                <a:off x="5218" y="94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27" name="Oval 14"/>
              <p:cNvSpPr>
                <a:spLocks noChangeArrowheads="1"/>
              </p:cNvSpPr>
              <p:nvPr/>
            </p:nvSpPr>
            <p:spPr bwMode="auto">
              <a:xfrm>
                <a:off x="4144" y="136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28" name="Oval 15"/>
              <p:cNvSpPr>
                <a:spLocks noChangeArrowheads="1"/>
              </p:cNvSpPr>
              <p:nvPr/>
            </p:nvSpPr>
            <p:spPr bwMode="auto">
              <a:xfrm>
                <a:off x="4967" y="92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29" name="Oval 16"/>
              <p:cNvSpPr>
                <a:spLocks noChangeArrowheads="1"/>
              </p:cNvSpPr>
              <p:nvPr/>
            </p:nvSpPr>
            <p:spPr bwMode="auto">
              <a:xfrm>
                <a:off x="3618" y="118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30" name="Oval 17"/>
              <p:cNvSpPr>
                <a:spLocks noChangeArrowheads="1"/>
              </p:cNvSpPr>
              <p:nvPr/>
            </p:nvSpPr>
            <p:spPr bwMode="auto">
              <a:xfrm>
                <a:off x="3755" y="118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31" name="Oval 18"/>
              <p:cNvSpPr>
                <a:spLocks noChangeArrowheads="1"/>
              </p:cNvSpPr>
              <p:nvPr/>
            </p:nvSpPr>
            <p:spPr bwMode="auto">
              <a:xfrm>
                <a:off x="3733" y="1133"/>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32" name="Oval 19"/>
              <p:cNvSpPr>
                <a:spLocks noChangeArrowheads="1"/>
              </p:cNvSpPr>
              <p:nvPr/>
            </p:nvSpPr>
            <p:spPr bwMode="auto">
              <a:xfrm>
                <a:off x="4121" y="141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33" name="Oval 20"/>
              <p:cNvSpPr>
                <a:spLocks noChangeArrowheads="1"/>
              </p:cNvSpPr>
              <p:nvPr/>
            </p:nvSpPr>
            <p:spPr bwMode="auto">
              <a:xfrm>
                <a:off x="4213" y="1390"/>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34" name="Oval 21"/>
              <p:cNvSpPr>
                <a:spLocks noChangeArrowheads="1"/>
              </p:cNvSpPr>
              <p:nvPr/>
            </p:nvSpPr>
            <p:spPr bwMode="auto">
              <a:xfrm>
                <a:off x="3641" y="78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3115" name="Group 63"/>
            <p:cNvGrpSpPr>
              <a:grpSpLocks/>
            </p:cNvGrpSpPr>
            <p:nvPr/>
          </p:nvGrpSpPr>
          <p:grpSpPr bwMode="auto">
            <a:xfrm>
              <a:off x="3168" y="288"/>
              <a:ext cx="2352" cy="1968"/>
              <a:chOff x="3168" y="288"/>
              <a:chExt cx="2352" cy="1968"/>
            </a:xfrm>
          </p:grpSpPr>
          <p:sp>
            <p:nvSpPr>
              <p:cNvPr id="203116" name="Rectangle 64"/>
              <p:cNvSpPr>
                <a:spLocks noChangeArrowheads="1"/>
              </p:cNvSpPr>
              <p:nvPr/>
            </p:nvSpPr>
            <p:spPr bwMode="auto">
              <a:xfrm>
                <a:off x="3168" y="288"/>
                <a:ext cx="2352" cy="196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203117" name="Group 65"/>
              <p:cNvGrpSpPr>
                <a:grpSpLocks/>
              </p:cNvGrpSpPr>
              <p:nvPr/>
            </p:nvGrpSpPr>
            <p:grpSpPr bwMode="auto">
              <a:xfrm>
                <a:off x="3733" y="525"/>
                <a:ext cx="1691" cy="1239"/>
                <a:chOff x="3733" y="525"/>
                <a:chExt cx="1691" cy="1239"/>
              </a:xfrm>
            </p:grpSpPr>
            <p:sp>
              <p:nvSpPr>
                <p:cNvPr id="203197" name="Oval 66"/>
                <p:cNvSpPr>
                  <a:spLocks noChangeArrowheads="1"/>
                </p:cNvSpPr>
                <p:nvPr/>
              </p:nvSpPr>
              <p:spPr bwMode="auto">
                <a:xfrm>
                  <a:off x="3961"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98" name="Oval 67"/>
                <p:cNvSpPr>
                  <a:spLocks noChangeArrowheads="1"/>
                </p:cNvSpPr>
                <p:nvPr/>
              </p:nvSpPr>
              <p:spPr bwMode="auto">
                <a:xfrm>
                  <a:off x="3733" y="783"/>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99" name="Oval 68"/>
                <p:cNvSpPr>
                  <a:spLocks noChangeArrowheads="1"/>
                </p:cNvSpPr>
                <p:nvPr/>
              </p:nvSpPr>
              <p:spPr bwMode="auto">
                <a:xfrm>
                  <a:off x="4304" y="162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00" name="Oval 69"/>
                <p:cNvSpPr>
                  <a:spLocks noChangeArrowheads="1"/>
                </p:cNvSpPr>
                <p:nvPr/>
              </p:nvSpPr>
              <p:spPr bwMode="auto">
                <a:xfrm>
                  <a:off x="4578" y="174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01" name="Oval 70"/>
                <p:cNvSpPr>
                  <a:spLocks noChangeArrowheads="1"/>
                </p:cNvSpPr>
                <p:nvPr/>
              </p:nvSpPr>
              <p:spPr bwMode="auto">
                <a:xfrm>
                  <a:off x="4784" y="162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02" name="Oval 71"/>
                <p:cNvSpPr>
                  <a:spLocks noChangeArrowheads="1"/>
                </p:cNvSpPr>
                <p:nvPr/>
              </p:nvSpPr>
              <p:spPr bwMode="auto">
                <a:xfrm>
                  <a:off x="3961"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03" name="Oval 72"/>
                <p:cNvSpPr>
                  <a:spLocks noChangeArrowheads="1"/>
                </p:cNvSpPr>
                <p:nvPr/>
              </p:nvSpPr>
              <p:spPr bwMode="auto">
                <a:xfrm>
                  <a:off x="3961" y="134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04" name="Oval 73"/>
                <p:cNvSpPr>
                  <a:spLocks noChangeArrowheads="1"/>
                </p:cNvSpPr>
                <p:nvPr/>
              </p:nvSpPr>
              <p:spPr bwMode="auto">
                <a:xfrm>
                  <a:off x="4167" y="108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05" name="Oval 74"/>
                <p:cNvSpPr>
                  <a:spLocks noChangeArrowheads="1"/>
                </p:cNvSpPr>
                <p:nvPr/>
              </p:nvSpPr>
              <p:spPr bwMode="auto">
                <a:xfrm>
                  <a:off x="4075" y="101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06" name="Oval 75"/>
                <p:cNvSpPr>
                  <a:spLocks noChangeArrowheads="1"/>
                </p:cNvSpPr>
                <p:nvPr/>
              </p:nvSpPr>
              <p:spPr bwMode="auto">
                <a:xfrm>
                  <a:off x="4555" y="148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07" name="Oval 76"/>
                <p:cNvSpPr>
                  <a:spLocks noChangeArrowheads="1"/>
                </p:cNvSpPr>
                <p:nvPr/>
              </p:nvSpPr>
              <p:spPr bwMode="auto">
                <a:xfrm>
                  <a:off x="4624" y="525"/>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08" name="Oval 77"/>
                <p:cNvSpPr>
                  <a:spLocks noChangeArrowheads="1"/>
                </p:cNvSpPr>
                <p:nvPr/>
              </p:nvSpPr>
              <p:spPr bwMode="auto">
                <a:xfrm>
                  <a:off x="4418" y="108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09" name="Oval 78"/>
                <p:cNvSpPr>
                  <a:spLocks noChangeArrowheads="1"/>
                </p:cNvSpPr>
                <p:nvPr/>
              </p:nvSpPr>
              <p:spPr bwMode="auto">
                <a:xfrm>
                  <a:off x="3961" y="101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10" name="Oval 79"/>
                <p:cNvSpPr>
                  <a:spLocks noChangeArrowheads="1"/>
                </p:cNvSpPr>
                <p:nvPr/>
              </p:nvSpPr>
              <p:spPr bwMode="auto">
                <a:xfrm>
                  <a:off x="4464" y="164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11" name="Oval 80"/>
                <p:cNvSpPr>
                  <a:spLocks noChangeArrowheads="1"/>
                </p:cNvSpPr>
                <p:nvPr/>
              </p:nvSpPr>
              <p:spPr bwMode="auto">
                <a:xfrm>
                  <a:off x="4853" y="1577"/>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12" name="Oval 81"/>
                <p:cNvSpPr>
                  <a:spLocks noChangeArrowheads="1"/>
                </p:cNvSpPr>
                <p:nvPr/>
              </p:nvSpPr>
              <p:spPr bwMode="auto">
                <a:xfrm>
                  <a:off x="4190" y="64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13" name="Oval 82"/>
                <p:cNvSpPr>
                  <a:spLocks noChangeArrowheads="1"/>
                </p:cNvSpPr>
                <p:nvPr/>
              </p:nvSpPr>
              <p:spPr bwMode="auto">
                <a:xfrm>
                  <a:off x="4258" y="85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14" name="Oval 83"/>
                <p:cNvSpPr>
                  <a:spLocks noChangeArrowheads="1"/>
                </p:cNvSpPr>
                <p:nvPr/>
              </p:nvSpPr>
              <p:spPr bwMode="auto">
                <a:xfrm>
                  <a:off x="3778"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15" name="Oval 84"/>
                <p:cNvSpPr>
                  <a:spLocks noChangeArrowheads="1"/>
                </p:cNvSpPr>
                <p:nvPr/>
              </p:nvSpPr>
              <p:spPr bwMode="auto">
                <a:xfrm>
                  <a:off x="4464" y="132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16" name="Oval 85"/>
                <p:cNvSpPr>
                  <a:spLocks noChangeArrowheads="1"/>
                </p:cNvSpPr>
                <p:nvPr/>
              </p:nvSpPr>
              <p:spPr bwMode="auto">
                <a:xfrm>
                  <a:off x="4350" y="169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217" name="Oval 86"/>
                <p:cNvSpPr>
                  <a:spLocks noChangeArrowheads="1"/>
                </p:cNvSpPr>
                <p:nvPr/>
              </p:nvSpPr>
              <p:spPr bwMode="auto">
                <a:xfrm>
                  <a:off x="5401" y="104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3118" name="Group 87"/>
              <p:cNvGrpSpPr>
                <a:grpSpLocks/>
              </p:cNvGrpSpPr>
              <p:nvPr/>
            </p:nvGrpSpPr>
            <p:grpSpPr bwMode="auto">
              <a:xfrm>
                <a:off x="3504" y="432"/>
                <a:ext cx="1897" cy="1779"/>
                <a:chOff x="3504" y="432"/>
                <a:chExt cx="1897" cy="1779"/>
              </a:xfrm>
            </p:grpSpPr>
            <p:grpSp>
              <p:nvGrpSpPr>
                <p:cNvPr id="203119" name="Group 88"/>
                <p:cNvGrpSpPr>
                  <a:grpSpLocks/>
                </p:cNvGrpSpPr>
                <p:nvPr/>
              </p:nvGrpSpPr>
              <p:grpSpPr bwMode="auto">
                <a:xfrm>
                  <a:off x="3710" y="479"/>
                  <a:ext cx="1668" cy="1425"/>
                  <a:chOff x="3710" y="479"/>
                  <a:chExt cx="1668" cy="1425"/>
                </a:xfrm>
              </p:grpSpPr>
              <p:sp>
                <p:nvSpPr>
                  <p:cNvPr id="203177" name="Oval 89"/>
                  <p:cNvSpPr>
                    <a:spLocks noChangeArrowheads="1"/>
                  </p:cNvSpPr>
                  <p:nvPr/>
                </p:nvSpPr>
                <p:spPr bwMode="auto">
                  <a:xfrm>
                    <a:off x="3755" y="129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78" name="Oval 90"/>
                  <p:cNvSpPr>
                    <a:spLocks noChangeArrowheads="1"/>
                  </p:cNvSpPr>
                  <p:nvPr/>
                </p:nvSpPr>
                <p:spPr bwMode="auto">
                  <a:xfrm>
                    <a:off x="4327" y="188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79" name="Oval 91"/>
                  <p:cNvSpPr>
                    <a:spLocks noChangeArrowheads="1"/>
                  </p:cNvSpPr>
                  <p:nvPr/>
                </p:nvSpPr>
                <p:spPr bwMode="auto">
                  <a:xfrm>
                    <a:off x="4281"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80" name="Oval 92"/>
                  <p:cNvSpPr>
                    <a:spLocks noChangeArrowheads="1"/>
                  </p:cNvSpPr>
                  <p:nvPr/>
                </p:nvSpPr>
                <p:spPr bwMode="auto">
                  <a:xfrm>
                    <a:off x="4213" y="1694"/>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81" name="Oval 9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82" name="Oval 94"/>
                  <p:cNvSpPr>
                    <a:spLocks noChangeArrowheads="1"/>
                  </p:cNvSpPr>
                  <p:nvPr/>
                </p:nvSpPr>
                <p:spPr bwMode="auto">
                  <a:xfrm>
                    <a:off x="4921" y="174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83" name="Oval 95"/>
                  <p:cNvSpPr>
                    <a:spLocks noChangeArrowheads="1"/>
                  </p:cNvSpPr>
                  <p:nvPr/>
                </p:nvSpPr>
                <p:spPr bwMode="auto">
                  <a:xfrm>
                    <a:off x="3710" y="71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84" name="Oval 96"/>
                  <p:cNvSpPr>
                    <a:spLocks noChangeArrowheads="1"/>
                  </p:cNvSpPr>
                  <p:nvPr/>
                </p:nvSpPr>
                <p:spPr bwMode="auto">
                  <a:xfrm>
                    <a:off x="4693" y="1110"/>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85" name="Oval 97"/>
                  <p:cNvSpPr>
                    <a:spLocks noChangeArrowheads="1"/>
                  </p:cNvSpPr>
                  <p:nvPr/>
                </p:nvSpPr>
                <p:spPr bwMode="auto">
                  <a:xfrm>
                    <a:off x="3801" y="82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86" name="Oval 98"/>
                  <p:cNvSpPr>
                    <a:spLocks noChangeArrowheads="1"/>
                  </p:cNvSpPr>
                  <p:nvPr/>
                </p:nvSpPr>
                <p:spPr bwMode="auto">
                  <a:xfrm>
                    <a:off x="4761" y="619"/>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87" name="Oval 99"/>
                  <p:cNvSpPr>
                    <a:spLocks noChangeArrowheads="1"/>
                  </p:cNvSpPr>
                  <p:nvPr/>
                </p:nvSpPr>
                <p:spPr bwMode="auto">
                  <a:xfrm>
                    <a:off x="4464" y="1460"/>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88" name="Oval 100"/>
                  <p:cNvSpPr>
                    <a:spLocks noChangeArrowheads="1"/>
                  </p:cNvSpPr>
                  <p:nvPr/>
                </p:nvSpPr>
                <p:spPr bwMode="auto">
                  <a:xfrm>
                    <a:off x="4875" y="92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89" name="Oval 101"/>
                  <p:cNvSpPr>
                    <a:spLocks noChangeArrowheads="1"/>
                  </p:cNvSpPr>
                  <p:nvPr/>
                </p:nvSpPr>
                <p:spPr bwMode="auto">
                  <a:xfrm>
                    <a:off x="4830" y="85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90" name="Oval 102"/>
                  <p:cNvSpPr>
                    <a:spLocks noChangeArrowheads="1"/>
                  </p:cNvSpPr>
                  <p:nvPr/>
                </p:nvSpPr>
                <p:spPr bwMode="auto">
                  <a:xfrm>
                    <a:off x="4213" y="923"/>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91" name="Oval 103"/>
                  <p:cNvSpPr>
                    <a:spLocks noChangeArrowheads="1"/>
                  </p:cNvSpPr>
                  <p:nvPr/>
                </p:nvSpPr>
                <p:spPr bwMode="auto">
                  <a:xfrm>
                    <a:off x="4304" y="96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92" name="Oval 104"/>
                  <p:cNvSpPr>
                    <a:spLocks noChangeArrowheads="1"/>
                  </p:cNvSpPr>
                  <p:nvPr/>
                </p:nvSpPr>
                <p:spPr bwMode="auto">
                  <a:xfrm>
                    <a:off x="4761" y="73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93" name="Oval 105"/>
                  <p:cNvSpPr>
                    <a:spLocks noChangeArrowheads="1"/>
                  </p:cNvSpPr>
                  <p:nvPr/>
                </p:nvSpPr>
                <p:spPr bwMode="auto">
                  <a:xfrm>
                    <a:off x="4715" y="50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94" name="Oval 106"/>
                  <p:cNvSpPr>
                    <a:spLocks noChangeArrowheads="1"/>
                  </p:cNvSpPr>
                  <p:nvPr/>
                </p:nvSpPr>
                <p:spPr bwMode="auto">
                  <a:xfrm>
                    <a:off x="4533" y="479"/>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95" name="Oval 107"/>
                  <p:cNvSpPr>
                    <a:spLocks noChangeArrowheads="1"/>
                  </p:cNvSpPr>
                  <p:nvPr/>
                </p:nvSpPr>
                <p:spPr bwMode="auto">
                  <a:xfrm>
                    <a:off x="5355" y="113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96" name="Oval 108"/>
                  <p:cNvSpPr>
                    <a:spLocks noChangeArrowheads="1"/>
                  </p:cNvSpPr>
                  <p:nvPr/>
                </p:nvSpPr>
                <p:spPr bwMode="auto">
                  <a:xfrm>
                    <a:off x="5035" y="96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3120" name="Group 109"/>
                <p:cNvGrpSpPr>
                  <a:grpSpLocks/>
                </p:cNvGrpSpPr>
                <p:nvPr/>
              </p:nvGrpSpPr>
              <p:grpSpPr bwMode="auto">
                <a:xfrm>
                  <a:off x="3504" y="432"/>
                  <a:ext cx="1897" cy="1779"/>
                  <a:chOff x="3504" y="432"/>
                  <a:chExt cx="1897" cy="1779"/>
                </a:xfrm>
              </p:grpSpPr>
              <p:grpSp>
                <p:nvGrpSpPr>
                  <p:cNvPr id="203121" name="Group 110"/>
                  <p:cNvGrpSpPr>
                    <a:grpSpLocks/>
                  </p:cNvGrpSpPr>
                  <p:nvPr/>
                </p:nvGrpSpPr>
                <p:grpSpPr bwMode="auto">
                  <a:xfrm>
                    <a:off x="4075" y="432"/>
                    <a:ext cx="1075" cy="1355"/>
                    <a:chOff x="4075" y="432"/>
                    <a:chExt cx="1075" cy="1355"/>
                  </a:xfrm>
                </p:grpSpPr>
                <p:sp>
                  <p:nvSpPr>
                    <p:cNvPr id="203168" name="Oval 111"/>
                    <p:cNvSpPr>
                      <a:spLocks noChangeArrowheads="1"/>
                    </p:cNvSpPr>
                    <p:nvPr/>
                  </p:nvSpPr>
                  <p:spPr bwMode="auto">
                    <a:xfrm>
                      <a:off x="4761" y="176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69" name="Oval 112"/>
                    <p:cNvSpPr>
                      <a:spLocks noChangeArrowheads="1"/>
                    </p:cNvSpPr>
                    <p:nvPr/>
                  </p:nvSpPr>
                  <p:spPr bwMode="auto">
                    <a:xfrm>
                      <a:off x="4533" y="1437"/>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70" name="Oval 113"/>
                    <p:cNvSpPr>
                      <a:spLocks noChangeArrowheads="1"/>
                    </p:cNvSpPr>
                    <p:nvPr/>
                  </p:nvSpPr>
                  <p:spPr bwMode="auto">
                    <a:xfrm>
                      <a:off x="4693" y="806"/>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71" name="Oval 114"/>
                    <p:cNvSpPr>
                      <a:spLocks noChangeArrowheads="1"/>
                    </p:cNvSpPr>
                    <p:nvPr/>
                  </p:nvSpPr>
                  <p:spPr bwMode="auto">
                    <a:xfrm>
                      <a:off x="4555" y="689"/>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72" name="Oval 115"/>
                    <p:cNvSpPr>
                      <a:spLocks noChangeArrowheads="1"/>
                    </p:cNvSpPr>
                    <p:nvPr/>
                  </p:nvSpPr>
                  <p:spPr bwMode="auto">
                    <a:xfrm>
                      <a:off x="5127" y="106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73" name="Oval 116"/>
                    <p:cNvSpPr>
                      <a:spLocks noChangeArrowheads="1"/>
                    </p:cNvSpPr>
                    <p:nvPr/>
                  </p:nvSpPr>
                  <p:spPr bwMode="auto">
                    <a:xfrm>
                      <a:off x="4304" y="108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74" name="Oval 117"/>
                    <p:cNvSpPr>
                      <a:spLocks noChangeArrowheads="1"/>
                    </p:cNvSpPr>
                    <p:nvPr/>
                  </p:nvSpPr>
                  <p:spPr bwMode="auto">
                    <a:xfrm>
                      <a:off x="4075"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75" name="Oval 118"/>
                    <p:cNvSpPr>
                      <a:spLocks noChangeArrowheads="1"/>
                    </p:cNvSpPr>
                    <p:nvPr/>
                  </p:nvSpPr>
                  <p:spPr bwMode="auto">
                    <a:xfrm>
                      <a:off x="4578" y="43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76" name="Oval 119"/>
                    <p:cNvSpPr>
                      <a:spLocks noChangeArrowheads="1"/>
                    </p:cNvSpPr>
                    <p:nvPr/>
                  </p:nvSpPr>
                  <p:spPr bwMode="auto">
                    <a:xfrm>
                      <a:off x="4464"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3122" name="Group 120"/>
                  <p:cNvGrpSpPr>
                    <a:grpSpLocks/>
                  </p:cNvGrpSpPr>
                  <p:nvPr/>
                </p:nvGrpSpPr>
                <p:grpSpPr bwMode="auto">
                  <a:xfrm>
                    <a:off x="3550" y="502"/>
                    <a:ext cx="1463" cy="1613"/>
                    <a:chOff x="3550" y="502"/>
                    <a:chExt cx="1463" cy="1613"/>
                  </a:xfrm>
                </p:grpSpPr>
                <p:sp>
                  <p:nvSpPr>
                    <p:cNvPr id="203153" name="Oval 121"/>
                    <p:cNvSpPr>
                      <a:spLocks noChangeArrowheads="1"/>
                    </p:cNvSpPr>
                    <p:nvPr/>
                  </p:nvSpPr>
                  <p:spPr bwMode="auto">
                    <a:xfrm>
                      <a:off x="4235" y="1904"/>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54" name="Oval 122"/>
                    <p:cNvSpPr>
                      <a:spLocks noChangeArrowheads="1"/>
                    </p:cNvSpPr>
                    <p:nvPr/>
                  </p:nvSpPr>
                  <p:spPr bwMode="auto">
                    <a:xfrm>
                      <a:off x="4304" y="1928"/>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55" name="Oval 123"/>
                    <p:cNvSpPr>
                      <a:spLocks noChangeArrowheads="1"/>
                    </p:cNvSpPr>
                    <p:nvPr/>
                  </p:nvSpPr>
                  <p:spPr bwMode="auto">
                    <a:xfrm>
                      <a:off x="4441" y="174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56" name="Oval 124"/>
                    <p:cNvSpPr>
                      <a:spLocks noChangeArrowheads="1"/>
                    </p:cNvSpPr>
                    <p:nvPr/>
                  </p:nvSpPr>
                  <p:spPr bwMode="auto">
                    <a:xfrm>
                      <a:off x="4258" y="136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57" name="Oval 125"/>
                    <p:cNvSpPr>
                      <a:spLocks noChangeArrowheads="1"/>
                    </p:cNvSpPr>
                    <p:nvPr/>
                  </p:nvSpPr>
                  <p:spPr bwMode="auto">
                    <a:xfrm>
                      <a:off x="3870"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58" name="Oval 126"/>
                    <p:cNvSpPr>
                      <a:spLocks noChangeArrowheads="1"/>
                    </p:cNvSpPr>
                    <p:nvPr/>
                  </p:nvSpPr>
                  <p:spPr bwMode="auto">
                    <a:xfrm>
                      <a:off x="3573" y="712"/>
                      <a:ext cx="22"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59" name="Oval 127"/>
                    <p:cNvSpPr>
                      <a:spLocks noChangeArrowheads="1"/>
                    </p:cNvSpPr>
                    <p:nvPr/>
                  </p:nvSpPr>
                  <p:spPr bwMode="auto">
                    <a:xfrm>
                      <a:off x="4738" y="89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60" name="Oval 128"/>
                    <p:cNvSpPr>
                      <a:spLocks noChangeArrowheads="1"/>
                    </p:cNvSpPr>
                    <p:nvPr/>
                  </p:nvSpPr>
                  <p:spPr bwMode="auto">
                    <a:xfrm>
                      <a:off x="4921" y="99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61" name="Oval 129"/>
                    <p:cNvSpPr>
                      <a:spLocks noChangeArrowheads="1"/>
                    </p:cNvSpPr>
                    <p:nvPr/>
                  </p:nvSpPr>
                  <p:spPr bwMode="auto">
                    <a:xfrm>
                      <a:off x="4441" y="157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62" name="Oval 130"/>
                    <p:cNvSpPr>
                      <a:spLocks noChangeArrowheads="1"/>
                    </p:cNvSpPr>
                    <p:nvPr/>
                  </p:nvSpPr>
                  <p:spPr bwMode="auto">
                    <a:xfrm>
                      <a:off x="4510" y="157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63" name="Oval 131"/>
                    <p:cNvSpPr>
                      <a:spLocks noChangeArrowheads="1"/>
                    </p:cNvSpPr>
                    <p:nvPr/>
                  </p:nvSpPr>
                  <p:spPr bwMode="auto">
                    <a:xfrm>
                      <a:off x="4190" y="2091"/>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64" name="Oval 132"/>
                    <p:cNvSpPr>
                      <a:spLocks noChangeArrowheads="1"/>
                    </p:cNvSpPr>
                    <p:nvPr/>
                  </p:nvSpPr>
                  <p:spPr bwMode="auto">
                    <a:xfrm>
                      <a:off x="4990" y="183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65" name="Oval 133"/>
                    <p:cNvSpPr>
                      <a:spLocks noChangeArrowheads="1"/>
                    </p:cNvSpPr>
                    <p:nvPr/>
                  </p:nvSpPr>
                  <p:spPr bwMode="auto">
                    <a:xfrm>
                      <a:off x="4327" y="136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66" name="Oval 134"/>
                    <p:cNvSpPr>
                      <a:spLocks noChangeArrowheads="1"/>
                    </p:cNvSpPr>
                    <p:nvPr/>
                  </p:nvSpPr>
                  <p:spPr bwMode="auto">
                    <a:xfrm>
                      <a:off x="4007" y="139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67" name="Oval 135"/>
                    <p:cNvSpPr>
                      <a:spLocks noChangeArrowheads="1"/>
                    </p:cNvSpPr>
                    <p:nvPr/>
                  </p:nvSpPr>
                  <p:spPr bwMode="auto">
                    <a:xfrm>
                      <a:off x="3550" y="502"/>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3123" name="Group 136"/>
                  <p:cNvGrpSpPr>
                    <a:grpSpLocks/>
                  </p:cNvGrpSpPr>
                  <p:nvPr/>
                </p:nvGrpSpPr>
                <p:grpSpPr bwMode="auto">
                  <a:xfrm>
                    <a:off x="3504" y="528"/>
                    <a:ext cx="1897" cy="1683"/>
                    <a:chOff x="3504" y="525"/>
                    <a:chExt cx="1897" cy="1683"/>
                  </a:xfrm>
                </p:grpSpPr>
                <p:sp>
                  <p:nvSpPr>
                    <p:cNvPr id="203124" name="Oval 137"/>
                    <p:cNvSpPr>
                      <a:spLocks noChangeArrowheads="1"/>
                    </p:cNvSpPr>
                    <p:nvPr/>
                  </p:nvSpPr>
                  <p:spPr bwMode="auto">
                    <a:xfrm>
                      <a:off x="3870" y="125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25" name="Oval 138"/>
                    <p:cNvSpPr>
                      <a:spLocks noChangeArrowheads="1"/>
                    </p:cNvSpPr>
                    <p:nvPr/>
                  </p:nvSpPr>
                  <p:spPr bwMode="auto">
                    <a:xfrm>
                      <a:off x="3915"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26" name="Oval 139"/>
                    <p:cNvSpPr>
                      <a:spLocks noChangeArrowheads="1"/>
                    </p:cNvSpPr>
                    <p:nvPr/>
                  </p:nvSpPr>
                  <p:spPr bwMode="auto">
                    <a:xfrm>
                      <a:off x="4167" y="195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27" name="Oval 140"/>
                    <p:cNvSpPr>
                      <a:spLocks noChangeArrowheads="1"/>
                    </p:cNvSpPr>
                    <p:nvPr/>
                  </p:nvSpPr>
                  <p:spPr bwMode="auto">
                    <a:xfrm>
                      <a:off x="4281" y="178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28" name="Oval 141"/>
                    <p:cNvSpPr>
                      <a:spLocks noChangeArrowheads="1"/>
                    </p:cNvSpPr>
                    <p:nvPr/>
                  </p:nvSpPr>
                  <p:spPr bwMode="auto">
                    <a:xfrm>
                      <a:off x="4304" y="2068"/>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29" name="Oval 142"/>
                    <p:cNvSpPr>
                      <a:spLocks noChangeArrowheads="1"/>
                    </p:cNvSpPr>
                    <p:nvPr/>
                  </p:nvSpPr>
                  <p:spPr bwMode="auto">
                    <a:xfrm>
                      <a:off x="4075" y="2044"/>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30" name="Oval 143"/>
                    <p:cNvSpPr>
                      <a:spLocks noChangeArrowheads="1"/>
                    </p:cNvSpPr>
                    <p:nvPr/>
                  </p:nvSpPr>
                  <p:spPr bwMode="auto">
                    <a:xfrm>
                      <a:off x="4235" y="1554"/>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31" name="Oval 144"/>
                    <p:cNvSpPr>
                      <a:spLocks noChangeArrowheads="1"/>
                    </p:cNvSpPr>
                    <p:nvPr/>
                  </p:nvSpPr>
                  <p:spPr bwMode="auto">
                    <a:xfrm>
                      <a:off x="4647" y="1671"/>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32" name="Oval 145"/>
                    <p:cNvSpPr>
                      <a:spLocks noChangeArrowheads="1"/>
                    </p:cNvSpPr>
                    <p:nvPr/>
                  </p:nvSpPr>
                  <p:spPr bwMode="auto">
                    <a:xfrm>
                      <a:off x="4944" y="1647"/>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33" name="Oval 146"/>
                    <p:cNvSpPr>
                      <a:spLocks noChangeArrowheads="1"/>
                    </p:cNvSpPr>
                    <p:nvPr/>
                  </p:nvSpPr>
                  <p:spPr bwMode="auto">
                    <a:xfrm>
                      <a:off x="4350" y="1460"/>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34" name="Oval 147"/>
                    <p:cNvSpPr>
                      <a:spLocks noChangeArrowheads="1"/>
                    </p:cNvSpPr>
                    <p:nvPr/>
                  </p:nvSpPr>
                  <p:spPr bwMode="auto">
                    <a:xfrm>
                      <a:off x="3824" y="132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35" name="Oval 148"/>
                    <p:cNvSpPr>
                      <a:spLocks noChangeArrowheads="1"/>
                    </p:cNvSpPr>
                    <p:nvPr/>
                  </p:nvSpPr>
                  <p:spPr bwMode="auto">
                    <a:xfrm>
                      <a:off x="4007" y="1110"/>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36" name="Oval 149"/>
                    <p:cNvSpPr>
                      <a:spLocks noChangeArrowheads="1"/>
                    </p:cNvSpPr>
                    <p:nvPr/>
                  </p:nvSpPr>
                  <p:spPr bwMode="auto">
                    <a:xfrm>
                      <a:off x="4030" y="89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37" name="Oval 150"/>
                    <p:cNvSpPr>
                      <a:spLocks noChangeArrowheads="1"/>
                    </p:cNvSpPr>
                    <p:nvPr/>
                  </p:nvSpPr>
                  <p:spPr bwMode="auto">
                    <a:xfrm>
                      <a:off x="4258" y="127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38" name="Oval 151"/>
                    <p:cNvSpPr>
                      <a:spLocks noChangeArrowheads="1"/>
                    </p:cNvSpPr>
                    <p:nvPr/>
                  </p:nvSpPr>
                  <p:spPr bwMode="auto">
                    <a:xfrm>
                      <a:off x="4624" y="1227"/>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39" name="Oval 152"/>
                    <p:cNvSpPr>
                      <a:spLocks noChangeArrowheads="1"/>
                    </p:cNvSpPr>
                    <p:nvPr/>
                  </p:nvSpPr>
                  <p:spPr bwMode="auto">
                    <a:xfrm>
                      <a:off x="4578" y="92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40" name="Oval 153"/>
                    <p:cNvSpPr>
                      <a:spLocks noChangeArrowheads="1"/>
                    </p:cNvSpPr>
                    <p:nvPr/>
                  </p:nvSpPr>
                  <p:spPr bwMode="auto">
                    <a:xfrm>
                      <a:off x="3710" y="525"/>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41" name="Oval 154"/>
                    <p:cNvSpPr>
                      <a:spLocks noChangeArrowheads="1"/>
                    </p:cNvSpPr>
                    <p:nvPr/>
                  </p:nvSpPr>
                  <p:spPr bwMode="auto">
                    <a:xfrm>
                      <a:off x="4670" y="66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42" name="Oval 155"/>
                    <p:cNvSpPr>
                      <a:spLocks noChangeArrowheads="1"/>
                    </p:cNvSpPr>
                    <p:nvPr/>
                  </p:nvSpPr>
                  <p:spPr bwMode="auto">
                    <a:xfrm>
                      <a:off x="4578" y="572"/>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43" name="Oval 156"/>
                    <p:cNvSpPr>
                      <a:spLocks noChangeArrowheads="1"/>
                    </p:cNvSpPr>
                    <p:nvPr/>
                  </p:nvSpPr>
                  <p:spPr bwMode="auto">
                    <a:xfrm>
                      <a:off x="5104" y="85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44" name="Oval 157"/>
                    <p:cNvSpPr>
                      <a:spLocks noChangeArrowheads="1"/>
                    </p:cNvSpPr>
                    <p:nvPr/>
                  </p:nvSpPr>
                  <p:spPr bwMode="auto">
                    <a:xfrm>
                      <a:off x="5081" y="1133"/>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45" name="Oval 158"/>
                    <p:cNvSpPr>
                      <a:spLocks noChangeArrowheads="1"/>
                    </p:cNvSpPr>
                    <p:nvPr/>
                  </p:nvSpPr>
                  <p:spPr bwMode="auto">
                    <a:xfrm>
                      <a:off x="5378" y="1203"/>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46" name="Oval 159"/>
                    <p:cNvSpPr>
                      <a:spLocks noChangeArrowheads="1"/>
                    </p:cNvSpPr>
                    <p:nvPr/>
                  </p:nvSpPr>
                  <p:spPr bwMode="auto">
                    <a:xfrm>
                      <a:off x="5333" y="946"/>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47" name="Oval 160"/>
                    <p:cNvSpPr>
                      <a:spLocks noChangeArrowheads="1"/>
                    </p:cNvSpPr>
                    <p:nvPr/>
                  </p:nvSpPr>
                  <p:spPr bwMode="auto">
                    <a:xfrm>
                      <a:off x="4258" y="2185"/>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48" name="Oval 161"/>
                    <p:cNvSpPr>
                      <a:spLocks noChangeArrowheads="1"/>
                    </p:cNvSpPr>
                    <p:nvPr/>
                  </p:nvSpPr>
                  <p:spPr bwMode="auto">
                    <a:xfrm>
                      <a:off x="4030" y="759"/>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49" name="Oval 162"/>
                    <p:cNvSpPr>
                      <a:spLocks noChangeArrowheads="1"/>
                    </p:cNvSpPr>
                    <p:nvPr/>
                  </p:nvSpPr>
                  <p:spPr bwMode="auto">
                    <a:xfrm>
                      <a:off x="3504" y="596"/>
                      <a:ext cx="23"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50" name="Oval 163"/>
                    <p:cNvSpPr>
                      <a:spLocks noChangeArrowheads="1"/>
                    </p:cNvSpPr>
                    <p:nvPr/>
                  </p:nvSpPr>
                  <p:spPr bwMode="auto">
                    <a:xfrm>
                      <a:off x="4533" y="1320"/>
                      <a:ext cx="22" cy="2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51" name="Oval 164"/>
                    <p:cNvSpPr>
                      <a:spLocks noChangeArrowheads="1"/>
                    </p:cNvSpPr>
                    <p:nvPr/>
                  </p:nvSpPr>
                  <p:spPr bwMode="auto">
                    <a:xfrm>
                      <a:off x="4533" y="1086"/>
                      <a:ext cx="22"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52" name="Oval 165"/>
                    <p:cNvSpPr>
                      <a:spLocks noChangeArrowheads="1"/>
                    </p:cNvSpPr>
                    <p:nvPr/>
                  </p:nvSpPr>
                  <p:spPr bwMode="auto">
                    <a:xfrm>
                      <a:off x="4578" y="1156"/>
                      <a:ext cx="23" cy="24"/>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grpSp>
        </p:grpSp>
      </p:grpSp>
      <p:grpSp>
        <p:nvGrpSpPr>
          <p:cNvPr id="12" name="Group 167"/>
          <p:cNvGrpSpPr>
            <a:grpSpLocks noChangeAspect="1"/>
          </p:cNvGrpSpPr>
          <p:nvPr/>
        </p:nvGrpSpPr>
        <p:grpSpPr bwMode="auto">
          <a:xfrm>
            <a:off x="3517900" y="1549400"/>
            <a:ext cx="4889500" cy="4090988"/>
            <a:chOff x="3168" y="288"/>
            <a:chExt cx="2352" cy="1968"/>
          </a:xfrm>
        </p:grpSpPr>
        <p:sp>
          <p:nvSpPr>
            <p:cNvPr id="202991" name="Rectangle 168"/>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202992" name="Group 169"/>
            <p:cNvGrpSpPr>
              <a:grpSpLocks noChangeAspect="1"/>
            </p:cNvGrpSpPr>
            <p:nvPr/>
          </p:nvGrpSpPr>
          <p:grpSpPr bwMode="auto">
            <a:xfrm>
              <a:off x="3618" y="783"/>
              <a:ext cx="1623" cy="911"/>
              <a:chOff x="3618" y="783"/>
              <a:chExt cx="1623" cy="911"/>
            </a:xfrm>
          </p:grpSpPr>
          <p:sp>
            <p:nvSpPr>
              <p:cNvPr id="203096" name="Oval 170"/>
              <p:cNvSpPr>
                <a:spLocks noChangeAspect="1" noChangeArrowheads="1"/>
              </p:cNvSpPr>
              <p:nvPr/>
            </p:nvSpPr>
            <p:spPr bwMode="auto">
              <a:xfrm>
                <a:off x="3915" y="1297"/>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97" name="Oval 171"/>
              <p:cNvSpPr>
                <a:spLocks noChangeAspect="1" noChangeArrowheads="1"/>
              </p:cNvSpPr>
              <p:nvPr/>
            </p:nvSpPr>
            <p:spPr bwMode="auto">
              <a:xfrm>
                <a:off x="3870" y="99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98" name="Oval 172"/>
              <p:cNvSpPr>
                <a:spLocks noChangeAspect="1" noChangeArrowheads="1"/>
              </p:cNvSpPr>
              <p:nvPr/>
            </p:nvSpPr>
            <p:spPr bwMode="auto">
              <a:xfrm>
                <a:off x="4487" y="1671"/>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99" name="Oval 173"/>
              <p:cNvSpPr>
                <a:spLocks noChangeAspect="1" noChangeArrowheads="1"/>
              </p:cNvSpPr>
              <p:nvPr/>
            </p:nvSpPr>
            <p:spPr bwMode="auto">
              <a:xfrm>
                <a:off x="4121" y="1203"/>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00" name="Oval 174"/>
              <p:cNvSpPr>
                <a:spLocks noChangeAspect="1" noChangeArrowheads="1"/>
              </p:cNvSpPr>
              <p:nvPr/>
            </p:nvSpPr>
            <p:spPr bwMode="auto">
              <a:xfrm>
                <a:off x="4030" y="106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01" name="Oval 175"/>
              <p:cNvSpPr>
                <a:spLocks noChangeAspect="1" noChangeArrowheads="1"/>
              </p:cNvSpPr>
              <p:nvPr/>
            </p:nvSpPr>
            <p:spPr bwMode="auto">
              <a:xfrm>
                <a:off x="4807" y="104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02" name="Oval 176"/>
              <p:cNvSpPr>
                <a:spLocks noChangeAspect="1" noChangeArrowheads="1"/>
              </p:cNvSpPr>
              <p:nvPr/>
            </p:nvSpPr>
            <p:spPr bwMode="auto">
              <a:xfrm>
                <a:off x="4624" y="104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03" name="Oval 177"/>
              <p:cNvSpPr>
                <a:spLocks noChangeAspect="1" noChangeArrowheads="1"/>
              </p:cNvSpPr>
              <p:nvPr/>
            </p:nvSpPr>
            <p:spPr bwMode="auto">
              <a:xfrm>
                <a:off x="4967" y="104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04" name="Oval 178"/>
              <p:cNvSpPr>
                <a:spLocks noChangeAspect="1" noChangeArrowheads="1"/>
              </p:cNvSpPr>
              <p:nvPr/>
            </p:nvSpPr>
            <p:spPr bwMode="auto">
              <a:xfrm>
                <a:off x="5218" y="946"/>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05" name="Oval 179"/>
              <p:cNvSpPr>
                <a:spLocks noChangeAspect="1" noChangeArrowheads="1"/>
              </p:cNvSpPr>
              <p:nvPr/>
            </p:nvSpPr>
            <p:spPr bwMode="auto">
              <a:xfrm>
                <a:off x="4144" y="1367"/>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06" name="Oval 180"/>
              <p:cNvSpPr>
                <a:spLocks noChangeAspect="1" noChangeArrowheads="1"/>
              </p:cNvSpPr>
              <p:nvPr/>
            </p:nvSpPr>
            <p:spPr bwMode="auto">
              <a:xfrm>
                <a:off x="4967" y="92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07" name="Oval 181"/>
              <p:cNvSpPr>
                <a:spLocks noChangeAspect="1" noChangeArrowheads="1"/>
              </p:cNvSpPr>
              <p:nvPr/>
            </p:nvSpPr>
            <p:spPr bwMode="auto">
              <a:xfrm>
                <a:off x="3618" y="118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08" name="Oval 182"/>
              <p:cNvSpPr>
                <a:spLocks noChangeAspect="1" noChangeArrowheads="1"/>
              </p:cNvSpPr>
              <p:nvPr/>
            </p:nvSpPr>
            <p:spPr bwMode="auto">
              <a:xfrm>
                <a:off x="3755" y="118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09" name="Oval 183"/>
              <p:cNvSpPr>
                <a:spLocks noChangeAspect="1" noChangeArrowheads="1"/>
              </p:cNvSpPr>
              <p:nvPr/>
            </p:nvSpPr>
            <p:spPr bwMode="auto">
              <a:xfrm>
                <a:off x="3733" y="1133"/>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10" name="Oval 184"/>
              <p:cNvSpPr>
                <a:spLocks noChangeAspect="1" noChangeArrowheads="1"/>
              </p:cNvSpPr>
              <p:nvPr/>
            </p:nvSpPr>
            <p:spPr bwMode="auto">
              <a:xfrm>
                <a:off x="4121" y="1413"/>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11" name="Oval 185"/>
              <p:cNvSpPr>
                <a:spLocks noChangeAspect="1" noChangeArrowheads="1"/>
              </p:cNvSpPr>
              <p:nvPr/>
            </p:nvSpPr>
            <p:spPr bwMode="auto">
              <a:xfrm>
                <a:off x="4213" y="1390"/>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112" name="Oval 186"/>
              <p:cNvSpPr>
                <a:spLocks noChangeAspect="1" noChangeArrowheads="1"/>
              </p:cNvSpPr>
              <p:nvPr/>
            </p:nvSpPr>
            <p:spPr bwMode="auto">
              <a:xfrm>
                <a:off x="3641" y="78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2993" name="Group 187"/>
            <p:cNvGrpSpPr>
              <a:grpSpLocks noChangeAspect="1"/>
            </p:cNvGrpSpPr>
            <p:nvPr/>
          </p:nvGrpSpPr>
          <p:grpSpPr bwMode="auto">
            <a:xfrm>
              <a:off x="3168" y="288"/>
              <a:ext cx="2352" cy="1968"/>
              <a:chOff x="3168" y="288"/>
              <a:chExt cx="2352" cy="1968"/>
            </a:xfrm>
          </p:grpSpPr>
          <p:sp>
            <p:nvSpPr>
              <p:cNvPr id="202994" name="Rectangle 188"/>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202995" name="Group 189"/>
              <p:cNvGrpSpPr>
                <a:grpSpLocks noChangeAspect="1"/>
              </p:cNvGrpSpPr>
              <p:nvPr/>
            </p:nvGrpSpPr>
            <p:grpSpPr bwMode="auto">
              <a:xfrm>
                <a:off x="3733" y="525"/>
                <a:ext cx="1691" cy="1239"/>
                <a:chOff x="3733" y="525"/>
                <a:chExt cx="1691" cy="1239"/>
              </a:xfrm>
            </p:grpSpPr>
            <p:sp>
              <p:nvSpPr>
                <p:cNvPr id="203075" name="Oval 190"/>
                <p:cNvSpPr>
                  <a:spLocks noChangeAspect="1" noChangeArrowheads="1"/>
                </p:cNvSpPr>
                <p:nvPr/>
              </p:nvSpPr>
              <p:spPr bwMode="auto">
                <a:xfrm>
                  <a:off x="3961" y="1156"/>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76" name="Oval 191"/>
                <p:cNvSpPr>
                  <a:spLocks noChangeAspect="1" noChangeArrowheads="1"/>
                </p:cNvSpPr>
                <p:nvPr/>
              </p:nvSpPr>
              <p:spPr bwMode="auto">
                <a:xfrm>
                  <a:off x="3733" y="783"/>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77" name="Oval 192"/>
                <p:cNvSpPr>
                  <a:spLocks noChangeAspect="1" noChangeArrowheads="1"/>
                </p:cNvSpPr>
                <p:nvPr/>
              </p:nvSpPr>
              <p:spPr bwMode="auto">
                <a:xfrm>
                  <a:off x="4304" y="162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78" name="Oval 193"/>
                <p:cNvSpPr>
                  <a:spLocks noChangeAspect="1" noChangeArrowheads="1"/>
                </p:cNvSpPr>
                <p:nvPr/>
              </p:nvSpPr>
              <p:spPr bwMode="auto">
                <a:xfrm>
                  <a:off x="4578" y="1741"/>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79" name="Oval 194"/>
                <p:cNvSpPr>
                  <a:spLocks noChangeAspect="1" noChangeArrowheads="1"/>
                </p:cNvSpPr>
                <p:nvPr/>
              </p:nvSpPr>
              <p:spPr bwMode="auto">
                <a:xfrm>
                  <a:off x="4784" y="162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80" name="Oval 195"/>
                <p:cNvSpPr>
                  <a:spLocks noChangeAspect="1" noChangeArrowheads="1"/>
                </p:cNvSpPr>
                <p:nvPr/>
              </p:nvSpPr>
              <p:spPr bwMode="auto">
                <a:xfrm>
                  <a:off x="3961" y="1273"/>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81" name="Oval 196"/>
                <p:cNvSpPr>
                  <a:spLocks noChangeAspect="1" noChangeArrowheads="1"/>
                </p:cNvSpPr>
                <p:nvPr/>
              </p:nvSpPr>
              <p:spPr bwMode="auto">
                <a:xfrm>
                  <a:off x="3961" y="1343"/>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82" name="Oval 197"/>
                <p:cNvSpPr>
                  <a:spLocks noChangeAspect="1" noChangeArrowheads="1"/>
                </p:cNvSpPr>
                <p:nvPr/>
              </p:nvSpPr>
              <p:spPr bwMode="auto">
                <a:xfrm>
                  <a:off x="4167" y="1086"/>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83" name="Oval 198"/>
                <p:cNvSpPr>
                  <a:spLocks noChangeAspect="1" noChangeArrowheads="1"/>
                </p:cNvSpPr>
                <p:nvPr/>
              </p:nvSpPr>
              <p:spPr bwMode="auto">
                <a:xfrm>
                  <a:off x="4075" y="1016"/>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84" name="Oval 199"/>
                <p:cNvSpPr>
                  <a:spLocks noChangeAspect="1" noChangeArrowheads="1"/>
                </p:cNvSpPr>
                <p:nvPr/>
              </p:nvSpPr>
              <p:spPr bwMode="auto">
                <a:xfrm>
                  <a:off x="4555" y="148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85" name="Oval 200"/>
                <p:cNvSpPr>
                  <a:spLocks noChangeAspect="1" noChangeArrowheads="1"/>
                </p:cNvSpPr>
                <p:nvPr/>
              </p:nvSpPr>
              <p:spPr bwMode="auto">
                <a:xfrm>
                  <a:off x="4624" y="525"/>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86" name="Oval 201"/>
                <p:cNvSpPr>
                  <a:spLocks noChangeAspect="1" noChangeArrowheads="1"/>
                </p:cNvSpPr>
                <p:nvPr/>
              </p:nvSpPr>
              <p:spPr bwMode="auto">
                <a:xfrm>
                  <a:off x="4418" y="1086"/>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87" name="Oval 202"/>
                <p:cNvSpPr>
                  <a:spLocks noChangeAspect="1" noChangeArrowheads="1"/>
                </p:cNvSpPr>
                <p:nvPr/>
              </p:nvSpPr>
              <p:spPr bwMode="auto">
                <a:xfrm>
                  <a:off x="3961" y="1016"/>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88" name="Oval 203"/>
                <p:cNvSpPr>
                  <a:spLocks noChangeAspect="1" noChangeArrowheads="1"/>
                </p:cNvSpPr>
                <p:nvPr/>
              </p:nvSpPr>
              <p:spPr bwMode="auto">
                <a:xfrm>
                  <a:off x="4464" y="1647"/>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89" name="Oval 204"/>
                <p:cNvSpPr>
                  <a:spLocks noChangeAspect="1" noChangeArrowheads="1"/>
                </p:cNvSpPr>
                <p:nvPr/>
              </p:nvSpPr>
              <p:spPr bwMode="auto">
                <a:xfrm>
                  <a:off x="4853" y="1577"/>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90" name="Oval 205"/>
                <p:cNvSpPr>
                  <a:spLocks noChangeAspect="1" noChangeArrowheads="1"/>
                </p:cNvSpPr>
                <p:nvPr/>
              </p:nvSpPr>
              <p:spPr bwMode="auto">
                <a:xfrm>
                  <a:off x="4190" y="642"/>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91" name="Oval 206"/>
                <p:cNvSpPr>
                  <a:spLocks noChangeAspect="1" noChangeArrowheads="1"/>
                </p:cNvSpPr>
                <p:nvPr/>
              </p:nvSpPr>
              <p:spPr bwMode="auto">
                <a:xfrm>
                  <a:off x="4258" y="85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92" name="Oval 207"/>
                <p:cNvSpPr>
                  <a:spLocks noChangeAspect="1" noChangeArrowheads="1"/>
                </p:cNvSpPr>
                <p:nvPr/>
              </p:nvSpPr>
              <p:spPr bwMode="auto">
                <a:xfrm>
                  <a:off x="3778" y="572"/>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93" name="Oval 208"/>
                <p:cNvSpPr>
                  <a:spLocks noChangeAspect="1" noChangeArrowheads="1"/>
                </p:cNvSpPr>
                <p:nvPr/>
              </p:nvSpPr>
              <p:spPr bwMode="auto">
                <a:xfrm>
                  <a:off x="4464" y="132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94" name="Oval 209"/>
                <p:cNvSpPr>
                  <a:spLocks noChangeAspect="1" noChangeArrowheads="1"/>
                </p:cNvSpPr>
                <p:nvPr/>
              </p:nvSpPr>
              <p:spPr bwMode="auto">
                <a:xfrm>
                  <a:off x="4350" y="169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95" name="Oval 210"/>
                <p:cNvSpPr>
                  <a:spLocks noChangeAspect="1" noChangeArrowheads="1"/>
                </p:cNvSpPr>
                <p:nvPr/>
              </p:nvSpPr>
              <p:spPr bwMode="auto">
                <a:xfrm>
                  <a:off x="5401" y="104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2996" name="Group 211"/>
              <p:cNvGrpSpPr>
                <a:grpSpLocks noChangeAspect="1"/>
              </p:cNvGrpSpPr>
              <p:nvPr/>
            </p:nvGrpSpPr>
            <p:grpSpPr bwMode="auto">
              <a:xfrm>
                <a:off x="3504" y="432"/>
                <a:ext cx="1897" cy="1779"/>
                <a:chOff x="3504" y="432"/>
                <a:chExt cx="1897" cy="1779"/>
              </a:xfrm>
            </p:grpSpPr>
            <p:grpSp>
              <p:nvGrpSpPr>
                <p:cNvPr id="202997" name="Group 212"/>
                <p:cNvGrpSpPr>
                  <a:grpSpLocks noChangeAspect="1"/>
                </p:cNvGrpSpPr>
                <p:nvPr/>
              </p:nvGrpSpPr>
              <p:grpSpPr bwMode="auto">
                <a:xfrm>
                  <a:off x="3710" y="479"/>
                  <a:ext cx="1668" cy="1425"/>
                  <a:chOff x="3710" y="479"/>
                  <a:chExt cx="1668" cy="1425"/>
                </a:xfrm>
              </p:grpSpPr>
              <p:sp>
                <p:nvSpPr>
                  <p:cNvPr id="203055" name="Oval 213"/>
                  <p:cNvSpPr>
                    <a:spLocks noChangeAspect="1" noChangeArrowheads="1"/>
                  </p:cNvSpPr>
                  <p:nvPr/>
                </p:nvSpPr>
                <p:spPr bwMode="auto">
                  <a:xfrm>
                    <a:off x="3755" y="1297"/>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56" name="Oval 214"/>
                  <p:cNvSpPr>
                    <a:spLocks noChangeAspect="1" noChangeArrowheads="1"/>
                  </p:cNvSpPr>
                  <p:nvPr/>
                </p:nvSpPr>
                <p:spPr bwMode="auto">
                  <a:xfrm>
                    <a:off x="4327" y="1881"/>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57" name="Oval 215"/>
                  <p:cNvSpPr>
                    <a:spLocks noChangeAspect="1" noChangeArrowheads="1"/>
                  </p:cNvSpPr>
                  <p:nvPr/>
                </p:nvSpPr>
                <p:spPr bwMode="auto">
                  <a:xfrm>
                    <a:off x="4281" y="155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58" name="Oval 216"/>
                  <p:cNvSpPr>
                    <a:spLocks noChangeAspect="1" noChangeArrowheads="1"/>
                  </p:cNvSpPr>
                  <p:nvPr/>
                </p:nvSpPr>
                <p:spPr bwMode="auto">
                  <a:xfrm>
                    <a:off x="4213" y="1694"/>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59" name="Oval 217"/>
                  <p:cNvSpPr>
                    <a:spLocks noChangeAspect="1" noChangeArrowheads="1"/>
                  </p:cNvSpPr>
                  <p:nvPr/>
                </p:nvSpPr>
                <p:spPr bwMode="auto">
                  <a:xfrm>
                    <a:off x="4235" y="155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60" name="Oval 218"/>
                  <p:cNvSpPr>
                    <a:spLocks noChangeAspect="1" noChangeArrowheads="1"/>
                  </p:cNvSpPr>
                  <p:nvPr/>
                </p:nvSpPr>
                <p:spPr bwMode="auto">
                  <a:xfrm>
                    <a:off x="4921" y="1741"/>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61" name="Oval 219"/>
                  <p:cNvSpPr>
                    <a:spLocks noChangeAspect="1" noChangeArrowheads="1"/>
                  </p:cNvSpPr>
                  <p:nvPr/>
                </p:nvSpPr>
                <p:spPr bwMode="auto">
                  <a:xfrm>
                    <a:off x="3710" y="712"/>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62" name="Oval 220"/>
                  <p:cNvSpPr>
                    <a:spLocks noChangeAspect="1" noChangeArrowheads="1"/>
                  </p:cNvSpPr>
                  <p:nvPr/>
                </p:nvSpPr>
                <p:spPr bwMode="auto">
                  <a:xfrm>
                    <a:off x="4693" y="1110"/>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63" name="Oval 221"/>
                  <p:cNvSpPr>
                    <a:spLocks noChangeAspect="1" noChangeArrowheads="1"/>
                  </p:cNvSpPr>
                  <p:nvPr/>
                </p:nvSpPr>
                <p:spPr bwMode="auto">
                  <a:xfrm>
                    <a:off x="3801" y="829"/>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64" name="Oval 222"/>
                  <p:cNvSpPr>
                    <a:spLocks noChangeAspect="1" noChangeArrowheads="1"/>
                  </p:cNvSpPr>
                  <p:nvPr/>
                </p:nvSpPr>
                <p:spPr bwMode="auto">
                  <a:xfrm>
                    <a:off x="4761" y="619"/>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65" name="Oval 223"/>
                  <p:cNvSpPr>
                    <a:spLocks noChangeAspect="1" noChangeArrowheads="1"/>
                  </p:cNvSpPr>
                  <p:nvPr/>
                </p:nvSpPr>
                <p:spPr bwMode="auto">
                  <a:xfrm>
                    <a:off x="4464" y="1460"/>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66" name="Oval 224"/>
                  <p:cNvSpPr>
                    <a:spLocks noChangeAspect="1" noChangeArrowheads="1"/>
                  </p:cNvSpPr>
                  <p:nvPr/>
                </p:nvSpPr>
                <p:spPr bwMode="auto">
                  <a:xfrm>
                    <a:off x="4875" y="92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67" name="Oval 225"/>
                  <p:cNvSpPr>
                    <a:spLocks noChangeAspect="1" noChangeArrowheads="1"/>
                  </p:cNvSpPr>
                  <p:nvPr/>
                </p:nvSpPr>
                <p:spPr bwMode="auto">
                  <a:xfrm>
                    <a:off x="4830" y="85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68" name="Oval 226"/>
                  <p:cNvSpPr>
                    <a:spLocks noChangeAspect="1" noChangeArrowheads="1"/>
                  </p:cNvSpPr>
                  <p:nvPr/>
                </p:nvSpPr>
                <p:spPr bwMode="auto">
                  <a:xfrm>
                    <a:off x="4213" y="923"/>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69" name="Oval 227"/>
                  <p:cNvSpPr>
                    <a:spLocks noChangeAspect="1" noChangeArrowheads="1"/>
                  </p:cNvSpPr>
                  <p:nvPr/>
                </p:nvSpPr>
                <p:spPr bwMode="auto">
                  <a:xfrm>
                    <a:off x="4304" y="969"/>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70" name="Oval 228"/>
                  <p:cNvSpPr>
                    <a:spLocks noChangeAspect="1" noChangeArrowheads="1"/>
                  </p:cNvSpPr>
                  <p:nvPr/>
                </p:nvSpPr>
                <p:spPr bwMode="auto">
                  <a:xfrm>
                    <a:off x="4761" y="736"/>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71" name="Oval 229"/>
                  <p:cNvSpPr>
                    <a:spLocks noChangeAspect="1" noChangeArrowheads="1"/>
                  </p:cNvSpPr>
                  <p:nvPr/>
                </p:nvSpPr>
                <p:spPr bwMode="auto">
                  <a:xfrm>
                    <a:off x="4715" y="502"/>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72" name="Oval 230"/>
                  <p:cNvSpPr>
                    <a:spLocks noChangeAspect="1" noChangeArrowheads="1"/>
                  </p:cNvSpPr>
                  <p:nvPr/>
                </p:nvSpPr>
                <p:spPr bwMode="auto">
                  <a:xfrm>
                    <a:off x="4533" y="479"/>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73" name="Oval 231"/>
                  <p:cNvSpPr>
                    <a:spLocks noChangeAspect="1" noChangeArrowheads="1"/>
                  </p:cNvSpPr>
                  <p:nvPr/>
                </p:nvSpPr>
                <p:spPr bwMode="auto">
                  <a:xfrm>
                    <a:off x="5355" y="113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74" name="Oval 232"/>
                  <p:cNvSpPr>
                    <a:spLocks noChangeAspect="1" noChangeArrowheads="1"/>
                  </p:cNvSpPr>
                  <p:nvPr/>
                </p:nvSpPr>
                <p:spPr bwMode="auto">
                  <a:xfrm>
                    <a:off x="5035" y="969"/>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2998" name="Group 233"/>
                <p:cNvGrpSpPr>
                  <a:grpSpLocks noChangeAspect="1"/>
                </p:cNvGrpSpPr>
                <p:nvPr/>
              </p:nvGrpSpPr>
              <p:grpSpPr bwMode="auto">
                <a:xfrm>
                  <a:off x="3504" y="432"/>
                  <a:ext cx="1897" cy="1779"/>
                  <a:chOff x="3504" y="432"/>
                  <a:chExt cx="1897" cy="1779"/>
                </a:xfrm>
              </p:grpSpPr>
              <p:grpSp>
                <p:nvGrpSpPr>
                  <p:cNvPr id="202999" name="Group 234"/>
                  <p:cNvGrpSpPr>
                    <a:grpSpLocks noChangeAspect="1"/>
                  </p:cNvGrpSpPr>
                  <p:nvPr/>
                </p:nvGrpSpPr>
                <p:grpSpPr bwMode="auto">
                  <a:xfrm>
                    <a:off x="4075" y="432"/>
                    <a:ext cx="1075" cy="1355"/>
                    <a:chOff x="4075" y="432"/>
                    <a:chExt cx="1075" cy="1355"/>
                  </a:xfrm>
                </p:grpSpPr>
                <p:sp>
                  <p:nvSpPr>
                    <p:cNvPr id="203046" name="Oval 235"/>
                    <p:cNvSpPr>
                      <a:spLocks noChangeAspect="1" noChangeArrowheads="1"/>
                    </p:cNvSpPr>
                    <p:nvPr/>
                  </p:nvSpPr>
                  <p:spPr bwMode="auto">
                    <a:xfrm>
                      <a:off x="4761" y="176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47" name="Oval 236"/>
                    <p:cNvSpPr>
                      <a:spLocks noChangeAspect="1" noChangeArrowheads="1"/>
                    </p:cNvSpPr>
                    <p:nvPr/>
                  </p:nvSpPr>
                  <p:spPr bwMode="auto">
                    <a:xfrm>
                      <a:off x="4533" y="1437"/>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48" name="Oval 237"/>
                    <p:cNvSpPr>
                      <a:spLocks noChangeAspect="1" noChangeArrowheads="1"/>
                    </p:cNvSpPr>
                    <p:nvPr/>
                  </p:nvSpPr>
                  <p:spPr bwMode="auto">
                    <a:xfrm>
                      <a:off x="4693" y="806"/>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49" name="Oval 238"/>
                    <p:cNvSpPr>
                      <a:spLocks noChangeAspect="1" noChangeArrowheads="1"/>
                    </p:cNvSpPr>
                    <p:nvPr/>
                  </p:nvSpPr>
                  <p:spPr bwMode="auto">
                    <a:xfrm>
                      <a:off x="4555" y="689"/>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50" name="Oval 239"/>
                    <p:cNvSpPr>
                      <a:spLocks noChangeAspect="1" noChangeArrowheads="1"/>
                    </p:cNvSpPr>
                    <p:nvPr/>
                  </p:nvSpPr>
                  <p:spPr bwMode="auto">
                    <a:xfrm>
                      <a:off x="5127" y="106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51" name="Oval 240"/>
                    <p:cNvSpPr>
                      <a:spLocks noChangeAspect="1" noChangeArrowheads="1"/>
                    </p:cNvSpPr>
                    <p:nvPr/>
                  </p:nvSpPr>
                  <p:spPr bwMode="auto">
                    <a:xfrm>
                      <a:off x="4304" y="1086"/>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52" name="Oval 241"/>
                    <p:cNvSpPr>
                      <a:spLocks noChangeAspect="1" noChangeArrowheads="1"/>
                    </p:cNvSpPr>
                    <p:nvPr/>
                  </p:nvSpPr>
                  <p:spPr bwMode="auto">
                    <a:xfrm>
                      <a:off x="4075" y="1273"/>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53" name="Oval 242"/>
                    <p:cNvSpPr>
                      <a:spLocks noChangeAspect="1" noChangeArrowheads="1"/>
                    </p:cNvSpPr>
                    <p:nvPr/>
                  </p:nvSpPr>
                  <p:spPr bwMode="auto">
                    <a:xfrm>
                      <a:off x="4578" y="432"/>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54" name="Oval 243"/>
                    <p:cNvSpPr>
                      <a:spLocks noChangeAspect="1" noChangeArrowheads="1"/>
                    </p:cNvSpPr>
                    <p:nvPr/>
                  </p:nvSpPr>
                  <p:spPr bwMode="auto">
                    <a:xfrm>
                      <a:off x="4464" y="572"/>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3000" name="Group 244"/>
                  <p:cNvGrpSpPr>
                    <a:grpSpLocks noChangeAspect="1"/>
                  </p:cNvGrpSpPr>
                  <p:nvPr/>
                </p:nvGrpSpPr>
                <p:grpSpPr bwMode="auto">
                  <a:xfrm>
                    <a:off x="3550" y="502"/>
                    <a:ext cx="1463" cy="1613"/>
                    <a:chOff x="3550" y="502"/>
                    <a:chExt cx="1463" cy="1613"/>
                  </a:xfrm>
                </p:grpSpPr>
                <p:sp>
                  <p:nvSpPr>
                    <p:cNvPr id="203031" name="Oval 245"/>
                    <p:cNvSpPr>
                      <a:spLocks noChangeAspect="1" noChangeArrowheads="1"/>
                    </p:cNvSpPr>
                    <p:nvPr/>
                  </p:nvSpPr>
                  <p:spPr bwMode="auto">
                    <a:xfrm>
                      <a:off x="4235" y="1904"/>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32" name="Oval 246"/>
                    <p:cNvSpPr>
                      <a:spLocks noChangeAspect="1" noChangeArrowheads="1"/>
                    </p:cNvSpPr>
                    <p:nvPr/>
                  </p:nvSpPr>
                  <p:spPr bwMode="auto">
                    <a:xfrm>
                      <a:off x="4304" y="1928"/>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33" name="Oval 247"/>
                    <p:cNvSpPr>
                      <a:spLocks noChangeAspect="1" noChangeArrowheads="1"/>
                    </p:cNvSpPr>
                    <p:nvPr/>
                  </p:nvSpPr>
                  <p:spPr bwMode="auto">
                    <a:xfrm>
                      <a:off x="4441" y="1741"/>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34" name="Oval 248"/>
                    <p:cNvSpPr>
                      <a:spLocks noChangeAspect="1" noChangeArrowheads="1"/>
                    </p:cNvSpPr>
                    <p:nvPr/>
                  </p:nvSpPr>
                  <p:spPr bwMode="auto">
                    <a:xfrm>
                      <a:off x="4258" y="1367"/>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35" name="Oval 249"/>
                    <p:cNvSpPr>
                      <a:spLocks noChangeAspect="1" noChangeArrowheads="1"/>
                    </p:cNvSpPr>
                    <p:nvPr/>
                  </p:nvSpPr>
                  <p:spPr bwMode="auto">
                    <a:xfrm>
                      <a:off x="3870" y="1156"/>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36" name="Oval 250"/>
                    <p:cNvSpPr>
                      <a:spLocks noChangeAspect="1" noChangeArrowheads="1"/>
                    </p:cNvSpPr>
                    <p:nvPr/>
                  </p:nvSpPr>
                  <p:spPr bwMode="auto">
                    <a:xfrm>
                      <a:off x="3573" y="712"/>
                      <a:ext cx="22"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37" name="Oval 251"/>
                    <p:cNvSpPr>
                      <a:spLocks noChangeAspect="1" noChangeArrowheads="1"/>
                    </p:cNvSpPr>
                    <p:nvPr/>
                  </p:nvSpPr>
                  <p:spPr bwMode="auto">
                    <a:xfrm>
                      <a:off x="4738" y="899"/>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38" name="Oval 252"/>
                    <p:cNvSpPr>
                      <a:spLocks noChangeAspect="1" noChangeArrowheads="1"/>
                    </p:cNvSpPr>
                    <p:nvPr/>
                  </p:nvSpPr>
                  <p:spPr bwMode="auto">
                    <a:xfrm>
                      <a:off x="4921" y="99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39" name="Oval 253"/>
                    <p:cNvSpPr>
                      <a:spLocks noChangeAspect="1" noChangeArrowheads="1"/>
                    </p:cNvSpPr>
                    <p:nvPr/>
                  </p:nvSpPr>
                  <p:spPr bwMode="auto">
                    <a:xfrm>
                      <a:off x="4441" y="1577"/>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40" name="Oval 254"/>
                    <p:cNvSpPr>
                      <a:spLocks noChangeAspect="1" noChangeArrowheads="1"/>
                    </p:cNvSpPr>
                    <p:nvPr/>
                  </p:nvSpPr>
                  <p:spPr bwMode="auto">
                    <a:xfrm>
                      <a:off x="4510" y="1577"/>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41" name="Oval 255"/>
                    <p:cNvSpPr>
                      <a:spLocks noChangeAspect="1" noChangeArrowheads="1"/>
                    </p:cNvSpPr>
                    <p:nvPr/>
                  </p:nvSpPr>
                  <p:spPr bwMode="auto">
                    <a:xfrm>
                      <a:off x="4190" y="2091"/>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42" name="Oval 256"/>
                    <p:cNvSpPr>
                      <a:spLocks noChangeAspect="1" noChangeArrowheads="1"/>
                    </p:cNvSpPr>
                    <p:nvPr/>
                  </p:nvSpPr>
                  <p:spPr bwMode="auto">
                    <a:xfrm>
                      <a:off x="4990" y="183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43" name="Oval 257"/>
                    <p:cNvSpPr>
                      <a:spLocks noChangeAspect="1" noChangeArrowheads="1"/>
                    </p:cNvSpPr>
                    <p:nvPr/>
                  </p:nvSpPr>
                  <p:spPr bwMode="auto">
                    <a:xfrm>
                      <a:off x="4327" y="1367"/>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44" name="Oval 258"/>
                    <p:cNvSpPr>
                      <a:spLocks noChangeAspect="1" noChangeArrowheads="1"/>
                    </p:cNvSpPr>
                    <p:nvPr/>
                  </p:nvSpPr>
                  <p:spPr bwMode="auto">
                    <a:xfrm>
                      <a:off x="4007" y="139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45" name="Oval 259"/>
                    <p:cNvSpPr>
                      <a:spLocks noChangeAspect="1" noChangeArrowheads="1"/>
                    </p:cNvSpPr>
                    <p:nvPr/>
                  </p:nvSpPr>
                  <p:spPr bwMode="auto">
                    <a:xfrm>
                      <a:off x="3550" y="502"/>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3001" name="Group 260"/>
                  <p:cNvGrpSpPr>
                    <a:grpSpLocks noChangeAspect="1"/>
                  </p:cNvGrpSpPr>
                  <p:nvPr/>
                </p:nvGrpSpPr>
                <p:grpSpPr bwMode="auto">
                  <a:xfrm>
                    <a:off x="3504" y="528"/>
                    <a:ext cx="1897" cy="1683"/>
                    <a:chOff x="3504" y="525"/>
                    <a:chExt cx="1897" cy="1683"/>
                  </a:xfrm>
                </p:grpSpPr>
                <p:sp>
                  <p:nvSpPr>
                    <p:cNvPr id="203002" name="Oval 261"/>
                    <p:cNvSpPr>
                      <a:spLocks noChangeAspect="1" noChangeArrowheads="1"/>
                    </p:cNvSpPr>
                    <p:nvPr/>
                  </p:nvSpPr>
                  <p:spPr bwMode="auto">
                    <a:xfrm>
                      <a:off x="3870" y="125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03" name="Oval 262"/>
                    <p:cNvSpPr>
                      <a:spLocks noChangeAspect="1" noChangeArrowheads="1"/>
                    </p:cNvSpPr>
                    <p:nvPr/>
                  </p:nvSpPr>
                  <p:spPr bwMode="auto">
                    <a:xfrm>
                      <a:off x="3915" y="1203"/>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04" name="Oval 263"/>
                    <p:cNvSpPr>
                      <a:spLocks noChangeAspect="1" noChangeArrowheads="1"/>
                    </p:cNvSpPr>
                    <p:nvPr/>
                  </p:nvSpPr>
                  <p:spPr bwMode="auto">
                    <a:xfrm>
                      <a:off x="4167" y="1951"/>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05" name="Oval 264"/>
                    <p:cNvSpPr>
                      <a:spLocks noChangeAspect="1" noChangeArrowheads="1"/>
                    </p:cNvSpPr>
                    <p:nvPr/>
                  </p:nvSpPr>
                  <p:spPr bwMode="auto">
                    <a:xfrm>
                      <a:off x="4281" y="1787"/>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06" name="Oval 265"/>
                    <p:cNvSpPr>
                      <a:spLocks noChangeAspect="1" noChangeArrowheads="1"/>
                    </p:cNvSpPr>
                    <p:nvPr/>
                  </p:nvSpPr>
                  <p:spPr bwMode="auto">
                    <a:xfrm>
                      <a:off x="4304" y="2068"/>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07" name="Oval 266"/>
                    <p:cNvSpPr>
                      <a:spLocks noChangeAspect="1" noChangeArrowheads="1"/>
                    </p:cNvSpPr>
                    <p:nvPr/>
                  </p:nvSpPr>
                  <p:spPr bwMode="auto">
                    <a:xfrm>
                      <a:off x="4075" y="2044"/>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08" name="Oval 267"/>
                    <p:cNvSpPr>
                      <a:spLocks noChangeAspect="1" noChangeArrowheads="1"/>
                    </p:cNvSpPr>
                    <p:nvPr/>
                  </p:nvSpPr>
                  <p:spPr bwMode="auto">
                    <a:xfrm>
                      <a:off x="4235" y="155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09" name="Oval 268"/>
                    <p:cNvSpPr>
                      <a:spLocks noChangeAspect="1" noChangeArrowheads="1"/>
                    </p:cNvSpPr>
                    <p:nvPr/>
                  </p:nvSpPr>
                  <p:spPr bwMode="auto">
                    <a:xfrm>
                      <a:off x="4647" y="1671"/>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10" name="Oval 269"/>
                    <p:cNvSpPr>
                      <a:spLocks noChangeAspect="1" noChangeArrowheads="1"/>
                    </p:cNvSpPr>
                    <p:nvPr/>
                  </p:nvSpPr>
                  <p:spPr bwMode="auto">
                    <a:xfrm>
                      <a:off x="4944" y="1647"/>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11" name="Oval 270"/>
                    <p:cNvSpPr>
                      <a:spLocks noChangeAspect="1" noChangeArrowheads="1"/>
                    </p:cNvSpPr>
                    <p:nvPr/>
                  </p:nvSpPr>
                  <p:spPr bwMode="auto">
                    <a:xfrm>
                      <a:off x="4350" y="1460"/>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12" name="Oval 271"/>
                    <p:cNvSpPr>
                      <a:spLocks noChangeAspect="1" noChangeArrowheads="1"/>
                    </p:cNvSpPr>
                    <p:nvPr/>
                  </p:nvSpPr>
                  <p:spPr bwMode="auto">
                    <a:xfrm>
                      <a:off x="3824" y="132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13" name="Oval 272"/>
                    <p:cNvSpPr>
                      <a:spLocks noChangeAspect="1" noChangeArrowheads="1"/>
                    </p:cNvSpPr>
                    <p:nvPr/>
                  </p:nvSpPr>
                  <p:spPr bwMode="auto">
                    <a:xfrm>
                      <a:off x="4007" y="111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14" name="Oval 273"/>
                    <p:cNvSpPr>
                      <a:spLocks noChangeAspect="1" noChangeArrowheads="1"/>
                    </p:cNvSpPr>
                    <p:nvPr/>
                  </p:nvSpPr>
                  <p:spPr bwMode="auto">
                    <a:xfrm>
                      <a:off x="4030" y="899"/>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15" name="Oval 274"/>
                    <p:cNvSpPr>
                      <a:spLocks noChangeAspect="1" noChangeArrowheads="1"/>
                    </p:cNvSpPr>
                    <p:nvPr/>
                  </p:nvSpPr>
                  <p:spPr bwMode="auto">
                    <a:xfrm>
                      <a:off x="4258" y="1273"/>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16" name="Oval 275"/>
                    <p:cNvSpPr>
                      <a:spLocks noChangeAspect="1" noChangeArrowheads="1"/>
                    </p:cNvSpPr>
                    <p:nvPr/>
                  </p:nvSpPr>
                  <p:spPr bwMode="auto">
                    <a:xfrm>
                      <a:off x="4624" y="1227"/>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17" name="Oval 276"/>
                    <p:cNvSpPr>
                      <a:spLocks noChangeAspect="1" noChangeArrowheads="1"/>
                    </p:cNvSpPr>
                    <p:nvPr/>
                  </p:nvSpPr>
                  <p:spPr bwMode="auto">
                    <a:xfrm>
                      <a:off x="4578" y="92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18" name="Oval 277"/>
                    <p:cNvSpPr>
                      <a:spLocks noChangeAspect="1" noChangeArrowheads="1"/>
                    </p:cNvSpPr>
                    <p:nvPr/>
                  </p:nvSpPr>
                  <p:spPr bwMode="auto">
                    <a:xfrm>
                      <a:off x="3710" y="525"/>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19" name="Oval 278"/>
                    <p:cNvSpPr>
                      <a:spLocks noChangeAspect="1" noChangeArrowheads="1"/>
                    </p:cNvSpPr>
                    <p:nvPr/>
                  </p:nvSpPr>
                  <p:spPr bwMode="auto">
                    <a:xfrm>
                      <a:off x="4670" y="666"/>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20" name="Oval 279"/>
                    <p:cNvSpPr>
                      <a:spLocks noChangeAspect="1" noChangeArrowheads="1"/>
                    </p:cNvSpPr>
                    <p:nvPr/>
                  </p:nvSpPr>
                  <p:spPr bwMode="auto">
                    <a:xfrm>
                      <a:off x="4578" y="572"/>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21" name="Oval 280"/>
                    <p:cNvSpPr>
                      <a:spLocks noChangeAspect="1" noChangeArrowheads="1"/>
                    </p:cNvSpPr>
                    <p:nvPr/>
                  </p:nvSpPr>
                  <p:spPr bwMode="auto">
                    <a:xfrm>
                      <a:off x="5104" y="85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22" name="Oval 281"/>
                    <p:cNvSpPr>
                      <a:spLocks noChangeAspect="1" noChangeArrowheads="1"/>
                    </p:cNvSpPr>
                    <p:nvPr/>
                  </p:nvSpPr>
                  <p:spPr bwMode="auto">
                    <a:xfrm>
                      <a:off x="5081" y="113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23" name="Oval 282"/>
                    <p:cNvSpPr>
                      <a:spLocks noChangeAspect="1" noChangeArrowheads="1"/>
                    </p:cNvSpPr>
                    <p:nvPr/>
                  </p:nvSpPr>
                  <p:spPr bwMode="auto">
                    <a:xfrm>
                      <a:off x="5378" y="1203"/>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24" name="Oval 283"/>
                    <p:cNvSpPr>
                      <a:spLocks noChangeAspect="1" noChangeArrowheads="1"/>
                    </p:cNvSpPr>
                    <p:nvPr/>
                  </p:nvSpPr>
                  <p:spPr bwMode="auto">
                    <a:xfrm>
                      <a:off x="5333" y="946"/>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25" name="Oval 284"/>
                    <p:cNvSpPr>
                      <a:spLocks noChangeAspect="1" noChangeArrowheads="1"/>
                    </p:cNvSpPr>
                    <p:nvPr/>
                  </p:nvSpPr>
                  <p:spPr bwMode="auto">
                    <a:xfrm>
                      <a:off x="4258" y="2185"/>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26" name="Oval 285"/>
                    <p:cNvSpPr>
                      <a:spLocks noChangeAspect="1" noChangeArrowheads="1"/>
                    </p:cNvSpPr>
                    <p:nvPr/>
                  </p:nvSpPr>
                  <p:spPr bwMode="auto">
                    <a:xfrm>
                      <a:off x="4030" y="759"/>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27" name="Oval 286"/>
                    <p:cNvSpPr>
                      <a:spLocks noChangeAspect="1" noChangeArrowheads="1"/>
                    </p:cNvSpPr>
                    <p:nvPr/>
                  </p:nvSpPr>
                  <p:spPr bwMode="auto">
                    <a:xfrm>
                      <a:off x="3504" y="596"/>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28" name="Oval 287"/>
                    <p:cNvSpPr>
                      <a:spLocks noChangeAspect="1" noChangeArrowheads="1"/>
                    </p:cNvSpPr>
                    <p:nvPr/>
                  </p:nvSpPr>
                  <p:spPr bwMode="auto">
                    <a:xfrm>
                      <a:off x="4533" y="1320"/>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29" name="Oval 288"/>
                    <p:cNvSpPr>
                      <a:spLocks noChangeAspect="1" noChangeArrowheads="1"/>
                    </p:cNvSpPr>
                    <p:nvPr/>
                  </p:nvSpPr>
                  <p:spPr bwMode="auto">
                    <a:xfrm>
                      <a:off x="4533" y="1086"/>
                      <a:ext cx="22"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030" name="Oval 289"/>
                    <p:cNvSpPr>
                      <a:spLocks noChangeAspect="1" noChangeArrowheads="1"/>
                    </p:cNvSpPr>
                    <p:nvPr/>
                  </p:nvSpPr>
                  <p:spPr bwMode="auto">
                    <a:xfrm>
                      <a:off x="4578" y="1156"/>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grpSp>
        </p:grpSp>
      </p:grpSp>
      <p:grpSp>
        <p:nvGrpSpPr>
          <p:cNvPr id="22" name="Group 290"/>
          <p:cNvGrpSpPr>
            <a:grpSpLocks noChangeAspect="1"/>
          </p:cNvGrpSpPr>
          <p:nvPr/>
        </p:nvGrpSpPr>
        <p:grpSpPr bwMode="auto">
          <a:xfrm>
            <a:off x="2005013" y="1411288"/>
            <a:ext cx="6362700" cy="5324475"/>
            <a:chOff x="3168" y="288"/>
            <a:chExt cx="2352" cy="1968"/>
          </a:xfrm>
        </p:grpSpPr>
        <p:sp>
          <p:nvSpPr>
            <p:cNvPr id="202869" name="Rectangle 291"/>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202870" name="Group 292"/>
            <p:cNvGrpSpPr>
              <a:grpSpLocks noChangeAspect="1"/>
            </p:cNvGrpSpPr>
            <p:nvPr/>
          </p:nvGrpSpPr>
          <p:grpSpPr bwMode="auto">
            <a:xfrm>
              <a:off x="3618" y="783"/>
              <a:ext cx="1623" cy="911"/>
              <a:chOff x="3618" y="783"/>
              <a:chExt cx="1623" cy="911"/>
            </a:xfrm>
          </p:grpSpPr>
          <p:sp>
            <p:nvSpPr>
              <p:cNvPr id="202974" name="Oval 293"/>
              <p:cNvSpPr>
                <a:spLocks noChangeAspect="1" noChangeArrowheads="1"/>
              </p:cNvSpPr>
              <p:nvPr/>
            </p:nvSpPr>
            <p:spPr bwMode="auto">
              <a:xfrm>
                <a:off x="3915" y="1297"/>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75" name="Oval 294"/>
              <p:cNvSpPr>
                <a:spLocks noChangeAspect="1" noChangeArrowheads="1"/>
              </p:cNvSpPr>
              <p:nvPr/>
            </p:nvSpPr>
            <p:spPr bwMode="auto">
              <a:xfrm>
                <a:off x="3870" y="99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76" name="Oval 295"/>
              <p:cNvSpPr>
                <a:spLocks noChangeAspect="1" noChangeArrowheads="1"/>
              </p:cNvSpPr>
              <p:nvPr/>
            </p:nvSpPr>
            <p:spPr bwMode="auto">
              <a:xfrm>
                <a:off x="4487" y="1671"/>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77" name="Oval 296"/>
              <p:cNvSpPr>
                <a:spLocks noChangeAspect="1" noChangeArrowheads="1"/>
              </p:cNvSpPr>
              <p:nvPr/>
            </p:nvSpPr>
            <p:spPr bwMode="auto">
              <a:xfrm>
                <a:off x="4121" y="1203"/>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78" name="Oval 297"/>
              <p:cNvSpPr>
                <a:spLocks noChangeAspect="1" noChangeArrowheads="1"/>
              </p:cNvSpPr>
              <p:nvPr/>
            </p:nvSpPr>
            <p:spPr bwMode="auto">
              <a:xfrm>
                <a:off x="4030" y="106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79" name="Oval 298"/>
              <p:cNvSpPr>
                <a:spLocks noChangeAspect="1" noChangeArrowheads="1"/>
              </p:cNvSpPr>
              <p:nvPr/>
            </p:nvSpPr>
            <p:spPr bwMode="auto">
              <a:xfrm>
                <a:off x="4807" y="104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80" name="Oval 299"/>
              <p:cNvSpPr>
                <a:spLocks noChangeAspect="1" noChangeArrowheads="1"/>
              </p:cNvSpPr>
              <p:nvPr/>
            </p:nvSpPr>
            <p:spPr bwMode="auto">
              <a:xfrm>
                <a:off x="4624" y="104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81" name="Oval 300"/>
              <p:cNvSpPr>
                <a:spLocks noChangeAspect="1" noChangeArrowheads="1"/>
              </p:cNvSpPr>
              <p:nvPr/>
            </p:nvSpPr>
            <p:spPr bwMode="auto">
              <a:xfrm>
                <a:off x="4967" y="104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82" name="Oval 301"/>
              <p:cNvSpPr>
                <a:spLocks noChangeAspect="1" noChangeArrowheads="1"/>
              </p:cNvSpPr>
              <p:nvPr/>
            </p:nvSpPr>
            <p:spPr bwMode="auto">
              <a:xfrm>
                <a:off x="5218" y="946"/>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83" name="Oval 302"/>
              <p:cNvSpPr>
                <a:spLocks noChangeAspect="1" noChangeArrowheads="1"/>
              </p:cNvSpPr>
              <p:nvPr/>
            </p:nvSpPr>
            <p:spPr bwMode="auto">
              <a:xfrm>
                <a:off x="4144" y="1367"/>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84" name="Oval 303"/>
              <p:cNvSpPr>
                <a:spLocks noChangeAspect="1" noChangeArrowheads="1"/>
              </p:cNvSpPr>
              <p:nvPr/>
            </p:nvSpPr>
            <p:spPr bwMode="auto">
              <a:xfrm>
                <a:off x="4967" y="92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85" name="Oval 304"/>
              <p:cNvSpPr>
                <a:spLocks noChangeAspect="1" noChangeArrowheads="1"/>
              </p:cNvSpPr>
              <p:nvPr/>
            </p:nvSpPr>
            <p:spPr bwMode="auto">
              <a:xfrm>
                <a:off x="3618" y="118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86" name="Oval 305"/>
              <p:cNvSpPr>
                <a:spLocks noChangeAspect="1" noChangeArrowheads="1"/>
              </p:cNvSpPr>
              <p:nvPr/>
            </p:nvSpPr>
            <p:spPr bwMode="auto">
              <a:xfrm>
                <a:off x="3755" y="118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87" name="Oval 306"/>
              <p:cNvSpPr>
                <a:spLocks noChangeAspect="1" noChangeArrowheads="1"/>
              </p:cNvSpPr>
              <p:nvPr/>
            </p:nvSpPr>
            <p:spPr bwMode="auto">
              <a:xfrm>
                <a:off x="3733" y="1133"/>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88" name="Oval 307"/>
              <p:cNvSpPr>
                <a:spLocks noChangeAspect="1" noChangeArrowheads="1"/>
              </p:cNvSpPr>
              <p:nvPr/>
            </p:nvSpPr>
            <p:spPr bwMode="auto">
              <a:xfrm>
                <a:off x="4121" y="1413"/>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89" name="Oval 308"/>
              <p:cNvSpPr>
                <a:spLocks noChangeAspect="1" noChangeArrowheads="1"/>
              </p:cNvSpPr>
              <p:nvPr/>
            </p:nvSpPr>
            <p:spPr bwMode="auto">
              <a:xfrm>
                <a:off x="4213" y="1390"/>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90" name="Oval 309"/>
              <p:cNvSpPr>
                <a:spLocks noChangeAspect="1" noChangeArrowheads="1"/>
              </p:cNvSpPr>
              <p:nvPr/>
            </p:nvSpPr>
            <p:spPr bwMode="auto">
              <a:xfrm>
                <a:off x="3641" y="78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2871" name="Group 310"/>
            <p:cNvGrpSpPr>
              <a:grpSpLocks noChangeAspect="1"/>
            </p:cNvGrpSpPr>
            <p:nvPr/>
          </p:nvGrpSpPr>
          <p:grpSpPr bwMode="auto">
            <a:xfrm>
              <a:off x="3168" y="288"/>
              <a:ext cx="2352" cy="1968"/>
              <a:chOff x="3168" y="288"/>
              <a:chExt cx="2352" cy="1968"/>
            </a:xfrm>
          </p:grpSpPr>
          <p:sp>
            <p:nvSpPr>
              <p:cNvPr id="202872" name="Rectangle 311"/>
              <p:cNvSpPr>
                <a:spLocks noChangeAspect="1" noChangeArrowheads="1"/>
              </p:cNvSpPr>
              <p:nvPr/>
            </p:nvSpPr>
            <p:spPr bwMode="auto">
              <a:xfrm>
                <a:off x="3168" y="288"/>
                <a:ext cx="235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202873" name="Group 312"/>
              <p:cNvGrpSpPr>
                <a:grpSpLocks noChangeAspect="1"/>
              </p:cNvGrpSpPr>
              <p:nvPr/>
            </p:nvGrpSpPr>
            <p:grpSpPr bwMode="auto">
              <a:xfrm>
                <a:off x="3733" y="525"/>
                <a:ext cx="1691" cy="1239"/>
                <a:chOff x="3733" y="525"/>
                <a:chExt cx="1691" cy="1239"/>
              </a:xfrm>
            </p:grpSpPr>
            <p:sp>
              <p:nvSpPr>
                <p:cNvPr id="202953" name="Oval 313"/>
                <p:cNvSpPr>
                  <a:spLocks noChangeAspect="1" noChangeArrowheads="1"/>
                </p:cNvSpPr>
                <p:nvPr/>
              </p:nvSpPr>
              <p:spPr bwMode="auto">
                <a:xfrm>
                  <a:off x="3961" y="1156"/>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54" name="Oval 314"/>
                <p:cNvSpPr>
                  <a:spLocks noChangeAspect="1" noChangeArrowheads="1"/>
                </p:cNvSpPr>
                <p:nvPr/>
              </p:nvSpPr>
              <p:spPr bwMode="auto">
                <a:xfrm>
                  <a:off x="3733" y="783"/>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55" name="Oval 315"/>
                <p:cNvSpPr>
                  <a:spLocks noChangeAspect="1" noChangeArrowheads="1"/>
                </p:cNvSpPr>
                <p:nvPr/>
              </p:nvSpPr>
              <p:spPr bwMode="auto">
                <a:xfrm>
                  <a:off x="4304" y="162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56" name="Oval 316"/>
                <p:cNvSpPr>
                  <a:spLocks noChangeAspect="1" noChangeArrowheads="1"/>
                </p:cNvSpPr>
                <p:nvPr/>
              </p:nvSpPr>
              <p:spPr bwMode="auto">
                <a:xfrm>
                  <a:off x="4578" y="1741"/>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57" name="Oval 317"/>
                <p:cNvSpPr>
                  <a:spLocks noChangeAspect="1" noChangeArrowheads="1"/>
                </p:cNvSpPr>
                <p:nvPr/>
              </p:nvSpPr>
              <p:spPr bwMode="auto">
                <a:xfrm>
                  <a:off x="4784" y="162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58" name="Oval 318"/>
                <p:cNvSpPr>
                  <a:spLocks noChangeAspect="1" noChangeArrowheads="1"/>
                </p:cNvSpPr>
                <p:nvPr/>
              </p:nvSpPr>
              <p:spPr bwMode="auto">
                <a:xfrm>
                  <a:off x="3961" y="1273"/>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59" name="Oval 319"/>
                <p:cNvSpPr>
                  <a:spLocks noChangeAspect="1" noChangeArrowheads="1"/>
                </p:cNvSpPr>
                <p:nvPr/>
              </p:nvSpPr>
              <p:spPr bwMode="auto">
                <a:xfrm>
                  <a:off x="3961" y="1343"/>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60" name="Oval 320"/>
                <p:cNvSpPr>
                  <a:spLocks noChangeAspect="1" noChangeArrowheads="1"/>
                </p:cNvSpPr>
                <p:nvPr/>
              </p:nvSpPr>
              <p:spPr bwMode="auto">
                <a:xfrm>
                  <a:off x="4167" y="1086"/>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61" name="Oval 321"/>
                <p:cNvSpPr>
                  <a:spLocks noChangeAspect="1" noChangeArrowheads="1"/>
                </p:cNvSpPr>
                <p:nvPr/>
              </p:nvSpPr>
              <p:spPr bwMode="auto">
                <a:xfrm>
                  <a:off x="4075" y="1016"/>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62" name="Oval 322"/>
                <p:cNvSpPr>
                  <a:spLocks noChangeAspect="1" noChangeArrowheads="1"/>
                </p:cNvSpPr>
                <p:nvPr/>
              </p:nvSpPr>
              <p:spPr bwMode="auto">
                <a:xfrm>
                  <a:off x="4555" y="148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63" name="Oval 323"/>
                <p:cNvSpPr>
                  <a:spLocks noChangeAspect="1" noChangeArrowheads="1"/>
                </p:cNvSpPr>
                <p:nvPr/>
              </p:nvSpPr>
              <p:spPr bwMode="auto">
                <a:xfrm>
                  <a:off x="4624" y="525"/>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64" name="Oval 324"/>
                <p:cNvSpPr>
                  <a:spLocks noChangeAspect="1" noChangeArrowheads="1"/>
                </p:cNvSpPr>
                <p:nvPr/>
              </p:nvSpPr>
              <p:spPr bwMode="auto">
                <a:xfrm>
                  <a:off x="4418" y="1086"/>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65" name="Oval 325"/>
                <p:cNvSpPr>
                  <a:spLocks noChangeAspect="1" noChangeArrowheads="1"/>
                </p:cNvSpPr>
                <p:nvPr/>
              </p:nvSpPr>
              <p:spPr bwMode="auto">
                <a:xfrm>
                  <a:off x="3961" y="1016"/>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66" name="Oval 326"/>
                <p:cNvSpPr>
                  <a:spLocks noChangeAspect="1" noChangeArrowheads="1"/>
                </p:cNvSpPr>
                <p:nvPr/>
              </p:nvSpPr>
              <p:spPr bwMode="auto">
                <a:xfrm>
                  <a:off x="4464" y="1647"/>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67" name="Oval 327"/>
                <p:cNvSpPr>
                  <a:spLocks noChangeAspect="1" noChangeArrowheads="1"/>
                </p:cNvSpPr>
                <p:nvPr/>
              </p:nvSpPr>
              <p:spPr bwMode="auto">
                <a:xfrm>
                  <a:off x="4853" y="1577"/>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68" name="Oval 328"/>
                <p:cNvSpPr>
                  <a:spLocks noChangeAspect="1" noChangeArrowheads="1"/>
                </p:cNvSpPr>
                <p:nvPr/>
              </p:nvSpPr>
              <p:spPr bwMode="auto">
                <a:xfrm>
                  <a:off x="4190" y="642"/>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69" name="Oval 329"/>
                <p:cNvSpPr>
                  <a:spLocks noChangeAspect="1" noChangeArrowheads="1"/>
                </p:cNvSpPr>
                <p:nvPr/>
              </p:nvSpPr>
              <p:spPr bwMode="auto">
                <a:xfrm>
                  <a:off x="4258" y="85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70" name="Oval 330"/>
                <p:cNvSpPr>
                  <a:spLocks noChangeAspect="1" noChangeArrowheads="1"/>
                </p:cNvSpPr>
                <p:nvPr/>
              </p:nvSpPr>
              <p:spPr bwMode="auto">
                <a:xfrm>
                  <a:off x="3778" y="572"/>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71" name="Oval 331"/>
                <p:cNvSpPr>
                  <a:spLocks noChangeAspect="1" noChangeArrowheads="1"/>
                </p:cNvSpPr>
                <p:nvPr/>
              </p:nvSpPr>
              <p:spPr bwMode="auto">
                <a:xfrm>
                  <a:off x="4464" y="132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72" name="Oval 332"/>
                <p:cNvSpPr>
                  <a:spLocks noChangeAspect="1" noChangeArrowheads="1"/>
                </p:cNvSpPr>
                <p:nvPr/>
              </p:nvSpPr>
              <p:spPr bwMode="auto">
                <a:xfrm>
                  <a:off x="4350" y="169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73" name="Oval 333"/>
                <p:cNvSpPr>
                  <a:spLocks noChangeAspect="1" noChangeArrowheads="1"/>
                </p:cNvSpPr>
                <p:nvPr/>
              </p:nvSpPr>
              <p:spPr bwMode="auto">
                <a:xfrm>
                  <a:off x="5401" y="104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2874" name="Group 334"/>
              <p:cNvGrpSpPr>
                <a:grpSpLocks noChangeAspect="1"/>
              </p:cNvGrpSpPr>
              <p:nvPr/>
            </p:nvGrpSpPr>
            <p:grpSpPr bwMode="auto">
              <a:xfrm>
                <a:off x="3504" y="432"/>
                <a:ext cx="1897" cy="1779"/>
                <a:chOff x="3504" y="432"/>
                <a:chExt cx="1897" cy="1779"/>
              </a:xfrm>
            </p:grpSpPr>
            <p:grpSp>
              <p:nvGrpSpPr>
                <p:cNvPr id="202875" name="Group 335"/>
                <p:cNvGrpSpPr>
                  <a:grpSpLocks noChangeAspect="1"/>
                </p:cNvGrpSpPr>
                <p:nvPr/>
              </p:nvGrpSpPr>
              <p:grpSpPr bwMode="auto">
                <a:xfrm>
                  <a:off x="3710" y="479"/>
                  <a:ext cx="1668" cy="1425"/>
                  <a:chOff x="3710" y="479"/>
                  <a:chExt cx="1668" cy="1425"/>
                </a:xfrm>
              </p:grpSpPr>
              <p:sp>
                <p:nvSpPr>
                  <p:cNvPr id="202933" name="Oval 336"/>
                  <p:cNvSpPr>
                    <a:spLocks noChangeAspect="1" noChangeArrowheads="1"/>
                  </p:cNvSpPr>
                  <p:nvPr/>
                </p:nvSpPr>
                <p:spPr bwMode="auto">
                  <a:xfrm>
                    <a:off x="3755" y="1297"/>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34" name="Oval 337"/>
                  <p:cNvSpPr>
                    <a:spLocks noChangeAspect="1" noChangeArrowheads="1"/>
                  </p:cNvSpPr>
                  <p:nvPr/>
                </p:nvSpPr>
                <p:spPr bwMode="auto">
                  <a:xfrm>
                    <a:off x="4327" y="1881"/>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35" name="Oval 338"/>
                  <p:cNvSpPr>
                    <a:spLocks noChangeAspect="1" noChangeArrowheads="1"/>
                  </p:cNvSpPr>
                  <p:nvPr/>
                </p:nvSpPr>
                <p:spPr bwMode="auto">
                  <a:xfrm>
                    <a:off x="4281" y="155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36" name="Oval 339"/>
                  <p:cNvSpPr>
                    <a:spLocks noChangeAspect="1" noChangeArrowheads="1"/>
                  </p:cNvSpPr>
                  <p:nvPr/>
                </p:nvSpPr>
                <p:spPr bwMode="auto">
                  <a:xfrm>
                    <a:off x="4213" y="1694"/>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37" name="Oval 340"/>
                  <p:cNvSpPr>
                    <a:spLocks noChangeAspect="1" noChangeArrowheads="1"/>
                  </p:cNvSpPr>
                  <p:nvPr/>
                </p:nvSpPr>
                <p:spPr bwMode="auto">
                  <a:xfrm>
                    <a:off x="4235" y="155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38" name="Oval 341"/>
                  <p:cNvSpPr>
                    <a:spLocks noChangeAspect="1" noChangeArrowheads="1"/>
                  </p:cNvSpPr>
                  <p:nvPr/>
                </p:nvSpPr>
                <p:spPr bwMode="auto">
                  <a:xfrm>
                    <a:off x="4921" y="1741"/>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39" name="Oval 342"/>
                  <p:cNvSpPr>
                    <a:spLocks noChangeAspect="1" noChangeArrowheads="1"/>
                  </p:cNvSpPr>
                  <p:nvPr/>
                </p:nvSpPr>
                <p:spPr bwMode="auto">
                  <a:xfrm>
                    <a:off x="3710" y="712"/>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40" name="Oval 343"/>
                  <p:cNvSpPr>
                    <a:spLocks noChangeAspect="1" noChangeArrowheads="1"/>
                  </p:cNvSpPr>
                  <p:nvPr/>
                </p:nvSpPr>
                <p:spPr bwMode="auto">
                  <a:xfrm>
                    <a:off x="4693" y="1110"/>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41" name="Oval 344"/>
                  <p:cNvSpPr>
                    <a:spLocks noChangeAspect="1" noChangeArrowheads="1"/>
                  </p:cNvSpPr>
                  <p:nvPr/>
                </p:nvSpPr>
                <p:spPr bwMode="auto">
                  <a:xfrm>
                    <a:off x="3801" y="829"/>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42" name="Oval 345"/>
                  <p:cNvSpPr>
                    <a:spLocks noChangeAspect="1" noChangeArrowheads="1"/>
                  </p:cNvSpPr>
                  <p:nvPr/>
                </p:nvSpPr>
                <p:spPr bwMode="auto">
                  <a:xfrm>
                    <a:off x="4761" y="619"/>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43" name="Oval 346"/>
                  <p:cNvSpPr>
                    <a:spLocks noChangeAspect="1" noChangeArrowheads="1"/>
                  </p:cNvSpPr>
                  <p:nvPr/>
                </p:nvSpPr>
                <p:spPr bwMode="auto">
                  <a:xfrm>
                    <a:off x="4464" y="1460"/>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44" name="Oval 347"/>
                  <p:cNvSpPr>
                    <a:spLocks noChangeAspect="1" noChangeArrowheads="1"/>
                  </p:cNvSpPr>
                  <p:nvPr/>
                </p:nvSpPr>
                <p:spPr bwMode="auto">
                  <a:xfrm>
                    <a:off x="4875" y="92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45" name="Oval 348"/>
                  <p:cNvSpPr>
                    <a:spLocks noChangeAspect="1" noChangeArrowheads="1"/>
                  </p:cNvSpPr>
                  <p:nvPr/>
                </p:nvSpPr>
                <p:spPr bwMode="auto">
                  <a:xfrm>
                    <a:off x="4830" y="85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46" name="Oval 349"/>
                  <p:cNvSpPr>
                    <a:spLocks noChangeAspect="1" noChangeArrowheads="1"/>
                  </p:cNvSpPr>
                  <p:nvPr/>
                </p:nvSpPr>
                <p:spPr bwMode="auto">
                  <a:xfrm>
                    <a:off x="4213" y="923"/>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47" name="Oval 350"/>
                  <p:cNvSpPr>
                    <a:spLocks noChangeAspect="1" noChangeArrowheads="1"/>
                  </p:cNvSpPr>
                  <p:nvPr/>
                </p:nvSpPr>
                <p:spPr bwMode="auto">
                  <a:xfrm>
                    <a:off x="4304" y="969"/>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48" name="Oval 351"/>
                  <p:cNvSpPr>
                    <a:spLocks noChangeAspect="1" noChangeArrowheads="1"/>
                  </p:cNvSpPr>
                  <p:nvPr/>
                </p:nvSpPr>
                <p:spPr bwMode="auto">
                  <a:xfrm>
                    <a:off x="4761" y="736"/>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49" name="Oval 352"/>
                  <p:cNvSpPr>
                    <a:spLocks noChangeAspect="1" noChangeArrowheads="1"/>
                  </p:cNvSpPr>
                  <p:nvPr/>
                </p:nvSpPr>
                <p:spPr bwMode="auto">
                  <a:xfrm>
                    <a:off x="4715" y="502"/>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50" name="Oval 353"/>
                  <p:cNvSpPr>
                    <a:spLocks noChangeAspect="1" noChangeArrowheads="1"/>
                  </p:cNvSpPr>
                  <p:nvPr/>
                </p:nvSpPr>
                <p:spPr bwMode="auto">
                  <a:xfrm>
                    <a:off x="4533" y="479"/>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51" name="Oval 354"/>
                  <p:cNvSpPr>
                    <a:spLocks noChangeAspect="1" noChangeArrowheads="1"/>
                  </p:cNvSpPr>
                  <p:nvPr/>
                </p:nvSpPr>
                <p:spPr bwMode="auto">
                  <a:xfrm>
                    <a:off x="5355" y="113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52" name="Oval 355"/>
                  <p:cNvSpPr>
                    <a:spLocks noChangeAspect="1" noChangeArrowheads="1"/>
                  </p:cNvSpPr>
                  <p:nvPr/>
                </p:nvSpPr>
                <p:spPr bwMode="auto">
                  <a:xfrm>
                    <a:off x="5035" y="969"/>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2876" name="Group 356"/>
                <p:cNvGrpSpPr>
                  <a:grpSpLocks noChangeAspect="1"/>
                </p:cNvGrpSpPr>
                <p:nvPr/>
              </p:nvGrpSpPr>
              <p:grpSpPr bwMode="auto">
                <a:xfrm>
                  <a:off x="3504" y="432"/>
                  <a:ext cx="1897" cy="1779"/>
                  <a:chOff x="3504" y="432"/>
                  <a:chExt cx="1897" cy="1779"/>
                </a:xfrm>
              </p:grpSpPr>
              <p:grpSp>
                <p:nvGrpSpPr>
                  <p:cNvPr id="202877" name="Group 357"/>
                  <p:cNvGrpSpPr>
                    <a:grpSpLocks noChangeAspect="1"/>
                  </p:cNvGrpSpPr>
                  <p:nvPr/>
                </p:nvGrpSpPr>
                <p:grpSpPr bwMode="auto">
                  <a:xfrm>
                    <a:off x="4075" y="432"/>
                    <a:ext cx="1075" cy="1355"/>
                    <a:chOff x="4075" y="432"/>
                    <a:chExt cx="1075" cy="1355"/>
                  </a:xfrm>
                </p:grpSpPr>
                <p:sp>
                  <p:nvSpPr>
                    <p:cNvPr id="202924" name="Oval 358"/>
                    <p:cNvSpPr>
                      <a:spLocks noChangeAspect="1" noChangeArrowheads="1"/>
                    </p:cNvSpPr>
                    <p:nvPr/>
                  </p:nvSpPr>
                  <p:spPr bwMode="auto">
                    <a:xfrm>
                      <a:off x="4761" y="176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25" name="Oval 359"/>
                    <p:cNvSpPr>
                      <a:spLocks noChangeAspect="1" noChangeArrowheads="1"/>
                    </p:cNvSpPr>
                    <p:nvPr/>
                  </p:nvSpPr>
                  <p:spPr bwMode="auto">
                    <a:xfrm>
                      <a:off x="4533" y="1437"/>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26" name="Oval 360"/>
                    <p:cNvSpPr>
                      <a:spLocks noChangeAspect="1" noChangeArrowheads="1"/>
                    </p:cNvSpPr>
                    <p:nvPr/>
                  </p:nvSpPr>
                  <p:spPr bwMode="auto">
                    <a:xfrm>
                      <a:off x="4693" y="806"/>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27" name="Oval 361"/>
                    <p:cNvSpPr>
                      <a:spLocks noChangeAspect="1" noChangeArrowheads="1"/>
                    </p:cNvSpPr>
                    <p:nvPr/>
                  </p:nvSpPr>
                  <p:spPr bwMode="auto">
                    <a:xfrm>
                      <a:off x="4555" y="689"/>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28" name="Oval 362"/>
                    <p:cNvSpPr>
                      <a:spLocks noChangeAspect="1" noChangeArrowheads="1"/>
                    </p:cNvSpPr>
                    <p:nvPr/>
                  </p:nvSpPr>
                  <p:spPr bwMode="auto">
                    <a:xfrm>
                      <a:off x="5127" y="106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29" name="Oval 363"/>
                    <p:cNvSpPr>
                      <a:spLocks noChangeAspect="1" noChangeArrowheads="1"/>
                    </p:cNvSpPr>
                    <p:nvPr/>
                  </p:nvSpPr>
                  <p:spPr bwMode="auto">
                    <a:xfrm>
                      <a:off x="4304" y="1086"/>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30" name="Oval 364"/>
                    <p:cNvSpPr>
                      <a:spLocks noChangeAspect="1" noChangeArrowheads="1"/>
                    </p:cNvSpPr>
                    <p:nvPr/>
                  </p:nvSpPr>
                  <p:spPr bwMode="auto">
                    <a:xfrm>
                      <a:off x="4075" y="1273"/>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31" name="Oval 365"/>
                    <p:cNvSpPr>
                      <a:spLocks noChangeAspect="1" noChangeArrowheads="1"/>
                    </p:cNvSpPr>
                    <p:nvPr/>
                  </p:nvSpPr>
                  <p:spPr bwMode="auto">
                    <a:xfrm>
                      <a:off x="4578" y="432"/>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32" name="Oval 366"/>
                    <p:cNvSpPr>
                      <a:spLocks noChangeAspect="1" noChangeArrowheads="1"/>
                    </p:cNvSpPr>
                    <p:nvPr/>
                  </p:nvSpPr>
                  <p:spPr bwMode="auto">
                    <a:xfrm>
                      <a:off x="4464" y="572"/>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2878" name="Group 367"/>
                  <p:cNvGrpSpPr>
                    <a:grpSpLocks noChangeAspect="1"/>
                  </p:cNvGrpSpPr>
                  <p:nvPr/>
                </p:nvGrpSpPr>
                <p:grpSpPr bwMode="auto">
                  <a:xfrm>
                    <a:off x="3550" y="502"/>
                    <a:ext cx="1463" cy="1613"/>
                    <a:chOff x="3550" y="502"/>
                    <a:chExt cx="1463" cy="1613"/>
                  </a:xfrm>
                </p:grpSpPr>
                <p:sp>
                  <p:nvSpPr>
                    <p:cNvPr id="202909" name="Oval 368"/>
                    <p:cNvSpPr>
                      <a:spLocks noChangeAspect="1" noChangeArrowheads="1"/>
                    </p:cNvSpPr>
                    <p:nvPr/>
                  </p:nvSpPr>
                  <p:spPr bwMode="auto">
                    <a:xfrm>
                      <a:off x="4235" y="1904"/>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10" name="Oval 369"/>
                    <p:cNvSpPr>
                      <a:spLocks noChangeAspect="1" noChangeArrowheads="1"/>
                    </p:cNvSpPr>
                    <p:nvPr/>
                  </p:nvSpPr>
                  <p:spPr bwMode="auto">
                    <a:xfrm>
                      <a:off x="4304" y="1928"/>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11" name="Oval 370"/>
                    <p:cNvSpPr>
                      <a:spLocks noChangeAspect="1" noChangeArrowheads="1"/>
                    </p:cNvSpPr>
                    <p:nvPr/>
                  </p:nvSpPr>
                  <p:spPr bwMode="auto">
                    <a:xfrm>
                      <a:off x="4441" y="1741"/>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12" name="Oval 371"/>
                    <p:cNvSpPr>
                      <a:spLocks noChangeAspect="1" noChangeArrowheads="1"/>
                    </p:cNvSpPr>
                    <p:nvPr/>
                  </p:nvSpPr>
                  <p:spPr bwMode="auto">
                    <a:xfrm>
                      <a:off x="4258" y="1367"/>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13" name="Oval 372"/>
                    <p:cNvSpPr>
                      <a:spLocks noChangeAspect="1" noChangeArrowheads="1"/>
                    </p:cNvSpPr>
                    <p:nvPr/>
                  </p:nvSpPr>
                  <p:spPr bwMode="auto">
                    <a:xfrm>
                      <a:off x="3870" y="1156"/>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14" name="Oval 373"/>
                    <p:cNvSpPr>
                      <a:spLocks noChangeAspect="1" noChangeArrowheads="1"/>
                    </p:cNvSpPr>
                    <p:nvPr/>
                  </p:nvSpPr>
                  <p:spPr bwMode="auto">
                    <a:xfrm>
                      <a:off x="3573" y="712"/>
                      <a:ext cx="22"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15" name="Oval 374"/>
                    <p:cNvSpPr>
                      <a:spLocks noChangeAspect="1" noChangeArrowheads="1"/>
                    </p:cNvSpPr>
                    <p:nvPr/>
                  </p:nvSpPr>
                  <p:spPr bwMode="auto">
                    <a:xfrm>
                      <a:off x="4738" y="899"/>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16" name="Oval 375"/>
                    <p:cNvSpPr>
                      <a:spLocks noChangeAspect="1" noChangeArrowheads="1"/>
                    </p:cNvSpPr>
                    <p:nvPr/>
                  </p:nvSpPr>
                  <p:spPr bwMode="auto">
                    <a:xfrm>
                      <a:off x="4921" y="99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17" name="Oval 376"/>
                    <p:cNvSpPr>
                      <a:spLocks noChangeAspect="1" noChangeArrowheads="1"/>
                    </p:cNvSpPr>
                    <p:nvPr/>
                  </p:nvSpPr>
                  <p:spPr bwMode="auto">
                    <a:xfrm>
                      <a:off x="4441" y="1577"/>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18" name="Oval 377"/>
                    <p:cNvSpPr>
                      <a:spLocks noChangeAspect="1" noChangeArrowheads="1"/>
                    </p:cNvSpPr>
                    <p:nvPr/>
                  </p:nvSpPr>
                  <p:spPr bwMode="auto">
                    <a:xfrm>
                      <a:off x="4510" y="1577"/>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19" name="Oval 378"/>
                    <p:cNvSpPr>
                      <a:spLocks noChangeAspect="1" noChangeArrowheads="1"/>
                    </p:cNvSpPr>
                    <p:nvPr/>
                  </p:nvSpPr>
                  <p:spPr bwMode="auto">
                    <a:xfrm>
                      <a:off x="4190" y="2091"/>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20" name="Oval 379"/>
                    <p:cNvSpPr>
                      <a:spLocks noChangeAspect="1" noChangeArrowheads="1"/>
                    </p:cNvSpPr>
                    <p:nvPr/>
                  </p:nvSpPr>
                  <p:spPr bwMode="auto">
                    <a:xfrm>
                      <a:off x="4990" y="183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21" name="Oval 380"/>
                    <p:cNvSpPr>
                      <a:spLocks noChangeAspect="1" noChangeArrowheads="1"/>
                    </p:cNvSpPr>
                    <p:nvPr/>
                  </p:nvSpPr>
                  <p:spPr bwMode="auto">
                    <a:xfrm>
                      <a:off x="4327" y="1367"/>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22" name="Oval 381"/>
                    <p:cNvSpPr>
                      <a:spLocks noChangeAspect="1" noChangeArrowheads="1"/>
                    </p:cNvSpPr>
                    <p:nvPr/>
                  </p:nvSpPr>
                  <p:spPr bwMode="auto">
                    <a:xfrm>
                      <a:off x="4007" y="139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23" name="Oval 382"/>
                    <p:cNvSpPr>
                      <a:spLocks noChangeAspect="1" noChangeArrowheads="1"/>
                    </p:cNvSpPr>
                    <p:nvPr/>
                  </p:nvSpPr>
                  <p:spPr bwMode="auto">
                    <a:xfrm>
                      <a:off x="3550" y="502"/>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202879" name="Group 383"/>
                  <p:cNvGrpSpPr>
                    <a:grpSpLocks noChangeAspect="1"/>
                  </p:cNvGrpSpPr>
                  <p:nvPr/>
                </p:nvGrpSpPr>
                <p:grpSpPr bwMode="auto">
                  <a:xfrm>
                    <a:off x="3504" y="528"/>
                    <a:ext cx="1897" cy="1683"/>
                    <a:chOff x="3504" y="525"/>
                    <a:chExt cx="1897" cy="1683"/>
                  </a:xfrm>
                </p:grpSpPr>
                <p:sp>
                  <p:nvSpPr>
                    <p:cNvPr id="202880" name="Oval 384"/>
                    <p:cNvSpPr>
                      <a:spLocks noChangeAspect="1" noChangeArrowheads="1"/>
                    </p:cNvSpPr>
                    <p:nvPr/>
                  </p:nvSpPr>
                  <p:spPr bwMode="auto">
                    <a:xfrm>
                      <a:off x="3870" y="125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81" name="Oval 385"/>
                    <p:cNvSpPr>
                      <a:spLocks noChangeAspect="1" noChangeArrowheads="1"/>
                    </p:cNvSpPr>
                    <p:nvPr/>
                  </p:nvSpPr>
                  <p:spPr bwMode="auto">
                    <a:xfrm>
                      <a:off x="3915" y="1203"/>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82" name="Oval 386"/>
                    <p:cNvSpPr>
                      <a:spLocks noChangeAspect="1" noChangeArrowheads="1"/>
                    </p:cNvSpPr>
                    <p:nvPr/>
                  </p:nvSpPr>
                  <p:spPr bwMode="auto">
                    <a:xfrm>
                      <a:off x="4167" y="1951"/>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83" name="Oval 387"/>
                    <p:cNvSpPr>
                      <a:spLocks noChangeAspect="1" noChangeArrowheads="1"/>
                    </p:cNvSpPr>
                    <p:nvPr/>
                  </p:nvSpPr>
                  <p:spPr bwMode="auto">
                    <a:xfrm>
                      <a:off x="4281" y="1787"/>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84" name="Oval 388"/>
                    <p:cNvSpPr>
                      <a:spLocks noChangeAspect="1" noChangeArrowheads="1"/>
                    </p:cNvSpPr>
                    <p:nvPr/>
                  </p:nvSpPr>
                  <p:spPr bwMode="auto">
                    <a:xfrm>
                      <a:off x="4304" y="2068"/>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85" name="Oval 389"/>
                    <p:cNvSpPr>
                      <a:spLocks noChangeAspect="1" noChangeArrowheads="1"/>
                    </p:cNvSpPr>
                    <p:nvPr/>
                  </p:nvSpPr>
                  <p:spPr bwMode="auto">
                    <a:xfrm>
                      <a:off x="4075" y="2044"/>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86" name="Oval 390"/>
                    <p:cNvSpPr>
                      <a:spLocks noChangeAspect="1" noChangeArrowheads="1"/>
                    </p:cNvSpPr>
                    <p:nvPr/>
                  </p:nvSpPr>
                  <p:spPr bwMode="auto">
                    <a:xfrm>
                      <a:off x="4235" y="1554"/>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87" name="Oval 391"/>
                    <p:cNvSpPr>
                      <a:spLocks noChangeAspect="1" noChangeArrowheads="1"/>
                    </p:cNvSpPr>
                    <p:nvPr/>
                  </p:nvSpPr>
                  <p:spPr bwMode="auto">
                    <a:xfrm>
                      <a:off x="4647" y="1671"/>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88" name="Oval 392"/>
                    <p:cNvSpPr>
                      <a:spLocks noChangeAspect="1" noChangeArrowheads="1"/>
                    </p:cNvSpPr>
                    <p:nvPr/>
                  </p:nvSpPr>
                  <p:spPr bwMode="auto">
                    <a:xfrm>
                      <a:off x="4944" y="1647"/>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89" name="Oval 393"/>
                    <p:cNvSpPr>
                      <a:spLocks noChangeAspect="1" noChangeArrowheads="1"/>
                    </p:cNvSpPr>
                    <p:nvPr/>
                  </p:nvSpPr>
                  <p:spPr bwMode="auto">
                    <a:xfrm>
                      <a:off x="4350" y="1460"/>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90" name="Oval 394"/>
                    <p:cNvSpPr>
                      <a:spLocks noChangeAspect="1" noChangeArrowheads="1"/>
                    </p:cNvSpPr>
                    <p:nvPr/>
                  </p:nvSpPr>
                  <p:spPr bwMode="auto">
                    <a:xfrm>
                      <a:off x="3824" y="132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91" name="Oval 395"/>
                    <p:cNvSpPr>
                      <a:spLocks noChangeAspect="1" noChangeArrowheads="1"/>
                    </p:cNvSpPr>
                    <p:nvPr/>
                  </p:nvSpPr>
                  <p:spPr bwMode="auto">
                    <a:xfrm>
                      <a:off x="4007" y="1110"/>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92" name="Oval 396"/>
                    <p:cNvSpPr>
                      <a:spLocks noChangeAspect="1" noChangeArrowheads="1"/>
                    </p:cNvSpPr>
                    <p:nvPr/>
                  </p:nvSpPr>
                  <p:spPr bwMode="auto">
                    <a:xfrm>
                      <a:off x="4030" y="899"/>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93" name="Oval 397"/>
                    <p:cNvSpPr>
                      <a:spLocks noChangeAspect="1" noChangeArrowheads="1"/>
                    </p:cNvSpPr>
                    <p:nvPr/>
                  </p:nvSpPr>
                  <p:spPr bwMode="auto">
                    <a:xfrm>
                      <a:off x="4258" y="1273"/>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94" name="Oval 398"/>
                    <p:cNvSpPr>
                      <a:spLocks noChangeAspect="1" noChangeArrowheads="1"/>
                    </p:cNvSpPr>
                    <p:nvPr/>
                  </p:nvSpPr>
                  <p:spPr bwMode="auto">
                    <a:xfrm>
                      <a:off x="4624" y="1227"/>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95" name="Oval 399"/>
                    <p:cNvSpPr>
                      <a:spLocks noChangeAspect="1" noChangeArrowheads="1"/>
                    </p:cNvSpPr>
                    <p:nvPr/>
                  </p:nvSpPr>
                  <p:spPr bwMode="auto">
                    <a:xfrm>
                      <a:off x="4578" y="92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96" name="Oval 400"/>
                    <p:cNvSpPr>
                      <a:spLocks noChangeAspect="1" noChangeArrowheads="1"/>
                    </p:cNvSpPr>
                    <p:nvPr/>
                  </p:nvSpPr>
                  <p:spPr bwMode="auto">
                    <a:xfrm>
                      <a:off x="3710" y="525"/>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97" name="Oval 401"/>
                    <p:cNvSpPr>
                      <a:spLocks noChangeAspect="1" noChangeArrowheads="1"/>
                    </p:cNvSpPr>
                    <p:nvPr/>
                  </p:nvSpPr>
                  <p:spPr bwMode="auto">
                    <a:xfrm>
                      <a:off x="4670" y="666"/>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98" name="Oval 402"/>
                    <p:cNvSpPr>
                      <a:spLocks noChangeAspect="1" noChangeArrowheads="1"/>
                    </p:cNvSpPr>
                    <p:nvPr/>
                  </p:nvSpPr>
                  <p:spPr bwMode="auto">
                    <a:xfrm>
                      <a:off x="4578" y="572"/>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99" name="Oval 403"/>
                    <p:cNvSpPr>
                      <a:spLocks noChangeAspect="1" noChangeArrowheads="1"/>
                    </p:cNvSpPr>
                    <p:nvPr/>
                  </p:nvSpPr>
                  <p:spPr bwMode="auto">
                    <a:xfrm>
                      <a:off x="5104" y="85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00" name="Oval 404"/>
                    <p:cNvSpPr>
                      <a:spLocks noChangeAspect="1" noChangeArrowheads="1"/>
                    </p:cNvSpPr>
                    <p:nvPr/>
                  </p:nvSpPr>
                  <p:spPr bwMode="auto">
                    <a:xfrm>
                      <a:off x="5081" y="1133"/>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01" name="Oval 405"/>
                    <p:cNvSpPr>
                      <a:spLocks noChangeAspect="1" noChangeArrowheads="1"/>
                    </p:cNvSpPr>
                    <p:nvPr/>
                  </p:nvSpPr>
                  <p:spPr bwMode="auto">
                    <a:xfrm>
                      <a:off x="5378" y="1203"/>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02" name="Oval 406"/>
                    <p:cNvSpPr>
                      <a:spLocks noChangeAspect="1" noChangeArrowheads="1"/>
                    </p:cNvSpPr>
                    <p:nvPr/>
                  </p:nvSpPr>
                  <p:spPr bwMode="auto">
                    <a:xfrm>
                      <a:off x="5333" y="946"/>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03" name="Oval 407"/>
                    <p:cNvSpPr>
                      <a:spLocks noChangeAspect="1" noChangeArrowheads="1"/>
                    </p:cNvSpPr>
                    <p:nvPr/>
                  </p:nvSpPr>
                  <p:spPr bwMode="auto">
                    <a:xfrm>
                      <a:off x="4258" y="2185"/>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04" name="Oval 408"/>
                    <p:cNvSpPr>
                      <a:spLocks noChangeAspect="1" noChangeArrowheads="1"/>
                    </p:cNvSpPr>
                    <p:nvPr/>
                  </p:nvSpPr>
                  <p:spPr bwMode="auto">
                    <a:xfrm>
                      <a:off x="4030" y="759"/>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05" name="Oval 409"/>
                    <p:cNvSpPr>
                      <a:spLocks noChangeAspect="1" noChangeArrowheads="1"/>
                    </p:cNvSpPr>
                    <p:nvPr/>
                  </p:nvSpPr>
                  <p:spPr bwMode="auto">
                    <a:xfrm>
                      <a:off x="3504" y="596"/>
                      <a:ext cx="23"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06" name="Oval 410"/>
                    <p:cNvSpPr>
                      <a:spLocks noChangeAspect="1" noChangeArrowheads="1"/>
                    </p:cNvSpPr>
                    <p:nvPr/>
                  </p:nvSpPr>
                  <p:spPr bwMode="auto">
                    <a:xfrm>
                      <a:off x="4533" y="1320"/>
                      <a:ext cx="22" cy="2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07" name="Oval 411"/>
                    <p:cNvSpPr>
                      <a:spLocks noChangeAspect="1" noChangeArrowheads="1"/>
                    </p:cNvSpPr>
                    <p:nvPr/>
                  </p:nvSpPr>
                  <p:spPr bwMode="auto">
                    <a:xfrm>
                      <a:off x="4533" y="1086"/>
                      <a:ext cx="22"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908" name="Oval 412"/>
                    <p:cNvSpPr>
                      <a:spLocks noChangeAspect="1" noChangeArrowheads="1"/>
                    </p:cNvSpPr>
                    <p:nvPr/>
                  </p:nvSpPr>
                  <p:spPr bwMode="auto">
                    <a:xfrm>
                      <a:off x="4578" y="1156"/>
                      <a:ext cx="23" cy="2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grpSp>
        </p:grpSp>
      </p:grpSp>
      <p:grpSp>
        <p:nvGrpSpPr>
          <p:cNvPr id="31744" name="Group 659"/>
          <p:cNvGrpSpPr>
            <a:grpSpLocks noChangeAspect="1"/>
          </p:cNvGrpSpPr>
          <p:nvPr/>
        </p:nvGrpSpPr>
        <p:grpSpPr bwMode="auto">
          <a:xfrm>
            <a:off x="1244600" y="227013"/>
            <a:ext cx="6853238" cy="6200775"/>
            <a:chOff x="1056" y="288"/>
            <a:chExt cx="4032" cy="3648"/>
          </a:xfrm>
        </p:grpSpPr>
        <p:sp>
          <p:nvSpPr>
            <p:cNvPr id="202758" name="Oval 660"/>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59" name="Oval 661"/>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60" name="Oval 662"/>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61" name="Oval 663"/>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62" name="Oval 664"/>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63" name="Oval 665"/>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64" name="Oval 666"/>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65" name="Oval 667"/>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66" name="Oval 668"/>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67" name="Oval 669"/>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68" name="Oval 670"/>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69" name="Oval 671"/>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70" name="Oval 672"/>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71" name="Oval 673"/>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72" name="Oval 674"/>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73" name="Oval 675"/>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74" name="Oval 676"/>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75" name="Oval 677"/>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76" name="Oval 678"/>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77" name="Oval 679"/>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78" name="Oval 680"/>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79" name="Oval 681"/>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80" name="Oval 682"/>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81" name="Oval 683"/>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82" name="Oval 684"/>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83" name="Oval 685"/>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84" name="Oval 686"/>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85" name="Oval 687"/>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86" name="Oval 688"/>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87" name="Oval 689"/>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88" name="Oval 690"/>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89" name="Oval 691"/>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90" name="Oval 692"/>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91" name="Oval 693"/>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92" name="Oval 694"/>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93" name="Oval 695"/>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94" name="Oval 696"/>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95" name="Oval 697"/>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96" name="Oval 698"/>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97" name="Oval 699"/>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98" name="Oval 700"/>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799" name="Oval 701"/>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00" name="Oval 702"/>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01" name="Oval 703"/>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02" name="Oval 704"/>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03" name="Oval 705"/>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04" name="Oval 706"/>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05" name="Oval 707"/>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06" name="Oval 708"/>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07" name="Oval 709"/>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08" name="Oval 710"/>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09" name="Oval 711"/>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10" name="Oval 712"/>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11" name="Oval 713"/>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12" name="Oval 714"/>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13" name="Oval 715"/>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14" name="Oval 716"/>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15" name="Oval 717"/>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16" name="Oval 718"/>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17" name="Oval 719"/>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18" name="Oval 720"/>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19" name="Oval 721"/>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20" name="Oval 722"/>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21" name="Oval 723"/>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22" name="Oval 724"/>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23" name="Oval 725"/>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24" name="Oval 726"/>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25" name="Oval 727"/>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26" name="Oval 728"/>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27" name="Oval 729"/>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28" name="Oval 730"/>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29" name="Oval 731"/>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30" name="Oval 732"/>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31" name="Oval 733"/>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32" name="Oval 734"/>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33" name="Oval 735"/>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34" name="Oval 736"/>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35" name="Oval 737"/>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36" name="Oval 738"/>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37" name="Oval 739"/>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38" name="Oval 740"/>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39" name="Oval 741"/>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40" name="Oval 742"/>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41" name="Oval 743"/>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42" name="Oval 744"/>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43" name="Oval 745"/>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44" name="Oval 746"/>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45" name="Oval 747"/>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46" name="Oval 748"/>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47" name="Oval 749"/>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48" name="Oval 750"/>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49" name="Oval 751"/>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50" name="Oval 752"/>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51" name="Oval 753"/>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52" name="Oval 754"/>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53" name="Oval 755"/>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54" name="Oval 756"/>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55" name="Oval 757"/>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56" name="Oval 758"/>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57" name="Oval 759"/>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58" name="Oval 760"/>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59" name="Oval 761"/>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60" name="Oval 762"/>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61" name="Oval 763"/>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62" name="Oval 764"/>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63" name="Oval 765"/>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64" name="Oval 766"/>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65" name="Oval 767"/>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66" name="Oval 768"/>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67" name="Oval 769"/>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2868" name="Oval 770"/>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spTree>
    <p:extLst>
      <p:ext uri="{BB962C8B-B14F-4D97-AF65-F5344CB8AC3E}">
        <p14:creationId xmlns:p14="http://schemas.microsoft.com/office/powerpoint/2010/main" val="3296080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xit" presetSubtype="272" fill="hold" nodeType="afterEffect">
                                  <p:stCondLst>
                                    <p:cond delay="0"/>
                                  </p:stCondLst>
                                  <p:childTnLst>
                                    <p:anim calcmode="lin" valueType="num">
                                      <p:cBhvr>
                                        <p:cTn id="6" dur="1000"/>
                                        <p:tgtEl>
                                          <p:spTgt spid="2"/>
                                        </p:tgtEl>
                                        <p:attrNameLst>
                                          <p:attrName>ppt_w</p:attrName>
                                        </p:attrNameLst>
                                      </p:cBhvr>
                                      <p:tavLst>
                                        <p:tav tm="0">
                                          <p:val>
                                            <p:strVal val="ppt_w"/>
                                          </p:val>
                                        </p:tav>
                                        <p:tav tm="100000">
                                          <p:val>
                                            <p:strVal val="4/3*ppt_w"/>
                                          </p:val>
                                        </p:tav>
                                      </p:tavLst>
                                    </p:anim>
                                    <p:anim calcmode="lin" valueType="num">
                                      <p:cBhvr>
                                        <p:cTn id="7" dur="1000"/>
                                        <p:tgtEl>
                                          <p:spTgt spid="2"/>
                                        </p:tgtEl>
                                        <p:attrNameLst>
                                          <p:attrName>ppt_h</p:attrName>
                                        </p:attrNameLst>
                                      </p:cBhvr>
                                      <p:tavLst>
                                        <p:tav tm="0">
                                          <p:val>
                                            <p:strVal val="ppt_h"/>
                                          </p:val>
                                        </p:tav>
                                        <p:tav tm="100000">
                                          <p:val>
                                            <p:strVal val="4/3*ppt_h"/>
                                          </p:val>
                                        </p:tav>
                                      </p:tavLst>
                                    </p:anim>
                                    <p:set>
                                      <p:cBhvr>
                                        <p:cTn id="8" dur="1" fill="hold">
                                          <p:stCondLst>
                                            <p:cond delay="999"/>
                                          </p:stCondLst>
                                        </p:cTn>
                                        <p:tgtEl>
                                          <p:spTgt spid="2"/>
                                        </p:tgtEl>
                                        <p:attrNameLst>
                                          <p:attrName>style.visibility</p:attrName>
                                        </p:attrNameLst>
                                      </p:cBhvr>
                                      <p:to>
                                        <p:strVal val="hidden"/>
                                      </p:to>
                                    </p:set>
                                  </p:childTnLst>
                                </p:cTn>
                              </p:par>
                              <p:par>
                                <p:cTn id="9" presetID="49" presetClass="path" presetSubtype="0" fill="hold" nodeType="withEffect">
                                  <p:stCondLst>
                                    <p:cond delay="0"/>
                                  </p:stCondLst>
                                  <p:childTnLst>
                                    <p:animMotion origin="layout" path="M 3.33333E-6 4.44444E-6 L -0.10417 4.44444E-6 " pathEditMode="relative" rAng="0" ptsTypes="AA">
                                      <p:cBhvr>
                                        <p:cTn id="10" dur="1000" fill="hold"/>
                                        <p:tgtEl>
                                          <p:spTgt spid="2"/>
                                        </p:tgtEl>
                                        <p:attrNameLst>
                                          <p:attrName>ppt_x</p:attrName>
                                          <p:attrName>ppt_y</p:attrName>
                                        </p:attrNameLst>
                                      </p:cBhvr>
                                      <p:rCtr x="-5200" y="0"/>
                                    </p:animMotion>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nodeType="afterGroup">
                            <p:stCondLst>
                              <p:cond delay="1000"/>
                            </p:stCondLst>
                            <p:childTnLst>
                              <p:par>
                                <p:cTn id="15" presetID="23" presetClass="exit" presetSubtype="272" fill="hold" nodeType="afterEffect">
                                  <p:stCondLst>
                                    <p:cond delay="0"/>
                                  </p:stCondLst>
                                  <p:childTnLst>
                                    <p:anim calcmode="lin" valueType="num">
                                      <p:cBhvr>
                                        <p:cTn id="16" dur="1000"/>
                                        <p:tgtEl>
                                          <p:spTgt spid="12"/>
                                        </p:tgtEl>
                                        <p:attrNameLst>
                                          <p:attrName>ppt_w</p:attrName>
                                        </p:attrNameLst>
                                      </p:cBhvr>
                                      <p:tavLst>
                                        <p:tav tm="0">
                                          <p:val>
                                            <p:strVal val="ppt_w"/>
                                          </p:val>
                                        </p:tav>
                                        <p:tav tm="100000">
                                          <p:val>
                                            <p:strVal val="4/3*ppt_w"/>
                                          </p:val>
                                        </p:tav>
                                      </p:tavLst>
                                    </p:anim>
                                    <p:anim calcmode="lin" valueType="num">
                                      <p:cBhvr>
                                        <p:cTn id="17" dur="1000"/>
                                        <p:tgtEl>
                                          <p:spTgt spid="12"/>
                                        </p:tgtEl>
                                        <p:attrNameLst>
                                          <p:attrName>ppt_h</p:attrName>
                                        </p:attrNameLst>
                                      </p:cBhvr>
                                      <p:tavLst>
                                        <p:tav tm="0">
                                          <p:val>
                                            <p:strVal val="ppt_h"/>
                                          </p:val>
                                        </p:tav>
                                        <p:tav tm="100000">
                                          <p:val>
                                            <p:strVal val="4/3*ppt_h"/>
                                          </p:val>
                                        </p:tav>
                                      </p:tavLst>
                                    </p:anim>
                                    <p:set>
                                      <p:cBhvr>
                                        <p:cTn id="18" dur="1" fill="hold">
                                          <p:stCondLst>
                                            <p:cond delay="999"/>
                                          </p:stCondLst>
                                        </p:cTn>
                                        <p:tgtEl>
                                          <p:spTgt spid="12"/>
                                        </p:tgtEl>
                                        <p:attrNameLst>
                                          <p:attrName>style.visibility</p:attrName>
                                        </p:attrNameLst>
                                      </p:cBhvr>
                                      <p:to>
                                        <p:strVal val="hidden"/>
                                      </p:to>
                                    </p:set>
                                  </p:childTnLst>
                                </p:cTn>
                              </p:par>
                              <p:par>
                                <p:cTn id="19" presetID="49" presetClass="path" presetSubtype="0" fill="hold" nodeType="withEffect">
                                  <p:stCondLst>
                                    <p:cond delay="0"/>
                                  </p:stCondLst>
                                  <p:childTnLst>
                                    <p:animMotion origin="layout" path="M -0.00208 -0.06851 L -0.07708 -0.06851 " pathEditMode="relative" rAng="0" ptsTypes="AA">
                                      <p:cBhvr>
                                        <p:cTn id="20" dur="1000" fill="hold"/>
                                        <p:tgtEl>
                                          <p:spTgt spid="12"/>
                                        </p:tgtEl>
                                        <p:attrNameLst>
                                          <p:attrName>ppt_x</p:attrName>
                                          <p:attrName>ppt_y</p:attrName>
                                        </p:attrNameLst>
                                      </p:cBhvr>
                                      <p:rCtr x="-3800" y="0"/>
                                    </p:animMotion>
                                  </p:childTnLst>
                                </p:cTn>
                              </p:par>
                            </p:childTnLst>
                          </p:cTn>
                        </p:par>
                        <p:par>
                          <p:cTn id="21" fill="hold" nodeType="afterGroup">
                            <p:stCondLst>
                              <p:cond delay="200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nodeType="afterGroup">
                            <p:stCondLst>
                              <p:cond delay="2000"/>
                            </p:stCondLst>
                            <p:childTnLst>
                              <p:par>
                                <p:cTn id="25" presetID="23" presetClass="exit" presetSubtype="272" fill="hold" nodeType="afterEffect">
                                  <p:stCondLst>
                                    <p:cond delay="0"/>
                                  </p:stCondLst>
                                  <p:childTnLst>
                                    <p:anim calcmode="lin" valueType="num">
                                      <p:cBhvr>
                                        <p:cTn id="26" dur="1000"/>
                                        <p:tgtEl>
                                          <p:spTgt spid="22"/>
                                        </p:tgtEl>
                                        <p:attrNameLst>
                                          <p:attrName>ppt_w</p:attrName>
                                        </p:attrNameLst>
                                      </p:cBhvr>
                                      <p:tavLst>
                                        <p:tav tm="0">
                                          <p:val>
                                            <p:strVal val="ppt_w"/>
                                          </p:val>
                                        </p:tav>
                                        <p:tav tm="100000">
                                          <p:val>
                                            <p:strVal val="4/3*ppt_w"/>
                                          </p:val>
                                        </p:tav>
                                      </p:tavLst>
                                    </p:anim>
                                    <p:anim calcmode="lin" valueType="num">
                                      <p:cBhvr>
                                        <p:cTn id="27" dur="1000"/>
                                        <p:tgtEl>
                                          <p:spTgt spid="22"/>
                                        </p:tgtEl>
                                        <p:attrNameLst>
                                          <p:attrName>ppt_h</p:attrName>
                                        </p:attrNameLst>
                                      </p:cBhvr>
                                      <p:tavLst>
                                        <p:tav tm="0">
                                          <p:val>
                                            <p:strVal val="ppt_h"/>
                                          </p:val>
                                        </p:tav>
                                        <p:tav tm="100000">
                                          <p:val>
                                            <p:strVal val="4/3*ppt_h"/>
                                          </p:val>
                                        </p:tav>
                                      </p:tavLst>
                                    </p:anim>
                                    <p:set>
                                      <p:cBhvr>
                                        <p:cTn id="28" dur="1" fill="hold">
                                          <p:stCondLst>
                                            <p:cond delay="999"/>
                                          </p:stCondLst>
                                        </p:cTn>
                                        <p:tgtEl>
                                          <p:spTgt spid="22"/>
                                        </p:tgtEl>
                                        <p:attrNameLst>
                                          <p:attrName>style.visibility</p:attrName>
                                        </p:attrNameLst>
                                      </p:cBhvr>
                                      <p:to>
                                        <p:strVal val="hidden"/>
                                      </p:to>
                                    </p:set>
                                  </p:childTnLst>
                                </p:cTn>
                              </p:par>
                              <p:par>
                                <p:cTn id="29" presetID="49" presetClass="path" presetSubtype="0" fill="hold" nodeType="withEffect">
                                  <p:stCondLst>
                                    <p:cond delay="0"/>
                                  </p:stCondLst>
                                  <p:childTnLst>
                                    <p:animMotion origin="layout" path="M 0.00781 -0.13842 L -0.10886 -0.13842 " pathEditMode="relative" rAng="0" ptsTypes="AA">
                                      <p:cBhvr>
                                        <p:cTn id="30" dur="1000" fill="hold"/>
                                        <p:tgtEl>
                                          <p:spTgt spid="22"/>
                                        </p:tgtEl>
                                        <p:attrNameLst>
                                          <p:attrName>ppt_x</p:attrName>
                                          <p:attrName>ppt_y</p:attrName>
                                        </p:attrNameLst>
                                      </p:cBhvr>
                                      <p:rCtr x="-5800" y="0"/>
                                    </p:animMotion>
                                  </p:childTnLst>
                                </p:cTn>
                              </p:par>
                            </p:childTnLst>
                          </p:cTn>
                        </p:par>
                        <p:par>
                          <p:cTn id="31" fill="hold" nodeType="afterGroup">
                            <p:stCondLst>
                              <p:cond delay="3000"/>
                            </p:stCondLst>
                            <p:childTnLst>
                              <p:par>
                                <p:cTn id="32" presetID="1" presetClass="entr" presetSubtype="0" fill="hold" nodeType="afterEffect">
                                  <p:stCondLst>
                                    <p:cond delay="0"/>
                                  </p:stCondLst>
                                  <p:childTnLst>
                                    <p:set>
                                      <p:cBhvr>
                                        <p:cTn id="33" dur="1" fill="hold">
                                          <p:stCondLst>
                                            <p:cond delay="0"/>
                                          </p:stCondLst>
                                        </p:cTn>
                                        <p:tgtEl>
                                          <p:spTgt spid="31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2"/>
          <p:cNvGrpSpPr>
            <a:grpSpLocks/>
          </p:cNvGrpSpPr>
          <p:nvPr/>
        </p:nvGrpSpPr>
        <p:grpSpPr bwMode="auto">
          <a:xfrm>
            <a:off x="1898650" y="879475"/>
            <a:ext cx="5627688" cy="4813300"/>
            <a:chOff x="1196" y="554"/>
            <a:chExt cx="3545" cy="3032"/>
          </a:xfrm>
        </p:grpSpPr>
        <p:grpSp>
          <p:nvGrpSpPr>
            <p:cNvPr id="203936" name="Group 173"/>
            <p:cNvGrpSpPr>
              <a:grpSpLocks/>
            </p:cNvGrpSpPr>
            <p:nvPr/>
          </p:nvGrpSpPr>
          <p:grpSpPr bwMode="auto">
            <a:xfrm>
              <a:off x="1761" y="1222"/>
              <a:ext cx="2055" cy="1491"/>
              <a:chOff x="1761" y="1222"/>
              <a:chExt cx="2055" cy="1491"/>
            </a:xfrm>
          </p:grpSpPr>
          <p:sp>
            <p:nvSpPr>
              <p:cNvPr id="203949" name="Line 174"/>
              <p:cNvSpPr>
                <a:spLocks noChangeAspect="1" noChangeShapeType="1"/>
              </p:cNvSpPr>
              <p:nvPr/>
            </p:nvSpPr>
            <p:spPr bwMode="auto">
              <a:xfrm flipH="1" flipV="1">
                <a:off x="1761" y="1222"/>
                <a:ext cx="976"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950" name="Line 175"/>
              <p:cNvSpPr>
                <a:spLocks noChangeAspect="1" noChangeShapeType="1"/>
              </p:cNvSpPr>
              <p:nvPr/>
            </p:nvSpPr>
            <p:spPr bwMode="auto">
              <a:xfrm flipV="1">
                <a:off x="2737" y="1274"/>
                <a:ext cx="1079" cy="6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951" name="Line 176"/>
              <p:cNvSpPr>
                <a:spLocks noChangeAspect="1" noChangeShapeType="1"/>
              </p:cNvSpPr>
              <p:nvPr/>
            </p:nvSpPr>
            <p:spPr bwMode="auto">
              <a:xfrm>
                <a:off x="2737" y="1942"/>
                <a:ext cx="154" cy="77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nvGrpSpPr>
            <p:cNvPr id="203937" name="Group 177"/>
            <p:cNvGrpSpPr>
              <a:grpSpLocks/>
            </p:cNvGrpSpPr>
            <p:nvPr/>
          </p:nvGrpSpPr>
          <p:grpSpPr bwMode="auto">
            <a:xfrm>
              <a:off x="1196" y="657"/>
              <a:ext cx="1181" cy="1336"/>
              <a:chOff x="1196" y="657"/>
              <a:chExt cx="1181" cy="1336"/>
            </a:xfrm>
          </p:grpSpPr>
          <p:sp>
            <p:nvSpPr>
              <p:cNvPr id="203946" name="Line 178"/>
              <p:cNvSpPr>
                <a:spLocks noChangeAspect="1" noChangeShapeType="1"/>
              </p:cNvSpPr>
              <p:nvPr/>
            </p:nvSpPr>
            <p:spPr bwMode="auto">
              <a:xfrm>
                <a:off x="1812" y="1274"/>
                <a:ext cx="565"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947" name="Line 179"/>
              <p:cNvSpPr>
                <a:spLocks noChangeAspect="1" noChangeShapeType="1"/>
              </p:cNvSpPr>
              <p:nvPr/>
            </p:nvSpPr>
            <p:spPr bwMode="auto">
              <a:xfrm>
                <a:off x="1196" y="657"/>
                <a:ext cx="616" cy="61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948" name="Line 180"/>
              <p:cNvSpPr>
                <a:spLocks noChangeAspect="1" noChangeShapeType="1"/>
              </p:cNvSpPr>
              <p:nvPr/>
            </p:nvSpPr>
            <p:spPr bwMode="auto">
              <a:xfrm flipH="1">
                <a:off x="1555" y="1274"/>
                <a:ext cx="257" cy="7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nvGrpSpPr>
            <p:cNvPr id="203938" name="Group 181"/>
            <p:cNvGrpSpPr>
              <a:grpSpLocks/>
            </p:cNvGrpSpPr>
            <p:nvPr/>
          </p:nvGrpSpPr>
          <p:grpSpPr bwMode="auto">
            <a:xfrm>
              <a:off x="3405" y="554"/>
              <a:ext cx="1336" cy="1182"/>
              <a:chOff x="3405" y="554"/>
              <a:chExt cx="1336" cy="1182"/>
            </a:xfrm>
          </p:grpSpPr>
          <p:sp>
            <p:nvSpPr>
              <p:cNvPr id="203943" name="Line 182"/>
              <p:cNvSpPr>
                <a:spLocks noChangeAspect="1" noChangeShapeType="1"/>
              </p:cNvSpPr>
              <p:nvPr/>
            </p:nvSpPr>
            <p:spPr bwMode="auto">
              <a:xfrm>
                <a:off x="3405" y="554"/>
                <a:ext cx="411"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944" name="Line 183"/>
              <p:cNvSpPr>
                <a:spLocks noChangeAspect="1" noChangeShapeType="1"/>
              </p:cNvSpPr>
              <p:nvPr/>
            </p:nvSpPr>
            <p:spPr bwMode="auto">
              <a:xfrm>
                <a:off x="3816" y="1274"/>
                <a:ext cx="925" cy="2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945" name="Line 184"/>
              <p:cNvSpPr>
                <a:spLocks noChangeAspect="1" noChangeShapeType="1"/>
              </p:cNvSpPr>
              <p:nvPr/>
            </p:nvSpPr>
            <p:spPr bwMode="auto">
              <a:xfrm flipV="1">
                <a:off x="3508" y="1274"/>
                <a:ext cx="308" cy="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nvGrpSpPr>
            <p:cNvPr id="203939" name="Group 185"/>
            <p:cNvGrpSpPr>
              <a:grpSpLocks/>
            </p:cNvGrpSpPr>
            <p:nvPr/>
          </p:nvGrpSpPr>
          <p:grpSpPr bwMode="auto">
            <a:xfrm>
              <a:off x="2429" y="2456"/>
              <a:ext cx="1336" cy="1130"/>
              <a:chOff x="2429" y="2456"/>
              <a:chExt cx="1336" cy="1130"/>
            </a:xfrm>
          </p:grpSpPr>
          <p:sp>
            <p:nvSpPr>
              <p:cNvPr id="203940" name="Line 186"/>
              <p:cNvSpPr>
                <a:spLocks noChangeAspect="1" noChangeShapeType="1"/>
              </p:cNvSpPr>
              <p:nvPr/>
            </p:nvSpPr>
            <p:spPr bwMode="auto">
              <a:xfrm flipH="1" flipV="1">
                <a:off x="2891" y="2764"/>
                <a:ext cx="874" cy="10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941" name="Line 187"/>
              <p:cNvSpPr>
                <a:spLocks noChangeAspect="1" noChangeShapeType="1"/>
              </p:cNvSpPr>
              <p:nvPr/>
            </p:nvSpPr>
            <p:spPr bwMode="auto">
              <a:xfrm flipV="1">
                <a:off x="2429" y="2764"/>
                <a:ext cx="462" cy="82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942" name="Line 188"/>
              <p:cNvSpPr>
                <a:spLocks noChangeAspect="1" noChangeShapeType="1"/>
              </p:cNvSpPr>
              <p:nvPr/>
            </p:nvSpPr>
            <p:spPr bwMode="auto">
              <a:xfrm>
                <a:off x="2583" y="2456"/>
                <a:ext cx="308" cy="3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grpSp>
        <p:nvGrpSpPr>
          <p:cNvPr id="7" name="Group 168"/>
          <p:cNvGrpSpPr>
            <a:grpSpLocks/>
          </p:cNvGrpSpPr>
          <p:nvPr/>
        </p:nvGrpSpPr>
        <p:grpSpPr bwMode="auto">
          <a:xfrm>
            <a:off x="2795588" y="1939925"/>
            <a:ext cx="3262312" cy="2366963"/>
            <a:chOff x="1761" y="1222"/>
            <a:chExt cx="2055" cy="1491"/>
          </a:xfrm>
        </p:grpSpPr>
        <p:sp>
          <p:nvSpPr>
            <p:cNvPr id="203933" name="Line 154"/>
            <p:cNvSpPr>
              <a:spLocks noChangeAspect="1" noChangeShapeType="1"/>
            </p:cNvSpPr>
            <p:nvPr/>
          </p:nvSpPr>
          <p:spPr bwMode="auto">
            <a:xfrm flipH="1" flipV="1">
              <a:off x="1761" y="1222"/>
              <a:ext cx="976" cy="72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934" name="Line 155"/>
            <p:cNvSpPr>
              <a:spLocks noChangeAspect="1" noChangeShapeType="1"/>
            </p:cNvSpPr>
            <p:nvPr/>
          </p:nvSpPr>
          <p:spPr bwMode="auto">
            <a:xfrm flipV="1">
              <a:off x="2737" y="1274"/>
              <a:ext cx="1079" cy="66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935" name="Line 156"/>
            <p:cNvSpPr>
              <a:spLocks noChangeAspect="1" noChangeShapeType="1"/>
            </p:cNvSpPr>
            <p:nvPr/>
          </p:nvSpPr>
          <p:spPr bwMode="auto">
            <a:xfrm>
              <a:off x="2737" y="1942"/>
              <a:ext cx="154" cy="771"/>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nvGrpSpPr>
          <p:cNvPr id="8" name="Group 171"/>
          <p:cNvGrpSpPr>
            <a:grpSpLocks/>
          </p:cNvGrpSpPr>
          <p:nvPr/>
        </p:nvGrpSpPr>
        <p:grpSpPr bwMode="auto">
          <a:xfrm>
            <a:off x="1898650" y="1042988"/>
            <a:ext cx="1874838" cy="2120900"/>
            <a:chOff x="1196" y="657"/>
            <a:chExt cx="1181" cy="1336"/>
          </a:xfrm>
        </p:grpSpPr>
        <p:sp>
          <p:nvSpPr>
            <p:cNvPr id="203930" name="Line 163"/>
            <p:cNvSpPr>
              <a:spLocks noChangeAspect="1" noChangeShapeType="1"/>
            </p:cNvSpPr>
            <p:nvPr/>
          </p:nvSpPr>
          <p:spPr bwMode="auto">
            <a:xfrm>
              <a:off x="1812" y="1274"/>
              <a:ext cx="565" cy="154"/>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931" name="Line 164"/>
            <p:cNvSpPr>
              <a:spLocks noChangeAspect="1" noChangeShapeType="1"/>
            </p:cNvSpPr>
            <p:nvPr/>
          </p:nvSpPr>
          <p:spPr bwMode="auto">
            <a:xfrm>
              <a:off x="1196" y="657"/>
              <a:ext cx="616" cy="61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932" name="Line 165"/>
            <p:cNvSpPr>
              <a:spLocks noChangeAspect="1" noChangeShapeType="1"/>
            </p:cNvSpPr>
            <p:nvPr/>
          </p:nvSpPr>
          <p:spPr bwMode="auto">
            <a:xfrm flipH="1">
              <a:off x="1555" y="1274"/>
              <a:ext cx="257" cy="719"/>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nvGrpSpPr>
          <p:cNvPr id="9" name="Group 170"/>
          <p:cNvGrpSpPr>
            <a:grpSpLocks/>
          </p:cNvGrpSpPr>
          <p:nvPr/>
        </p:nvGrpSpPr>
        <p:grpSpPr bwMode="auto">
          <a:xfrm>
            <a:off x="5405438" y="879475"/>
            <a:ext cx="2120900" cy="1876425"/>
            <a:chOff x="3405" y="554"/>
            <a:chExt cx="1336" cy="1182"/>
          </a:xfrm>
        </p:grpSpPr>
        <p:sp>
          <p:nvSpPr>
            <p:cNvPr id="203927" name="Line 160"/>
            <p:cNvSpPr>
              <a:spLocks noChangeAspect="1" noChangeShapeType="1"/>
            </p:cNvSpPr>
            <p:nvPr/>
          </p:nvSpPr>
          <p:spPr bwMode="auto">
            <a:xfrm>
              <a:off x="3405" y="554"/>
              <a:ext cx="411" cy="72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928" name="Line 161"/>
            <p:cNvSpPr>
              <a:spLocks noChangeAspect="1" noChangeShapeType="1"/>
            </p:cNvSpPr>
            <p:nvPr/>
          </p:nvSpPr>
          <p:spPr bwMode="auto">
            <a:xfrm>
              <a:off x="3816" y="1274"/>
              <a:ext cx="925" cy="20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929" name="Line 162"/>
            <p:cNvSpPr>
              <a:spLocks noChangeAspect="1" noChangeShapeType="1"/>
            </p:cNvSpPr>
            <p:nvPr/>
          </p:nvSpPr>
          <p:spPr bwMode="auto">
            <a:xfrm flipV="1">
              <a:off x="3508" y="1274"/>
              <a:ext cx="308" cy="46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nvGrpSpPr>
          <p:cNvPr id="10" name="Group 169"/>
          <p:cNvGrpSpPr>
            <a:grpSpLocks/>
          </p:cNvGrpSpPr>
          <p:nvPr/>
        </p:nvGrpSpPr>
        <p:grpSpPr bwMode="auto">
          <a:xfrm>
            <a:off x="3856038" y="3898900"/>
            <a:ext cx="2120900" cy="1793875"/>
            <a:chOff x="2429" y="2456"/>
            <a:chExt cx="1336" cy="1130"/>
          </a:xfrm>
        </p:grpSpPr>
        <p:sp>
          <p:nvSpPr>
            <p:cNvPr id="203924" name="Line 157"/>
            <p:cNvSpPr>
              <a:spLocks noChangeAspect="1" noChangeShapeType="1"/>
            </p:cNvSpPr>
            <p:nvPr/>
          </p:nvSpPr>
          <p:spPr bwMode="auto">
            <a:xfrm flipH="1" flipV="1">
              <a:off x="2891" y="2764"/>
              <a:ext cx="874" cy="103"/>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925" name="Line 158"/>
            <p:cNvSpPr>
              <a:spLocks noChangeAspect="1" noChangeShapeType="1"/>
            </p:cNvSpPr>
            <p:nvPr/>
          </p:nvSpPr>
          <p:spPr bwMode="auto">
            <a:xfrm flipV="1">
              <a:off x="2429" y="2764"/>
              <a:ext cx="462" cy="82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926" name="Line 159"/>
            <p:cNvSpPr>
              <a:spLocks noChangeAspect="1" noChangeShapeType="1"/>
            </p:cNvSpPr>
            <p:nvPr/>
          </p:nvSpPr>
          <p:spPr bwMode="auto">
            <a:xfrm>
              <a:off x="2583" y="2456"/>
              <a:ext cx="308" cy="30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nvGrpSpPr>
          <p:cNvPr id="11" name="Group 2"/>
          <p:cNvGrpSpPr>
            <a:grpSpLocks noChangeAspect="1"/>
          </p:cNvGrpSpPr>
          <p:nvPr/>
        </p:nvGrpSpPr>
        <p:grpSpPr bwMode="auto">
          <a:xfrm>
            <a:off x="1244600" y="227013"/>
            <a:ext cx="6853238" cy="6200775"/>
            <a:chOff x="1056" y="288"/>
            <a:chExt cx="4032" cy="3648"/>
          </a:xfrm>
        </p:grpSpPr>
        <p:sp>
          <p:nvSpPr>
            <p:cNvPr id="203813" name="Oval 3"/>
            <p:cNvSpPr>
              <a:spLocks noChangeAspect="1" noChangeArrowheads="1"/>
            </p:cNvSpPr>
            <p:nvPr/>
          </p:nvSpPr>
          <p:spPr bwMode="auto">
            <a:xfrm>
              <a:off x="1824" y="196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14" name="Oval 4"/>
            <p:cNvSpPr>
              <a:spLocks noChangeAspect="1" noChangeArrowheads="1"/>
            </p:cNvSpPr>
            <p:nvPr/>
          </p:nvSpPr>
          <p:spPr bwMode="auto">
            <a:xfrm>
              <a:off x="1584" y="206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15" name="Oval 5"/>
            <p:cNvSpPr>
              <a:spLocks noChangeAspect="1" noChangeArrowheads="1"/>
            </p:cNvSpPr>
            <p:nvPr/>
          </p:nvSpPr>
          <p:spPr bwMode="auto">
            <a:xfrm>
              <a:off x="1920" y="187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16" name="Oval 6"/>
            <p:cNvSpPr>
              <a:spLocks noChangeAspect="1" noChangeArrowheads="1"/>
            </p:cNvSpPr>
            <p:nvPr/>
          </p:nvSpPr>
          <p:spPr bwMode="auto">
            <a:xfrm>
              <a:off x="2016" y="17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17" name="Oval 7"/>
            <p:cNvSpPr>
              <a:spLocks noChangeAspect="1" noChangeArrowheads="1"/>
            </p:cNvSpPr>
            <p:nvPr/>
          </p:nvSpPr>
          <p:spPr bwMode="auto">
            <a:xfrm>
              <a:off x="1920" y="206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18" name="Oval 8"/>
            <p:cNvSpPr>
              <a:spLocks noChangeAspect="1" noChangeArrowheads="1"/>
            </p:cNvSpPr>
            <p:nvPr/>
          </p:nvSpPr>
          <p:spPr bwMode="auto">
            <a:xfrm>
              <a:off x="1536" y="10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19" name="Oval 9"/>
            <p:cNvSpPr>
              <a:spLocks noChangeAspect="1" noChangeArrowheads="1"/>
            </p:cNvSpPr>
            <p:nvPr/>
          </p:nvSpPr>
          <p:spPr bwMode="auto">
            <a:xfrm>
              <a:off x="1824" y="144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20" name="Oval 10"/>
            <p:cNvSpPr>
              <a:spLocks noChangeAspect="1" noChangeArrowheads="1"/>
            </p:cNvSpPr>
            <p:nvPr/>
          </p:nvSpPr>
          <p:spPr bwMode="auto">
            <a:xfrm>
              <a:off x="2592" y="331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21" name="Oval 11"/>
            <p:cNvSpPr>
              <a:spLocks noChangeAspect="1" noChangeArrowheads="1"/>
            </p:cNvSpPr>
            <p:nvPr/>
          </p:nvSpPr>
          <p:spPr bwMode="auto">
            <a:xfrm>
              <a:off x="2448" y="34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22" name="Oval 12"/>
            <p:cNvSpPr>
              <a:spLocks noChangeAspect="1" noChangeArrowheads="1"/>
            </p:cNvSpPr>
            <p:nvPr/>
          </p:nvSpPr>
          <p:spPr bwMode="auto">
            <a:xfrm>
              <a:off x="2736" y="336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23" name="Oval 13"/>
            <p:cNvSpPr>
              <a:spLocks noChangeAspect="1" noChangeArrowheads="1"/>
            </p:cNvSpPr>
            <p:nvPr/>
          </p:nvSpPr>
          <p:spPr bwMode="auto">
            <a:xfrm>
              <a:off x="2784" y="326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24" name="Oval 14"/>
            <p:cNvSpPr>
              <a:spLocks noChangeAspect="1" noChangeArrowheads="1"/>
            </p:cNvSpPr>
            <p:nvPr/>
          </p:nvSpPr>
          <p:spPr bwMode="auto">
            <a:xfrm>
              <a:off x="2688" y="307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25" name="Oval 15"/>
            <p:cNvSpPr>
              <a:spLocks noChangeAspect="1" noChangeArrowheads="1"/>
            </p:cNvSpPr>
            <p:nvPr/>
          </p:nvSpPr>
          <p:spPr bwMode="auto">
            <a:xfrm>
              <a:off x="2832" y="28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26" name="Oval 16"/>
            <p:cNvSpPr>
              <a:spLocks noChangeAspect="1" noChangeArrowheads="1"/>
            </p:cNvSpPr>
            <p:nvPr/>
          </p:nvSpPr>
          <p:spPr bwMode="auto">
            <a:xfrm>
              <a:off x="3024" y="29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27" name="Oval 17"/>
            <p:cNvSpPr>
              <a:spLocks noChangeAspect="1" noChangeArrowheads="1"/>
            </p:cNvSpPr>
            <p:nvPr/>
          </p:nvSpPr>
          <p:spPr bwMode="auto">
            <a:xfrm>
              <a:off x="2688" y="259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28" name="Oval 18"/>
            <p:cNvSpPr>
              <a:spLocks noChangeAspect="1" noChangeArrowheads="1"/>
            </p:cNvSpPr>
            <p:nvPr/>
          </p:nvSpPr>
          <p:spPr bwMode="auto">
            <a:xfrm>
              <a:off x="2736" y="27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29" name="Oval 19"/>
            <p:cNvSpPr>
              <a:spLocks noChangeAspect="1" noChangeArrowheads="1"/>
            </p:cNvSpPr>
            <p:nvPr/>
          </p:nvSpPr>
          <p:spPr bwMode="auto">
            <a:xfrm>
              <a:off x="3312" y="29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30" name="Oval 20"/>
            <p:cNvSpPr>
              <a:spLocks noChangeAspect="1" noChangeArrowheads="1"/>
            </p:cNvSpPr>
            <p:nvPr/>
          </p:nvSpPr>
          <p:spPr bwMode="auto">
            <a:xfrm>
              <a:off x="3120" y="28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31" name="Oval 21"/>
            <p:cNvSpPr>
              <a:spLocks noChangeAspect="1" noChangeArrowheads="1"/>
            </p:cNvSpPr>
            <p:nvPr/>
          </p:nvSpPr>
          <p:spPr bwMode="auto">
            <a:xfrm>
              <a:off x="3696" y="302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32" name="Oval 22"/>
            <p:cNvSpPr>
              <a:spLocks noChangeAspect="1" noChangeArrowheads="1"/>
            </p:cNvSpPr>
            <p:nvPr/>
          </p:nvSpPr>
          <p:spPr bwMode="auto">
            <a:xfrm>
              <a:off x="2736" y="364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33" name="Oval 23"/>
            <p:cNvSpPr>
              <a:spLocks noChangeAspect="1" noChangeArrowheads="1"/>
            </p:cNvSpPr>
            <p:nvPr/>
          </p:nvSpPr>
          <p:spPr bwMode="auto">
            <a:xfrm>
              <a:off x="2256" y="360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34" name="Oval 24"/>
            <p:cNvSpPr>
              <a:spLocks noChangeAspect="1" noChangeArrowheads="1"/>
            </p:cNvSpPr>
            <p:nvPr/>
          </p:nvSpPr>
          <p:spPr bwMode="auto">
            <a:xfrm>
              <a:off x="2544" y="28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35" name="Oval 25"/>
            <p:cNvSpPr>
              <a:spLocks noChangeAspect="1" noChangeArrowheads="1"/>
            </p:cNvSpPr>
            <p:nvPr/>
          </p:nvSpPr>
          <p:spPr bwMode="auto">
            <a:xfrm>
              <a:off x="2592" y="259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36" name="Oval 26"/>
            <p:cNvSpPr>
              <a:spLocks noChangeAspect="1" noChangeArrowheads="1"/>
            </p:cNvSpPr>
            <p:nvPr/>
          </p:nvSpPr>
          <p:spPr bwMode="auto">
            <a:xfrm>
              <a:off x="4032" y="29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37" name="Oval 27"/>
            <p:cNvSpPr>
              <a:spLocks noChangeAspect="1" noChangeArrowheads="1"/>
            </p:cNvSpPr>
            <p:nvPr/>
          </p:nvSpPr>
          <p:spPr bwMode="auto">
            <a:xfrm>
              <a:off x="3456" y="28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38" name="Oval 28"/>
            <p:cNvSpPr>
              <a:spLocks noChangeAspect="1" noChangeArrowheads="1"/>
            </p:cNvSpPr>
            <p:nvPr/>
          </p:nvSpPr>
          <p:spPr bwMode="auto">
            <a:xfrm>
              <a:off x="4080" y="278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39" name="Oval 29"/>
            <p:cNvSpPr>
              <a:spLocks noChangeAspect="1" noChangeArrowheads="1"/>
            </p:cNvSpPr>
            <p:nvPr/>
          </p:nvSpPr>
          <p:spPr bwMode="auto">
            <a:xfrm>
              <a:off x="3744" y="27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40" name="Oval 30"/>
            <p:cNvSpPr>
              <a:spLocks noChangeAspect="1" noChangeArrowheads="1"/>
            </p:cNvSpPr>
            <p:nvPr/>
          </p:nvSpPr>
          <p:spPr bwMode="auto">
            <a:xfrm>
              <a:off x="2832" y="240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41" name="Oval 31"/>
            <p:cNvSpPr>
              <a:spLocks noChangeAspect="1" noChangeArrowheads="1"/>
            </p:cNvSpPr>
            <p:nvPr/>
          </p:nvSpPr>
          <p:spPr bwMode="auto">
            <a:xfrm>
              <a:off x="2640" y="22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42" name="Oval 32"/>
            <p:cNvSpPr>
              <a:spLocks noChangeAspect="1" noChangeArrowheads="1"/>
            </p:cNvSpPr>
            <p:nvPr/>
          </p:nvSpPr>
          <p:spPr bwMode="auto">
            <a:xfrm>
              <a:off x="2016" y="201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43" name="Oval 33"/>
            <p:cNvSpPr>
              <a:spLocks noChangeAspect="1" noChangeArrowheads="1"/>
            </p:cNvSpPr>
            <p:nvPr/>
          </p:nvSpPr>
          <p:spPr bwMode="auto">
            <a:xfrm>
              <a:off x="1488" y="86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44" name="Oval 34"/>
            <p:cNvSpPr>
              <a:spLocks noChangeAspect="1" noChangeArrowheads="1"/>
            </p:cNvSpPr>
            <p:nvPr/>
          </p:nvSpPr>
          <p:spPr bwMode="auto">
            <a:xfrm>
              <a:off x="2016" y="216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45" name="Oval 35"/>
            <p:cNvSpPr>
              <a:spLocks noChangeAspect="1" noChangeArrowheads="1"/>
            </p:cNvSpPr>
            <p:nvPr/>
          </p:nvSpPr>
          <p:spPr bwMode="auto">
            <a:xfrm>
              <a:off x="1728" y="211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46" name="Oval 36"/>
            <p:cNvSpPr>
              <a:spLocks noChangeAspect="1" noChangeArrowheads="1"/>
            </p:cNvSpPr>
            <p:nvPr/>
          </p:nvSpPr>
          <p:spPr bwMode="auto">
            <a:xfrm>
              <a:off x="1824" y="17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47" name="Oval 37"/>
            <p:cNvSpPr>
              <a:spLocks noChangeAspect="1" noChangeArrowheads="1"/>
            </p:cNvSpPr>
            <p:nvPr/>
          </p:nvSpPr>
          <p:spPr bwMode="auto">
            <a:xfrm>
              <a:off x="1440" y="192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48" name="Oval 38"/>
            <p:cNvSpPr>
              <a:spLocks noChangeAspect="1" noChangeArrowheads="1"/>
            </p:cNvSpPr>
            <p:nvPr/>
          </p:nvSpPr>
          <p:spPr bwMode="auto">
            <a:xfrm>
              <a:off x="2112" y="16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49" name="Oval 39"/>
            <p:cNvSpPr>
              <a:spLocks noChangeAspect="1" noChangeArrowheads="1"/>
            </p:cNvSpPr>
            <p:nvPr/>
          </p:nvSpPr>
          <p:spPr bwMode="auto">
            <a:xfrm>
              <a:off x="2352" y="187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50" name="Oval 40"/>
            <p:cNvSpPr>
              <a:spLocks noChangeAspect="1" noChangeArrowheads="1"/>
            </p:cNvSpPr>
            <p:nvPr/>
          </p:nvSpPr>
          <p:spPr bwMode="auto">
            <a:xfrm>
              <a:off x="2448" y="16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51" name="Oval 41"/>
            <p:cNvSpPr>
              <a:spLocks noChangeAspect="1" noChangeArrowheads="1"/>
            </p:cNvSpPr>
            <p:nvPr/>
          </p:nvSpPr>
          <p:spPr bwMode="auto">
            <a:xfrm>
              <a:off x="2256" y="148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52" name="Oval 42"/>
            <p:cNvSpPr>
              <a:spLocks noChangeAspect="1" noChangeArrowheads="1"/>
            </p:cNvSpPr>
            <p:nvPr/>
          </p:nvSpPr>
          <p:spPr bwMode="auto">
            <a:xfrm>
              <a:off x="2160" y="124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53" name="Oval 43"/>
            <p:cNvSpPr>
              <a:spLocks noChangeAspect="1" noChangeArrowheads="1"/>
            </p:cNvSpPr>
            <p:nvPr/>
          </p:nvSpPr>
          <p:spPr bwMode="auto">
            <a:xfrm>
              <a:off x="2160" y="158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54" name="Oval 44"/>
            <p:cNvSpPr>
              <a:spLocks noChangeAspect="1" noChangeArrowheads="1"/>
            </p:cNvSpPr>
            <p:nvPr/>
          </p:nvSpPr>
          <p:spPr bwMode="auto">
            <a:xfrm>
              <a:off x="2640" y="201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55" name="Oval 45"/>
            <p:cNvSpPr>
              <a:spLocks noChangeAspect="1" noChangeArrowheads="1"/>
            </p:cNvSpPr>
            <p:nvPr/>
          </p:nvSpPr>
          <p:spPr bwMode="auto">
            <a:xfrm>
              <a:off x="3408" y="192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56" name="Oval 46"/>
            <p:cNvSpPr>
              <a:spLocks noChangeAspect="1" noChangeArrowheads="1"/>
            </p:cNvSpPr>
            <p:nvPr/>
          </p:nvSpPr>
          <p:spPr bwMode="auto">
            <a:xfrm>
              <a:off x="3216" y="235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57" name="Oval 47"/>
            <p:cNvSpPr>
              <a:spLocks noChangeAspect="1" noChangeArrowheads="1"/>
            </p:cNvSpPr>
            <p:nvPr/>
          </p:nvSpPr>
          <p:spPr bwMode="auto">
            <a:xfrm>
              <a:off x="3264" y="244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58" name="Oval 48"/>
            <p:cNvSpPr>
              <a:spLocks noChangeAspect="1" noChangeArrowheads="1"/>
            </p:cNvSpPr>
            <p:nvPr/>
          </p:nvSpPr>
          <p:spPr bwMode="auto">
            <a:xfrm>
              <a:off x="3792" y="15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59" name="Oval 49"/>
            <p:cNvSpPr>
              <a:spLocks noChangeAspect="1" noChangeArrowheads="1"/>
            </p:cNvSpPr>
            <p:nvPr/>
          </p:nvSpPr>
          <p:spPr bwMode="auto">
            <a:xfrm>
              <a:off x="3408" y="15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60" name="Oval 50"/>
            <p:cNvSpPr>
              <a:spLocks noChangeAspect="1" noChangeArrowheads="1"/>
            </p:cNvSpPr>
            <p:nvPr/>
          </p:nvSpPr>
          <p:spPr bwMode="auto">
            <a:xfrm>
              <a:off x="3552" y="16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61" name="Oval 51"/>
            <p:cNvSpPr>
              <a:spLocks noChangeAspect="1" noChangeArrowheads="1"/>
            </p:cNvSpPr>
            <p:nvPr/>
          </p:nvSpPr>
          <p:spPr bwMode="auto">
            <a:xfrm>
              <a:off x="4128" y="15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62" name="Oval 52"/>
            <p:cNvSpPr>
              <a:spLocks noChangeAspect="1" noChangeArrowheads="1"/>
            </p:cNvSpPr>
            <p:nvPr/>
          </p:nvSpPr>
          <p:spPr bwMode="auto">
            <a:xfrm>
              <a:off x="3312" y="129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63" name="Oval 53"/>
            <p:cNvSpPr>
              <a:spLocks noChangeAspect="1" noChangeArrowheads="1"/>
            </p:cNvSpPr>
            <p:nvPr/>
          </p:nvSpPr>
          <p:spPr bwMode="auto">
            <a:xfrm>
              <a:off x="1680" y="110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64" name="Oval 54"/>
            <p:cNvSpPr>
              <a:spLocks noChangeAspect="1" noChangeArrowheads="1"/>
            </p:cNvSpPr>
            <p:nvPr/>
          </p:nvSpPr>
          <p:spPr bwMode="auto">
            <a:xfrm>
              <a:off x="1200" y="86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65" name="Oval 55"/>
            <p:cNvSpPr>
              <a:spLocks noChangeAspect="1" noChangeArrowheads="1"/>
            </p:cNvSpPr>
            <p:nvPr/>
          </p:nvSpPr>
          <p:spPr bwMode="auto">
            <a:xfrm>
              <a:off x="1488" y="4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66" name="Oval 56"/>
            <p:cNvSpPr>
              <a:spLocks noChangeAspect="1" noChangeArrowheads="1"/>
            </p:cNvSpPr>
            <p:nvPr/>
          </p:nvSpPr>
          <p:spPr bwMode="auto">
            <a:xfrm>
              <a:off x="3552" y="105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67" name="Oval 57"/>
            <p:cNvSpPr>
              <a:spLocks noChangeAspect="1" noChangeArrowheads="1"/>
            </p:cNvSpPr>
            <p:nvPr/>
          </p:nvSpPr>
          <p:spPr bwMode="auto">
            <a:xfrm>
              <a:off x="3264" y="81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68" name="Oval 58"/>
            <p:cNvSpPr>
              <a:spLocks noChangeAspect="1" noChangeArrowheads="1"/>
            </p:cNvSpPr>
            <p:nvPr/>
          </p:nvSpPr>
          <p:spPr bwMode="auto">
            <a:xfrm>
              <a:off x="3696" y="67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69" name="Oval 59"/>
            <p:cNvSpPr>
              <a:spLocks noChangeAspect="1" noChangeArrowheads="1"/>
            </p:cNvSpPr>
            <p:nvPr/>
          </p:nvSpPr>
          <p:spPr bwMode="auto">
            <a:xfrm>
              <a:off x="3504" y="76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70" name="Oval 60"/>
            <p:cNvSpPr>
              <a:spLocks noChangeAspect="1" noChangeArrowheads="1"/>
            </p:cNvSpPr>
            <p:nvPr/>
          </p:nvSpPr>
          <p:spPr bwMode="auto">
            <a:xfrm>
              <a:off x="3408" y="48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71" name="Oval 61"/>
            <p:cNvSpPr>
              <a:spLocks noChangeAspect="1" noChangeArrowheads="1"/>
            </p:cNvSpPr>
            <p:nvPr/>
          </p:nvSpPr>
          <p:spPr bwMode="auto">
            <a:xfrm>
              <a:off x="4464" y="158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72" name="Oval 62"/>
            <p:cNvSpPr>
              <a:spLocks noChangeAspect="1" noChangeArrowheads="1"/>
            </p:cNvSpPr>
            <p:nvPr/>
          </p:nvSpPr>
          <p:spPr bwMode="auto">
            <a:xfrm>
              <a:off x="4656" y="134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73" name="Oval 63"/>
            <p:cNvSpPr>
              <a:spLocks noChangeAspect="1" noChangeArrowheads="1"/>
            </p:cNvSpPr>
            <p:nvPr/>
          </p:nvSpPr>
          <p:spPr bwMode="auto">
            <a:xfrm>
              <a:off x="5040" y="153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74" name="Oval 64"/>
            <p:cNvSpPr>
              <a:spLocks noChangeAspect="1" noChangeArrowheads="1"/>
            </p:cNvSpPr>
            <p:nvPr/>
          </p:nvSpPr>
          <p:spPr bwMode="auto">
            <a:xfrm>
              <a:off x="4944" y="172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75" name="Oval 65"/>
            <p:cNvSpPr>
              <a:spLocks noChangeAspect="1" noChangeArrowheads="1"/>
            </p:cNvSpPr>
            <p:nvPr/>
          </p:nvSpPr>
          <p:spPr bwMode="auto">
            <a:xfrm>
              <a:off x="3648" y="124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76" name="Oval 66"/>
            <p:cNvSpPr>
              <a:spLocks noChangeAspect="1" noChangeArrowheads="1"/>
            </p:cNvSpPr>
            <p:nvPr/>
          </p:nvSpPr>
          <p:spPr bwMode="auto">
            <a:xfrm>
              <a:off x="3312" y="5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77" name="Oval 67"/>
            <p:cNvSpPr>
              <a:spLocks noChangeAspect="1" noChangeArrowheads="1"/>
            </p:cNvSpPr>
            <p:nvPr/>
          </p:nvSpPr>
          <p:spPr bwMode="auto">
            <a:xfrm>
              <a:off x="4272" y="139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78" name="Oval 68"/>
            <p:cNvSpPr>
              <a:spLocks noChangeAspect="1" noChangeArrowheads="1"/>
            </p:cNvSpPr>
            <p:nvPr/>
          </p:nvSpPr>
          <p:spPr bwMode="auto">
            <a:xfrm>
              <a:off x="4032" y="144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79" name="Oval 69"/>
            <p:cNvSpPr>
              <a:spLocks noChangeAspect="1" noChangeArrowheads="1"/>
            </p:cNvSpPr>
            <p:nvPr/>
          </p:nvSpPr>
          <p:spPr bwMode="auto">
            <a:xfrm>
              <a:off x="2400" y="22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80" name="Oval 70"/>
            <p:cNvSpPr>
              <a:spLocks noChangeAspect="1" noChangeArrowheads="1"/>
            </p:cNvSpPr>
            <p:nvPr/>
          </p:nvSpPr>
          <p:spPr bwMode="auto">
            <a:xfrm>
              <a:off x="2976" y="16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81" name="Oval 71"/>
            <p:cNvSpPr>
              <a:spLocks noChangeAspect="1" noChangeArrowheads="1"/>
            </p:cNvSpPr>
            <p:nvPr/>
          </p:nvSpPr>
          <p:spPr bwMode="auto">
            <a:xfrm>
              <a:off x="2016" y="148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82" name="Oval 72"/>
            <p:cNvSpPr>
              <a:spLocks noChangeAspect="1" noChangeArrowheads="1"/>
            </p:cNvSpPr>
            <p:nvPr/>
          </p:nvSpPr>
          <p:spPr bwMode="auto">
            <a:xfrm>
              <a:off x="3072" y="240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83" name="Oval 73"/>
            <p:cNvSpPr>
              <a:spLocks noChangeAspect="1" noChangeArrowheads="1"/>
            </p:cNvSpPr>
            <p:nvPr/>
          </p:nvSpPr>
          <p:spPr bwMode="auto">
            <a:xfrm>
              <a:off x="3024" y="264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84" name="Oval 74"/>
            <p:cNvSpPr>
              <a:spLocks noChangeAspect="1" noChangeArrowheads="1"/>
            </p:cNvSpPr>
            <p:nvPr/>
          </p:nvSpPr>
          <p:spPr bwMode="auto">
            <a:xfrm>
              <a:off x="3168" y="264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85" name="Oval 75"/>
            <p:cNvSpPr>
              <a:spLocks noChangeAspect="1" noChangeArrowheads="1"/>
            </p:cNvSpPr>
            <p:nvPr/>
          </p:nvSpPr>
          <p:spPr bwMode="auto">
            <a:xfrm>
              <a:off x="3936" y="129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86" name="Oval 76"/>
            <p:cNvSpPr>
              <a:spLocks noChangeAspect="1" noChangeArrowheads="1"/>
            </p:cNvSpPr>
            <p:nvPr/>
          </p:nvSpPr>
          <p:spPr bwMode="auto">
            <a:xfrm>
              <a:off x="3840" y="115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87" name="Oval 77"/>
            <p:cNvSpPr>
              <a:spLocks noChangeAspect="1" noChangeArrowheads="1"/>
            </p:cNvSpPr>
            <p:nvPr/>
          </p:nvSpPr>
          <p:spPr bwMode="auto">
            <a:xfrm>
              <a:off x="4128" y="129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88" name="Oval 78"/>
            <p:cNvSpPr>
              <a:spLocks noChangeAspect="1" noChangeArrowheads="1"/>
            </p:cNvSpPr>
            <p:nvPr/>
          </p:nvSpPr>
          <p:spPr bwMode="auto">
            <a:xfrm>
              <a:off x="4416" y="115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89" name="Oval 79"/>
            <p:cNvSpPr>
              <a:spLocks noChangeAspect="1" noChangeArrowheads="1"/>
            </p:cNvSpPr>
            <p:nvPr/>
          </p:nvSpPr>
          <p:spPr bwMode="auto">
            <a:xfrm>
              <a:off x="4368" y="172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90" name="Oval 80"/>
            <p:cNvSpPr>
              <a:spLocks noChangeAspect="1" noChangeArrowheads="1"/>
            </p:cNvSpPr>
            <p:nvPr/>
          </p:nvSpPr>
          <p:spPr bwMode="auto">
            <a:xfrm>
              <a:off x="4992" y="187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91" name="Oval 81"/>
            <p:cNvSpPr>
              <a:spLocks noChangeAspect="1" noChangeArrowheads="1"/>
            </p:cNvSpPr>
            <p:nvPr/>
          </p:nvSpPr>
          <p:spPr bwMode="auto">
            <a:xfrm>
              <a:off x="4896" y="134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92" name="Oval 82"/>
            <p:cNvSpPr>
              <a:spLocks noChangeAspect="1" noChangeArrowheads="1"/>
            </p:cNvSpPr>
            <p:nvPr/>
          </p:nvSpPr>
          <p:spPr bwMode="auto">
            <a:xfrm>
              <a:off x="3072" y="278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93" name="Oval 83"/>
            <p:cNvSpPr>
              <a:spLocks noChangeAspect="1" noChangeArrowheads="1"/>
            </p:cNvSpPr>
            <p:nvPr/>
          </p:nvSpPr>
          <p:spPr bwMode="auto">
            <a:xfrm>
              <a:off x="2496" y="369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94" name="Oval 84"/>
            <p:cNvSpPr>
              <a:spLocks noChangeAspect="1" noChangeArrowheads="1"/>
            </p:cNvSpPr>
            <p:nvPr/>
          </p:nvSpPr>
          <p:spPr bwMode="auto">
            <a:xfrm>
              <a:off x="3888" y="264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95" name="Oval 85"/>
            <p:cNvSpPr>
              <a:spLocks noChangeAspect="1" noChangeArrowheads="1"/>
            </p:cNvSpPr>
            <p:nvPr/>
          </p:nvSpPr>
          <p:spPr bwMode="auto">
            <a:xfrm>
              <a:off x="4176" y="316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96" name="Oval 86"/>
            <p:cNvSpPr>
              <a:spLocks noChangeAspect="1" noChangeArrowheads="1"/>
            </p:cNvSpPr>
            <p:nvPr/>
          </p:nvSpPr>
          <p:spPr bwMode="auto">
            <a:xfrm>
              <a:off x="2640" y="388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97" name="Oval 87"/>
            <p:cNvSpPr>
              <a:spLocks noChangeAspect="1" noChangeArrowheads="1"/>
            </p:cNvSpPr>
            <p:nvPr/>
          </p:nvSpPr>
          <p:spPr bwMode="auto">
            <a:xfrm>
              <a:off x="1296" y="182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98" name="Oval 88"/>
            <p:cNvSpPr>
              <a:spLocks noChangeAspect="1" noChangeArrowheads="1"/>
            </p:cNvSpPr>
            <p:nvPr/>
          </p:nvSpPr>
          <p:spPr bwMode="auto">
            <a:xfrm>
              <a:off x="1584" y="182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899" name="Oval 89"/>
            <p:cNvSpPr>
              <a:spLocks noChangeAspect="1" noChangeArrowheads="1"/>
            </p:cNvSpPr>
            <p:nvPr/>
          </p:nvSpPr>
          <p:spPr bwMode="auto">
            <a:xfrm>
              <a:off x="1536" y="172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00" name="Oval 90"/>
            <p:cNvSpPr>
              <a:spLocks noChangeAspect="1" noChangeArrowheads="1"/>
            </p:cNvSpPr>
            <p:nvPr/>
          </p:nvSpPr>
          <p:spPr bwMode="auto">
            <a:xfrm>
              <a:off x="2352" y="230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01" name="Oval 91"/>
            <p:cNvSpPr>
              <a:spLocks noChangeAspect="1" noChangeArrowheads="1"/>
            </p:cNvSpPr>
            <p:nvPr/>
          </p:nvSpPr>
          <p:spPr bwMode="auto">
            <a:xfrm>
              <a:off x="2784" y="22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02" name="Oval 92"/>
            <p:cNvSpPr>
              <a:spLocks noChangeAspect="1" noChangeArrowheads="1"/>
            </p:cNvSpPr>
            <p:nvPr/>
          </p:nvSpPr>
          <p:spPr bwMode="auto">
            <a:xfrm>
              <a:off x="2496" y="72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03" name="Oval 93"/>
            <p:cNvSpPr>
              <a:spLocks noChangeAspect="1" noChangeArrowheads="1"/>
            </p:cNvSpPr>
            <p:nvPr/>
          </p:nvSpPr>
          <p:spPr bwMode="auto">
            <a:xfrm>
              <a:off x="2544" y="225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04" name="Oval 94"/>
            <p:cNvSpPr>
              <a:spLocks noChangeAspect="1" noChangeArrowheads="1"/>
            </p:cNvSpPr>
            <p:nvPr/>
          </p:nvSpPr>
          <p:spPr bwMode="auto">
            <a:xfrm>
              <a:off x="2160" y="960"/>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05" name="Oval 95"/>
            <p:cNvSpPr>
              <a:spLocks noChangeAspect="1" noChangeArrowheads="1"/>
            </p:cNvSpPr>
            <p:nvPr/>
          </p:nvSpPr>
          <p:spPr bwMode="auto">
            <a:xfrm>
              <a:off x="2112" y="225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06" name="Oval 96"/>
            <p:cNvSpPr>
              <a:spLocks noChangeAspect="1" noChangeArrowheads="1"/>
            </p:cNvSpPr>
            <p:nvPr/>
          </p:nvSpPr>
          <p:spPr bwMode="auto">
            <a:xfrm>
              <a:off x="2736" y="16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07" name="Oval 97"/>
            <p:cNvSpPr>
              <a:spLocks noChangeAspect="1" noChangeArrowheads="1"/>
            </p:cNvSpPr>
            <p:nvPr/>
          </p:nvSpPr>
          <p:spPr bwMode="auto">
            <a:xfrm>
              <a:off x="2640" y="115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08" name="Oval 98"/>
            <p:cNvSpPr>
              <a:spLocks noChangeAspect="1" noChangeArrowheads="1"/>
            </p:cNvSpPr>
            <p:nvPr/>
          </p:nvSpPr>
          <p:spPr bwMode="auto">
            <a:xfrm>
              <a:off x="2544" y="129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09" name="Oval 99"/>
            <p:cNvSpPr>
              <a:spLocks noChangeAspect="1" noChangeArrowheads="1"/>
            </p:cNvSpPr>
            <p:nvPr/>
          </p:nvSpPr>
          <p:spPr bwMode="auto">
            <a:xfrm>
              <a:off x="2736" y="139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10" name="Oval 100"/>
            <p:cNvSpPr>
              <a:spLocks noChangeAspect="1" noChangeArrowheads="1"/>
            </p:cNvSpPr>
            <p:nvPr/>
          </p:nvSpPr>
          <p:spPr bwMode="auto">
            <a:xfrm>
              <a:off x="1152" y="4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11" name="Oval 101"/>
            <p:cNvSpPr>
              <a:spLocks noChangeAspect="1" noChangeArrowheads="1"/>
            </p:cNvSpPr>
            <p:nvPr/>
          </p:nvSpPr>
          <p:spPr bwMode="auto">
            <a:xfrm>
              <a:off x="1056" y="62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12" name="Oval 102"/>
            <p:cNvSpPr>
              <a:spLocks noChangeAspect="1" noChangeArrowheads="1"/>
            </p:cNvSpPr>
            <p:nvPr/>
          </p:nvSpPr>
          <p:spPr bwMode="auto">
            <a:xfrm>
              <a:off x="1632" y="5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13" name="Oval 103"/>
            <p:cNvSpPr>
              <a:spLocks noChangeAspect="1" noChangeArrowheads="1"/>
            </p:cNvSpPr>
            <p:nvPr/>
          </p:nvSpPr>
          <p:spPr bwMode="auto">
            <a:xfrm>
              <a:off x="1344" y="100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14" name="Oval 104"/>
            <p:cNvSpPr>
              <a:spLocks noChangeAspect="1" noChangeArrowheads="1"/>
            </p:cNvSpPr>
            <p:nvPr/>
          </p:nvSpPr>
          <p:spPr bwMode="auto">
            <a:xfrm>
              <a:off x="2256" y="201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15" name="Oval 105"/>
            <p:cNvSpPr>
              <a:spLocks noChangeAspect="1" noChangeArrowheads="1"/>
            </p:cNvSpPr>
            <p:nvPr/>
          </p:nvSpPr>
          <p:spPr bwMode="auto">
            <a:xfrm>
              <a:off x="3216" y="211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16" name="Oval 106"/>
            <p:cNvSpPr>
              <a:spLocks noChangeAspect="1" noChangeArrowheads="1"/>
            </p:cNvSpPr>
            <p:nvPr/>
          </p:nvSpPr>
          <p:spPr bwMode="auto">
            <a:xfrm>
              <a:off x="3072" y="211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17" name="Oval 107"/>
            <p:cNvSpPr>
              <a:spLocks noChangeAspect="1" noChangeArrowheads="1"/>
            </p:cNvSpPr>
            <p:nvPr/>
          </p:nvSpPr>
          <p:spPr bwMode="auto">
            <a:xfrm>
              <a:off x="3216" y="16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18" name="Oval 108"/>
            <p:cNvSpPr>
              <a:spLocks noChangeAspect="1" noChangeArrowheads="1"/>
            </p:cNvSpPr>
            <p:nvPr/>
          </p:nvSpPr>
          <p:spPr bwMode="auto">
            <a:xfrm>
              <a:off x="3312" y="17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19" name="Oval 109"/>
            <p:cNvSpPr>
              <a:spLocks noChangeAspect="1" noChangeArrowheads="1"/>
            </p:cNvSpPr>
            <p:nvPr/>
          </p:nvSpPr>
          <p:spPr bwMode="auto">
            <a:xfrm>
              <a:off x="3696" y="91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20" name="Oval 110"/>
            <p:cNvSpPr>
              <a:spLocks noChangeAspect="1" noChangeArrowheads="1"/>
            </p:cNvSpPr>
            <p:nvPr/>
          </p:nvSpPr>
          <p:spPr bwMode="auto">
            <a:xfrm>
              <a:off x="3600" y="432"/>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21" name="Oval 111"/>
            <p:cNvSpPr>
              <a:spLocks noChangeAspect="1" noChangeArrowheads="1"/>
            </p:cNvSpPr>
            <p:nvPr/>
          </p:nvSpPr>
          <p:spPr bwMode="auto">
            <a:xfrm>
              <a:off x="3216" y="384"/>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22" name="Oval 112"/>
            <p:cNvSpPr>
              <a:spLocks noChangeAspect="1" noChangeArrowheads="1"/>
            </p:cNvSpPr>
            <p:nvPr/>
          </p:nvSpPr>
          <p:spPr bwMode="auto">
            <a:xfrm>
              <a:off x="3312" y="288"/>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3923" name="Oval 113"/>
            <p:cNvSpPr>
              <a:spLocks noChangeAspect="1" noChangeArrowheads="1"/>
            </p:cNvSpPr>
            <p:nvPr/>
          </p:nvSpPr>
          <p:spPr bwMode="auto">
            <a:xfrm>
              <a:off x="3072" y="576"/>
              <a:ext cx="48" cy="48"/>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grpSp>
        <p:nvGrpSpPr>
          <p:cNvPr id="12" name="Group 114"/>
          <p:cNvGrpSpPr>
            <a:grpSpLocks noChangeAspect="1"/>
          </p:cNvGrpSpPr>
          <p:nvPr/>
        </p:nvGrpSpPr>
        <p:grpSpPr bwMode="auto">
          <a:xfrm>
            <a:off x="1652588" y="390525"/>
            <a:ext cx="5384800" cy="4486275"/>
            <a:chOff x="864" y="192"/>
            <a:chExt cx="3168" cy="2640"/>
          </a:xfrm>
        </p:grpSpPr>
        <p:sp>
          <p:nvSpPr>
            <p:cNvPr id="203810" name="Line 115"/>
            <p:cNvSpPr>
              <a:spLocks noChangeAspect="1" noChangeShapeType="1"/>
            </p:cNvSpPr>
            <p:nvPr/>
          </p:nvSpPr>
          <p:spPr bwMode="auto">
            <a:xfrm flipH="1">
              <a:off x="864" y="1536"/>
              <a:ext cx="1584" cy="1296"/>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811" name="Line 116"/>
            <p:cNvSpPr>
              <a:spLocks noChangeAspect="1" noChangeShapeType="1"/>
            </p:cNvSpPr>
            <p:nvPr/>
          </p:nvSpPr>
          <p:spPr bwMode="auto">
            <a:xfrm flipV="1">
              <a:off x="2448" y="192"/>
              <a:ext cx="0" cy="1344"/>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812" name="Line 117"/>
            <p:cNvSpPr>
              <a:spLocks noChangeAspect="1" noChangeShapeType="1"/>
            </p:cNvSpPr>
            <p:nvPr/>
          </p:nvSpPr>
          <p:spPr bwMode="auto">
            <a:xfrm>
              <a:off x="2448" y="1536"/>
              <a:ext cx="1584" cy="1008"/>
            </a:xfrm>
            <a:prstGeom prst="line">
              <a:avLst/>
            </a:prstGeom>
            <a:noFill/>
            <a:ln w="635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sp>
        <p:nvSpPr>
          <p:cNvPr id="85119" name="AutoShape 127"/>
          <p:cNvSpPr>
            <a:spLocks noChangeAspect="1" noChangeArrowheads="1"/>
          </p:cNvSpPr>
          <p:nvPr/>
        </p:nvSpPr>
        <p:spPr bwMode="auto">
          <a:xfrm>
            <a:off x="4800600" y="38862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85120" name="AutoShape 128"/>
          <p:cNvSpPr>
            <a:spLocks noChangeAspect="1" noChangeArrowheads="1"/>
          </p:cNvSpPr>
          <p:nvPr/>
        </p:nvSpPr>
        <p:spPr bwMode="auto">
          <a:xfrm>
            <a:off x="4876800" y="45720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85121" name="AutoShape 129"/>
          <p:cNvSpPr>
            <a:spLocks noChangeAspect="1" noChangeArrowheads="1"/>
          </p:cNvSpPr>
          <p:nvPr/>
        </p:nvSpPr>
        <p:spPr bwMode="auto">
          <a:xfrm>
            <a:off x="3886200" y="6248400"/>
            <a:ext cx="246063"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85122" name="AutoShape 130"/>
          <p:cNvSpPr>
            <a:spLocks noChangeAspect="1" noChangeArrowheads="1"/>
          </p:cNvSpPr>
          <p:nvPr/>
        </p:nvSpPr>
        <p:spPr bwMode="auto">
          <a:xfrm>
            <a:off x="5029200" y="18288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85123" name="AutoShape 131"/>
          <p:cNvSpPr>
            <a:spLocks noChangeAspect="1" noChangeArrowheads="1"/>
          </p:cNvSpPr>
          <p:nvPr/>
        </p:nvSpPr>
        <p:spPr bwMode="auto">
          <a:xfrm>
            <a:off x="6248400" y="20574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85124" name="AutoShape 132"/>
          <p:cNvSpPr>
            <a:spLocks noChangeAspect="1" noChangeArrowheads="1"/>
          </p:cNvSpPr>
          <p:nvPr/>
        </p:nvSpPr>
        <p:spPr bwMode="auto">
          <a:xfrm>
            <a:off x="5715000" y="1371600"/>
            <a:ext cx="246063"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85125" name="AutoShape 133"/>
          <p:cNvSpPr>
            <a:spLocks noChangeAspect="1" noChangeArrowheads="1"/>
          </p:cNvSpPr>
          <p:nvPr/>
        </p:nvSpPr>
        <p:spPr bwMode="auto">
          <a:xfrm>
            <a:off x="2971800" y="25146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85126" name="AutoShape 134"/>
          <p:cNvSpPr>
            <a:spLocks noChangeAspect="1" noChangeArrowheads="1"/>
          </p:cNvSpPr>
          <p:nvPr/>
        </p:nvSpPr>
        <p:spPr bwMode="auto">
          <a:xfrm>
            <a:off x="3048000" y="1295400"/>
            <a:ext cx="244475" cy="246063"/>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85127" name="AutoShape 135"/>
          <p:cNvSpPr>
            <a:spLocks noChangeAspect="1" noChangeArrowheads="1"/>
          </p:cNvSpPr>
          <p:nvPr/>
        </p:nvSpPr>
        <p:spPr bwMode="auto">
          <a:xfrm>
            <a:off x="1676400" y="13716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85131" name="AutoShape 139"/>
          <p:cNvSpPr>
            <a:spLocks noChangeAspect="1" noChangeArrowheads="1"/>
          </p:cNvSpPr>
          <p:nvPr/>
        </p:nvSpPr>
        <p:spPr bwMode="auto">
          <a:xfrm>
            <a:off x="4027488" y="33321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85132" name="AutoShape 140"/>
          <p:cNvSpPr>
            <a:spLocks noChangeAspect="1" noChangeArrowheads="1"/>
          </p:cNvSpPr>
          <p:nvPr/>
        </p:nvSpPr>
        <p:spPr bwMode="auto">
          <a:xfrm>
            <a:off x="5599113" y="71437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85133" name="AutoShape 141"/>
          <p:cNvSpPr>
            <a:spLocks noChangeAspect="1" noChangeArrowheads="1"/>
          </p:cNvSpPr>
          <p:nvPr/>
        </p:nvSpPr>
        <p:spPr bwMode="auto">
          <a:xfrm>
            <a:off x="3946525" y="233838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13" name="Group 142"/>
          <p:cNvGrpSpPr>
            <a:grpSpLocks/>
          </p:cNvGrpSpPr>
          <p:nvPr/>
        </p:nvGrpSpPr>
        <p:grpSpPr bwMode="auto">
          <a:xfrm>
            <a:off x="511175" y="390525"/>
            <a:ext cx="3262313" cy="2855913"/>
            <a:chOff x="322" y="246"/>
            <a:chExt cx="2055" cy="1799"/>
          </a:xfrm>
        </p:grpSpPr>
        <p:sp>
          <p:nvSpPr>
            <p:cNvPr id="203807" name="Line 143"/>
            <p:cNvSpPr>
              <a:spLocks noChangeAspect="1" noChangeShapeType="1"/>
            </p:cNvSpPr>
            <p:nvPr/>
          </p:nvSpPr>
          <p:spPr bwMode="auto">
            <a:xfrm flipV="1">
              <a:off x="322" y="1274"/>
              <a:ext cx="1233" cy="30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808" name="Line 144"/>
            <p:cNvSpPr>
              <a:spLocks noChangeAspect="1" noChangeShapeType="1"/>
            </p:cNvSpPr>
            <p:nvPr/>
          </p:nvSpPr>
          <p:spPr bwMode="auto">
            <a:xfrm flipH="1" flipV="1">
              <a:off x="1555" y="1274"/>
              <a:ext cx="720" cy="77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809" name="Line 145"/>
            <p:cNvSpPr>
              <a:spLocks noChangeAspect="1" noChangeShapeType="1"/>
            </p:cNvSpPr>
            <p:nvPr/>
          </p:nvSpPr>
          <p:spPr bwMode="auto">
            <a:xfrm flipH="1">
              <a:off x="1555" y="246"/>
              <a:ext cx="822" cy="102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nvGrpSpPr>
          <p:cNvPr id="14" name="Group 146"/>
          <p:cNvGrpSpPr>
            <a:grpSpLocks/>
          </p:cNvGrpSpPr>
          <p:nvPr/>
        </p:nvGrpSpPr>
        <p:grpSpPr bwMode="auto">
          <a:xfrm>
            <a:off x="4344988" y="390525"/>
            <a:ext cx="2936875" cy="3752850"/>
            <a:chOff x="2737" y="246"/>
            <a:chExt cx="1850" cy="2364"/>
          </a:xfrm>
        </p:grpSpPr>
        <p:sp>
          <p:nvSpPr>
            <p:cNvPr id="203804" name="Line 147"/>
            <p:cNvSpPr>
              <a:spLocks noChangeAspect="1" noChangeShapeType="1"/>
            </p:cNvSpPr>
            <p:nvPr/>
          </p:nvSpPr>
          <p:spPr bwMode="auto">
            <a:xfrm flipV="1">
              <a:off x="2737" y="1017"/>
              <a:ext cx="1285" cy="10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805" name="Line 148"/>
            <p:cNvSpPr>
              <a:spLocks noChangeAspect="1" noChangeShapeType="1"/>
            </p:cNvSpPr>
            <p:nvPr/>
          </p:nvSpPr>
          <p:spPr bwMode="auto">
            <a:xfrm flipH="1" flipV="1">
              <a:off x="4022" y="1017"/>
              <a:ext cx="205" cy="159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806" name="Line 149"/>
            <p:cNvSpPr>
              <a:spLocks noChangeAspect="1" noChangeShapeType="1"/>
            </p:cNvSpPr>
            <p:nvPr/>
          </p:nvSpPr>
          <p:spPr bwMode="auto">
            <a:xfrm flipH="1">
              <a:off x="4022" y="246"/>
              <a:ext cx="565" cy="77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nvGrpSpPr>
          <p:cNvPr id="15" name="Group 150"/>
          <p:cNvGrpSpPr>
            <a:grpSpLocks/>
          </p:cNvGrpSpPr>
          <p:nvPr/>
        </p:nvGrpSpPr>
        <p:grpSpPr bwMode="auto">
          <a:xfrm>
            <a:off x="1816100" y="3327400"/>
            <a:ext cx="3833813" cy="2773363"/>
            <a:chOff x="1144" y="2096"/>
            <a:chExt cx="2415" cy="1747"/>
          </a:xfrm>
        </p:grpSpPr>
        <p:sp>
          <p:nvSpPr>
            <p:cNvPr id="203801" name="Line 151"/>
            <p:cNvSpPr>
              <a:spLocks noChangeAspect="1" noChangeShapeType="1"/>
            </p:cNvSpPr>
            <p:nvPr/>
          </p:nvSpPr>
          <p:spPr bwMode="auto">
            <a:xfrm>
              <a:off x="2994" y="3021"/>
              <a:ext cx="565" cy="82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802" name="Line 152"/>
            <p:cNvSpPr>
              <a:spLocks noChangeAspect="1" noChangeShapeType="1"/>
            </p:cNvSpPr>
            <p:nvPr/>
          </p:nvSpPr>
          <p:spPr bwMode="auto">
            <a:xfrm>
              <a:off x="1144" y="2969"/>
              <a:ext cx="1850" cy="5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3803" name="Line 153"/>
            <p:cNvSpPr>
              <a:spLocks noChangeAspect="1" noChangeShapeType="1"/>
            </p:cNvSpPr>
            <p:nvPr/>
          </p:nvSpPr>
          <p:spPr bwMode="auto">
            <a:xfrm flipH="1">
              <a:off x="2994" y="2096"/>
              <a:ext cx="360" cy="9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sp>
        <p:nvSpPr>
          <p:cNvPr id="85159" name="AutoShape 167"/>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9626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5131"/>
                                        </p:tgtEl>
                                        <p:attrNameLst>
                                          <p:attrName>style.visibility</p:attrName>
                                        </p:attrNameLst>
                                      </p:cBhvr>
                                      <p:to>
                                        <p:strVal val="visible"/>
                                      </p:to>
                                    </p:set>
                                    <p:animEffect transition="in" filter="dissolve">
                                      <p:cBhvr>
                                        <p:cTn id="7" dur="500"/>
                                        <p:tgtEl>
                                          <p:spTgt spid="851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5132"/>
                                        </p:tgtEl>
                                        <p:attrNameLst>
                                          <p:attrName>style.visibility</p:attrName>
                                        </p:attrNameLst>
                                      </p:cBhvr>
                                      <p:to>
                                        <p:strVal val="visible"/>
                                      </p:to>
                                    </p:set>
                                    <p:animEffect transition="in" filter="dissolve">
                                      <p:cBhvr>
                                        <p:cTn id="10" dur="500"/>
                                        <p:tgtEl>
                                          <p:spTgt spid="8513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5133"/>
                                        </p:tgtEl>
                                        <p:attrNameLst>
                                          <p:attrName>style.visibility</p:attrName>
                                        </p:attrNameLst>
                                      </p:cBhvr>
                                      <p:to>
                                        <p:strVal val="visible"/>
                                      </p:to>
                                    </p:set>
                                    <p:animEffect transition="in" filter="dissolve">
                                      <p:cBhvr>
                                        <p:cTn id="13" dur="500"/>
                                        <p:tgtEl>
                                          <p:spTgt spid="85133"/>
                                        </p:tgtEl>
                                      </p:cBhvr>
                                    </p:animEffect>
                                  </p:childTnLst>
                                </p:cTn>
                              </p:par>
                            </p:childTnLst>
                          </p:cTn>
                        </p:par>
                        <p:par>
                          <p:cTn id="14" fill="hold" nodeType="afterGroup">
                            <p:stCondLst>
                              <p:cond delay="500"/>
                            </p:stCondLst>
                            <p:childTnLst>
                              <p:par>
                                <p:cTn id="15" presetID="0" presetClass="path" presetSubtype="0" accel="50000" decel="50000" fill="hold" grpId="1" nodeType="afterEffect">
                                  <p:stCondLst>
                                    <p:cond delay="0"/>
                                  </p:stCondLst>
                                  <p:childTnLst>
                                    <p:animMotion origin="layout" path="M 4.16667E-6 1.85185E-6 C -0.00625 -0.00278 -0.01007 -0.01019 -0.01615 -0.01343 C -0.01702 -0.01458 -0.01771 -0.01597 -0.01875 -0.01667 C -0.0198 -0.01759 -0.02153 -0.01713 -0.0224 -0.01829 C -0.02344 -0.01968 -0.02292 -0.02199 -0.02379 -0.02338 C -0.02657 -0.02778 -0.03351 -0.03333 -0.0375 -0.03495 C -0.03837 -0.03611 -0.03889 -0.0375 -0.03994 -0.03843 C -0.04115 -0.03935 -0.04271 -0.03889 -0.04375 -0.04005 C -0.04497 -0.0412 -0.04497 -0.04398 -0.04619 -0.04491 C -0.04844 -0.04676 -0.05365 -0.04838 -0.05365 -0.04838 C -0.05747 -0.05324 -0.0658 -0.05764 -0.07119 -0.05995 C -0.07448 -0.06435 -0.07934 -0.06806 -0.08369 -0.06991 C -0.09619 -0.08657 -0.13021 -0.08333 -0.14254 -0.08333 " pathEditMode="relative" ptsTypes="ffffffffffffA">
                                      <p:cBhvr>
                                        <p:cTn id="16" dur="2000" fill="hold"/>
                                        <p:tgtEl>
                                          <p:spTgt spid="85133"/>
                                        </p:tgtEl>
                                        <p:attrNameLst>
                                          <p:attrName>ppt_x</p:attrName>
                                          <p:attrName>ppt_y</p:attrName>
                                        </p:attrNameLst>
                                      </p:cBhvr>
                                    </p:animMotion>
                                  </p:childTnLst>
                                </p:cTn>
                              </p:par>
                              <p:par>
                                <p:cTn id="17" presetID="0" presetClass="path" presetSubtype="0" accel="50000" decel="50000" fill="hold" grpId="1" nodeType="withEffect">
                                  <p:stCondLst>
                                    <p:cond delay="0"/>
                                  </p:stCondLst>
                                  <p:childTnLst>
                                    <p:animMotion origin="layout" path="M -1.94444E-6 -7.77778E-6 C 0.00139 0.01666 0.00191 0.05624 0.00625 0.06504 C 0.01042 0.08564 0.00885 0.09675 0.02014 0.1118 C 0.02326 0.12476 0.02083 0.1405 0.03125 0.14513 C 0.03281 0.15046 0.03264 0.14837 0.03264 0.15185 " pathEditMode="relative" ptsTypes="ffffA">
                                      <p:cBhvr>
                                        <p:cTn id="18" dur="2000" fill="hold"/>
                                        <p:tgtEl>
                                          <p:spTgt spid="85132"/>
                                        </p:tgtEl>
                                        <p:attrNameLst>
                                          <p:attrName>ppt_x</p:attrName>
                                          <p:attrName>ppt_y</p:attrName>
                                        </p:attrNameLst>
                                      </p:cBhvr>
                                    </p:animMotion>
                                  </p:childTnLst>
                                </p:cTn>
                              </p:par>
                              <p:par>
                                <p:cTn id="19" presetID="0" presetClass="path" presetSubtype="0" accel="50000" decel="50000" fill="hold" grpId="1" nodeType="withEffect">
                                  <p:stCondLst>
                                    <p:cond delay="0"/>
                                  </p:stCondLst>
                                  <p:childTnLst>
                                    <p:animMotion origin="layout" path="M 3.61111E-6 2.59259E-6 C 0.0033 0.01342 0.0066 0.02685 0.01007 0.04004 C 0.01163 0.04606 0.01163 0.05185 0.01493 0.05671 C 0.01667 0.06273 0.02153 0.0662 0.02622 0.06828 C 0.02743 0.07708 0.02743 0.07893 0.03368 0.08171 C 0.03924 0.08865 0.04253 0.1081 0.04253 0.11828 " pathEditMode="relative" ptsTypes="fffffA">
                                      <p:cBhvr>
                                        <p:cTn id="20" dur="2000" fill="hold"/>
                                        <p:tgtEl>
                                          <p:spTgt spid="85131"/>
                                        </p:tgtEl>
                                        <p:attrNameLst>
                                          <p:attrName>ppt_x</p:attrName>
                                          <p:attrName>ppt_y</p:attrName>
                                        </p:attrNameLst>
                                      </p:cBhvr>
                                    </p:animMotion>
                                  </p:childTnLst>
                                </p:cTn>
                              </p:par>
                            </p:childTnLst>
                          </p:cTn>
                        </p:par>
                        <p:par>
                          <p:cTn id="21" fill="hold" nodeType="afterGroup">
                            <p:stCondLst>
                              <p:cond delay="2500"/>
                            </p:stCondLst>
                            <p:childTnLst>
                              <p:par>
                                <p:cTn id="22" presetID="16" presetClass="entr" presetSubtype="26" fill="hold" nodeType="afterEffect">
                                  <p:stCondLst>
                                    <p:cond delay="0"/>
                                  </p:stCondLst>
                                  <p:iterate type="lt">
                                    <p:tmPct val="0"/>
                                  </p:iterate>
                                  <p:childTnLst>
                                    <p:set>
                                      <p:cBhvr>
                                        <p:cTn id="23" dur="1" fill="hold">
                                          <p:stCondLst>
                                            <p:cond delay="0"/>
                                          </p:stCondLst>
                                        </p:cTn>
                                        <p:tgtEl>
                                          <p:spTgt spid="12"/>
                                        </p:tgtEl>
                                        <p:attrNameLst>
                                          <p:attrName>style.visibility</p:attrName>
                                        </p:attrNameLst>
                                      </p:cBhvr>
                                      <p:to>
                                        <p:strVal val="visible"/>
                                      </p:to>
                                    </p:set>
                                    <p:animEffect transition="in" filter="barn(inHorizontal)">
                                      <p:cBhvr>
                                        <p:cTn id="24" dur="10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5120"/>
                                        </p:tgtEl>
                                        <p:attrNameLst>
                                          <p:attrName>style.visibility</p:attrName>
                                        </p:attrNameLst>
                                      </p:cBhvr>
                                      <p:to>
                                        <p:strVal val="visible"/>
                                      </p:to>
                                    </p:set>
                                    <p:animEffect transition="in" filter="dissolve">
                                      <p:cBhvr>
                                        <p:cTn id="29" dur="500"/>
                                        <p:tgtEl>
                                          <p:spTgt spid="8512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85119"/>
                                        </p:tgtEl>
                                        <p:attrNameLst>
                                          <p:attrName>style.visibility</p:attrName>
                                        </p:attrNameLst>
                                      </p:cBhvr>
                                      <p:to>
                                        <p:strVal val="visible"/>
                                      </p:to>
                                    </p:set>
                                    <p:animEffect transition="in" filter="dissolve">
                                      <p:cBhvr>
                                        <p:cTn id="32" dur="500"/>
                                        <p:tgtEl>
                                          <p:spTgt spid="8511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5121"/>
                                        </p:tgtEl>
                                        <p:attrNameLst>
                                          <p:attrName>style.visibility</p:attrName>
                                        </p:attrNameLst>
                                      </p:cBhvr>
                                      <p:to>
                                        <p:strVal val="visible"/>
                                      </p:to>
                                    </p:set>
                                    <p:animEffect transition="in" filter="dissolve">
                                      <p:cBhvr>
                                        <p:cTn id="35" dur="500"/>
                                        <p:tgtEl>
                                          <p:spTgt spid="85121"/>
                                        </p:tgtEl>
                                      </p:cBhvr>
                                    </p:animEffect>
                                  </p:childTnLst>
                                </p:cTn>
                              </p:par>
                            </p:childTnLst>
                          </p:cTn>
                        </p:par>
                        <p:par>
                          <p:cTn id="36" fill="hold" nodeType="afterGroup">
                            <p:stCondLst>
                              <p:cond delay="500"/>
                            </p:stCondLst>
                            <p:childTnLst>
                              <p:par>
                                <p:cTn id="37" presetID="0" presetClass="path" presetSubtype="0" accel="50000" decel="50000" fill="hold" grpId="1" nodeType="afterEffect">
                                  <p:stCondLst>
                                    <p:cond delay="0"/>
                                  </p:stCondLst>
                                  <p:childTnLst>
                                    <p:animMotion origin="layout" path="M -1.38889E-6 -3.33333E-6 C -0.00295 0.00394 -0.00851 0.00811 -0.0125 0.01019 C -0.02135 0.00949 -0.03004 0.00926 -0.03889 0.00834 C -0.04601 0.00741 -0.04757 -0.00393 -0.05382 -0.00648 C -0.05417 -0.0081 -0.05399 -0.01064 -0.05504 -0.01157 C -0.05712 -0.01365 -0.0625 -0.01481 -0.0625 -0.01481 C -0.06997 -0.02476 -0.08281 -0.02314 -0.09254 -0.02314 " pathEditMode="relative" ptsTypes="ffffffA">
                                      <p:cBhvr>
                                        <p:cTn id="38" dur="2000" fill="hold"/>
                                        <p:tgtEl>
                                          <p:spTgt spid="85119"/>
                                        </p:tgtEl>
                                        <p:attrNameLst>
                                          <p:attrName>ppt_x</p:attrName>
                                          <p:attrName>ppt_y</p:attrName>
                                        </p:attrNameLst>
                                      </p:cBhvr>
                                    </p:animMotion>
                                  </p:childTnLst>
                                </p:cTn>
                              </p:par>
                              <p:par>
                                <p:cTn id="39" presetID="0" presetClass="path" presetSubtype="0" accel="50000" decel="50000" fill="hold" grpId="1" nodeType="withEffect">
                                  <p:stCondLst>
                                    <p:cond delay="0"/>
                                  </p:stCondLst>
                                  <p:childTnLst>
                                    <p:animMotion origin="layout" path="M 0.0 -1.48148E-6 C 0.02517 0.00533 0.01424 0.00301 0.03264 0.00648 C 0.03628 0.02685 0.05764 0.0169 0.0651 0.01759 C 0.07604 0.02384 0.07448 0.02384 0.09514 0.01759 C 0.0967 0.01713 0.09653 0.01273 0.09757 0.01065 C 0.09861 0.00926 0.10017 0.0081 0.10139 0.00648 C 0.10278 -0.00116 0.10451 -0.00555 0.10764 -0.01111 C 0.10799 -0.01319 0.10851 -0.01528 0.10885 -0.01759 C 0.10938 -0.02037 0.11007 -0.02592 0.11007 -0.02569 " pathEditMode="relative" rAng="0" ptsTypes="ffffffffA">
                                      <p:cBhvr>
                                        <p:cTn id="40" dur="2000" fill="hold"/>
                                        <p:tgtEl>
                                          <p:spTgt spid="85120"/>
                                        </p:tgtEl>
                                        <p:attrNameLst>
                                          <p:attrName>ppt_x</p:attrName>
                                          <p:attrName>ppt_y</p:attrName>
                                        </p:attrNameLst>
                                      </p:cBhvr>
                                      <p:rCtr x="5500" y="0"/>
                                    </p:animMotion>
                                  </p:childTnLst>
                                </p:cTn>
                              </p:par>
                              <p:par>
                                <p:cTn id="41" presetID="0" presetClass="path" presetSubtype="0" accel="50000" decel="50000" fill="hold" grpId="1" nodeType="withEffect">
                                  <p:stCondLst>
                                    <p:cond delay="0"/>
                                  </p:stCondLst>
                                  <p:childTnLst>
                                    <p:animMotion origin="layout" path="M -6.66667E-6 -7.40741E-6 C 0.00156 -0.00232 0.00381 -0.00394 0.00503 -0.00672 C 0.00711 -0.01135 0.00746 -0.01829 0.00868 -0.02339 C 0.00833 -0.0345 0.00833 -0.04561 0.00746 -0.05672 C 0.00642 -0.06945 -6.66667E-6 -0.0801 -0.00504 -0.09005 C -0.0066 -0.0963 -0.00782 -0.10255 -0.01007 -0.10834 " pathEditMode="relative" ptsTypes="fffffA">
                                      <p:cBhvr>
                                        <p:cTn id="42" dur="2000" fill="hold"/>
                                        <p:tgtEl>
                                          <p:spTgt spid="85121"/>
                                        </p:tgtEl>
                                        <p:attrNameLst>
                                          <p:attrName>ppt_x</p:attrName>
                                          <p:attrName>ppt_y</p:attrName>
                                        </p:attrNameLst>
                                      </p:cBhvr>
                                    </p:animMotion>
                                  </p:childTnLst>
                                </p:cTn>
                              </p:par>
                            </p:childTnLst>
                          </p:cTn>
                        </p:par>
                        <p:par>
                          <p:cTn id="43" fill="hold" nodeType="afterGroup">
                            <p:stCondLst>
                              <p:cond delay="2500"/>
                            </p:stCondLst>
                            <p:childTnLst>
                              <p:par>
                                <p:cTn id="44" presetID="8"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amond(in)">
                                      <p:cBhvr>
                                        <p:cTn id="46" dur="2000"/>
                                        <p:tgtEl>
                                          <p:spTgt spid="15"/>
                                        </p:tgtEl>
                                      </p:cBhvr>
                                    </p:animEffect>
                                  </p:childTnLst>
                                </p:cTn>
                              </p:par>
                            </p:childTnLst>
                          </p:cTn>
                        </p:par>
                        <p:par>
                          <p:cTn id="47" fill="hold" nodeType="afterGroup">
                            <p:stCondLst>
                              <p:cond delay="4500"/>
                            </p:stCondLst>
                            <p:childTnLst>
                              <p:par>
                                <p:cTn id="48" presetID="9" presetClass="entr" presetSubtype="0" fill="hold" grpId="0" nodeType="afterEffect">
                                  <p:stCondLst>
                                    <p:cond delay="0"/>
                                  </p:stCondLst>
                                  <p:childTnLst>
                                    <p:set>
                                      <p:cBhvr>
                                        <p:cTn id="49" dur="1" fill="hold">
                                          <p:stCondLst>
                                            <p:cond delay="0"/>
                                          </p:stCondLst>
                                        </p:cTn>
                                        <p:tgtEl>
                                          <p:spTgt spid="85122"/>
                                        </p:tgtEl>
                                        <p:attrNameLst>
                                          <p:attrName>style.visibility</p:attrName>
                                        </p:attrNameLst>
                                      </p:cBhvr>
                                      <p:to>
                                        <p:strVal val="visible"/>
                                      </p:to>
                                    </p:set>
                                    <p:animEffect transition="in" filter="dissolve">
                                      <p:cBhvr>
                                        <p:cTn id="50" dur="500"/>
                                        <p:tgtEl>
                                          <p:spTgt spid="8512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85123"/>
                                        </p:tgtEl>
                                        <p:attrNameLst>
                                          <p:attrName>style.visibility</p:attrName>
                                        </p:attrNameLst>
                                      </p:cBhvr>
                                      <p:to>
                                        <p:strVal val="visible"/>
                                      </p:to>
                                    </p:set>
                                    <p:animEffect transition="in" filter="dissolve">
                                      <p:cBhvr>
                                        <p:cTn id="53" dur="500"/>
                                        <p:tgtEl>
                                          <p:spTgt spid="8512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85124"/>
                                        </p:tgtEl>
                                        <p:attrNameLst>
                                          <p:attrName>style.visibility</p:attrName>
                                        </p:attrNameLst>
                                      </p:cBhvr>
                                      <p:to>
                                        <p:strVal val="visible"/>
                                      </p:to>
                                    </p:set>
                                    <p:animEffect transition="in" filter="dissolve">
                                      <p:cBhvr>
                                        <p:cTn id="56" dur="500"/>
                                        <p:tgtEl>
                                          <p:spTgt spid="85124"/>
                                        </p:tgtEl>
                                      </p:cBhvr>
                                    </p:animEffect>
                                  </p:childTnLst>
                                </p:cTn>
                              </p:par>
                            </p:childTnLst>
                          </p:cTn>
                        </p:par>
                        <p:par>
                          <p:cTn id="57" fill="hold" nodeType="afterGroup">
                            <p:stCondLst>
                              <p:cond delay="5000"/>
                            </p:stCondLst>
                            <p:childTnLst>
                              <p:par>
                                <p:cTn id="58" presetID="0" presetClass="path" presetSubtype="0" accel="50000" decel="50000" fill="hold" grpId="1" nodeType="afterEffect">
                                  <p:stCondLst>
                                    <p:cond delay="0"/>
                                  </p:stCondLst>
                                  <p:childTnLst>
                                    <p:animMotion origin="layout" path="M 2.77778E-6 -3.33333E-6 C 0.00138 0.01274 0.00086 0.01088 0.00625 0.01852 C 0.00781 0.02454 0.00954 0.02963 0.01128 0.03519 C 0.01562 0.04862 0.01111 0.0419 0.01631 0.04838 C 0.01909 0.05996 0.01684 0.05579 0.02135 0.06181 C 0.02204 0.06806 0.02222 0.07871 0.02621 0.08334 C 0.02847 0.08588 0.03385 0.09005 0.03385 0.09005 C 0.03541 0.09885 0.03628 0.1088 0.04131 0.11505 C 0.04097 0.11783 0.0401 0.12338 0.0401 0.12338 " pathEditMode="relative" ptsTypes="ffffffffA">
                                      <p:cBhvr>
                                        <p:cTn id="59" dur="2000" fill="hold"/>
                                        <p:tgtEl>
                                          <p:spTgt spid="85122"/>
                                        </p:tgtEl>
                                        <p:attrNameLst>
                                          <p:attrName>ppt_x</p:attrName>
                                          <p:attrName>ppt_y</p:attrName>
                                        </p:attrNameLst>
                                      </p:cBhvr>
                                    </p:animMotion>
                                  </p:childTnLst>
                                </p:cTn>
                              </p:par>
                              <p:par>
                                <p:cTn id="60" presetID="0" presetClass="path" presetSubtype="0" accel="50000" decel="50000" fill="hold" grpId="1" nodeType="withEffect">
                                  <p:stCondLst>
                                    <p:cond delay="0"/>
                                  </p:stCondLst>
                                  <p:childTnLst>
                                    <p:animMotion origin="layout" path="M 6.11111E-6 4.81481E-6 C 0.02049 0.00208 0.01129 0.00093 0.02379 0.00648 C 0.02622 0.00764 0.02882 0.0088 0.03126 0.00995 C 0.03247 0.01042 0.03386 0.01111 0.03507 0.01157 C 0.03629 0.01204 0.03872 0.01319 0.03872 0.01319 C 0.04341 0.01944 0.06042 0.02268 0.06754 0.02315 C 0.10539 0.025 0.11025 0.025 0.13247 0.025 " pathEditMode="relative" ptsTypes="ffffffA">
                                      <p:cBhvr>
                                        <p:cTn id="61" dur="2000" fill="hold"/>
                                        <p:tgtEl>
                                          <p:spTgt spid="85123"/>
                                        </p:tgtEl>
                                        <p:attrNameLst>
                                          <p:attrName>ppt_x</p:attrName>
                                          <p:attrName>ppt_y</p:attrName>
                                        </p:attrNameLst>
                                      </p:cBhvr>
                                    </p:animMotion>
                                  </p:childTnLst>
                                </p:cTn>
                              </p:par>
                              <p:par>
                                <p:cTn id="62" presetID="0" presetClass="path" presetSubtype="0" accel="50000" decel="50000" fill="hold" grpId="1" nodeType="withEffect">
                                  <p:stCondLst>
                                    <p:cond delay="0"/>
                                  </p:stCondLst>
                                  <p:childTnLst>
                                    <p:animMotion origin="layout" path="M -6.66667E-6 6.66667E-6 C -0.00139 -0.01087 -0.00278 -0.02522 -0.00886 -0.03333 C -0.00921 -0.03495 -0.00938 -0.0368 -0.01007 -0.03819 C -0.0106 -0.03958 -0.01198 -0.04027 -0.01251 -0.04166 C -0.02101 -0.06411 -0.01077 -0.04282 -0.01754 -0.05647 C -0.01928 -0.06365 -0.02292 -0.06759 -0.02761 -0.07152 C -0.02796 -0.07314 -0.02796 -0.07522 -0.02882 -0.07661 C -0.02969 -0.07823 -0.03126 -0.0787 -0.03247 -0.07985 C -0.03733 -0.08495 -0.04167 -0.09235 -0.04757 -0.0949 C -0.04879 -0.09606 -0.05122 -0.09814 -0.05122 -0.09814 " pathEditMode="relative" ptsTypes="fffffffffA">
                                      <p:cBhvr>
                                        <p:cTn id="63" dur="2000" fill="hold"/>
                                        <p:tgtEl>
                                          <p:spTgt spid="85124"/>
                                        </p:tgtEl>
                                        <p:attrNameLst>
                                          <p:attrName>ppt_x</p:attrName>
                                          <p:attrName>ppt_y</p:attrName>
                                        </p:attrNameLst>
                                      </p:cBhvr>
                                    </p:animMotion>
                                  </p:childTnLst>
                                </p:cTn>
                              </p:par>
                            </p:childTnLst>
                          </p:cTn>
                        </p:par>
                        <p:par>
                          <p:cTn id="64" fill="hold" nodeType="afterGroup">
                            <p:stCondLst>
                              <p:cond delay="7000"/>
                            </p:stCondLst>
                            <p:childTnLst>
                              <p:par>
                                <p:cTn id="65" presetID="8"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diamond(in)">
                                      <p:cBhvr>
                                        <p:cTn id="67" dur="2000"/>
                                        <p:tgtEl>
                                          <p:spTgt spid="14"/>
                                        </p:tgtEl>
                                      </p:cBhvr>
                                    </p:animEffect>
                                  </p:childTnLst>
                                </p:cTn>
                              </p:par>
                            </p:childTnLst>
                          </p:cTn>
                        </p:par>
                        <p:par>
                          <p:cTn id="68" fill="hold" nodeType="afterGroup">
                            <p:stCondLst>
                              <p:cond delay="9000"/>
                            </p:stCondLst>
                            <p:childTnLst>
                              <p:par>
                                <p:cTn id="69" presetID="9" presetClass="entr" presetSubtype="0" fill="hold" grpId="0" nodeType="afterEffect">
                                  <p:stCondLst>
                                    <p:cond delay="0"/>
                                  </p:stCondLst>
                                  <p:childTnLst>
                                    <p:set>
                                      <p:cBhvr>
                                        <p:cTn id="70" dur="1" fill="hold">
                                          <p:stCondLst>
                                            <p:cond delay="0"/>
                                          </p:stCondLst>
                                        </p:cTn>
                                        <p:tgtEl>
                                          <p:spTgt spid="85126"/>
                                        </p:tgtEl>
                                        <p:attrNameLst>
                                          <p:attrName>style.visibility</p:attrName>
                                        </p:attrNameLst>
                                      </p:cBhvr>
                                      <p:to>
                                        <p:strVal val="visible"/>
                                      </p:to>
                                    </p:set>
                                    <p:animEffect transition="in" filter="dissolve">
                                      <p:cBhvr>
                                        <p:cTn id="71" dur="500"/>
                                        <p:tgtEl>
                                          <p:spTgt spid="85126"/>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85125"/>
                                        </p:tgtEl>
                                        <p:attrNameLst>
                                          <p:attrName>style.visibility</p:attrName>
                                        </p:attrNameLst>
                                      </p:cBhvr>
                                      <p:to>
                                        <p:strVal val="visible"/>
                                      </p:to>
                                    </p:set>
                                    <p:animEffect transition="in" filter="dissolve">
                                      <p:cBhvr>
                                        <p:cTn id="74" dur="500"/>
                                        <p:tgtEl>
                                          <p:spTgt spid="85125"/>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85127"/>
                                        </p:tgtEl>
                                        <p:attrNameLst>
                                          <p:attrName>style.visibility</p:attrName>
                                        </p:attrNameLst>
                                      </p:cBhvr>
                                      <p:to>
                                        <p:strVal val="visible"/>
                                      </p:to>
                                    </p:set>
                                    <p:animEffect transition="in" filter="dissolve">
                                      <p:cBhvr>
                                        <p:cTn id="77" dur="500"/>
                                        <p:tgtEl>
                                          <p:spTgt spid="85127"/>
                                        </p:tgtEl>
                                      </p:cBhvr>
                                    </p:animEffect>
                                  </p:childTnLst>
                                </p:cTn>
                              </p:par>
                            </p:childTnLst>
                          </p:cTn>
                        </p:par>
                        <p:par>
                          <p:cTn id="78" fill="hold" nodeType="afterGroup">
                            <p:stCondLst>
                              <p:cond delay="9500"/>
                            </p:stCondLst>
                            <p:childTnLst>
                              <p:par>
                                <p:cTn id="79" presetID="0" presetClass="path" presetSubtype="0" accel="50000" decel="50000" fill="hold" grpId="1" nodeType="afterEffect">
                                  <p:stCondLst>
                                    <p:cond delay="0"/>
                                  </p:stCondLst>
                                  <p:childTnLst>
                                    <p:animMotion origin="layout" path="M -6.66667E-6 -3.33333E-6 C -0.00869 0.0007 -0.01754 0.00024 -0.02622 0.00186 C -0.02744 0.00209 -0.02778 0.0044 -0.02882 0.0051 C -0.03126 0.00672 -0.03629 0.00834 -0.03629 0.00834 C -0.03941 0.01274 -0.04358 0.0169 -0.04636 0.02176 C -0.0507 0.0294 -0.05261 0.0382 -0.05747 0.04514 C -0.0599 0.05348 -0.06042 0.06227 -0.06511 0.06852 C -0.06632 0.07315 -0.06737 0.075 -0.06997 0.07848 " pathEditMode="relative" ptsTypes="fffffffA">
                                      <p:cBhvr>
                                        <p:cTn id="80" dur="2000" fill="hold"/>
                                        <p:tgtEl>
                                          <p:spTgt spid="85125"/>
                                        </p:tgtEl>
                                        <p:attrNameLst>
                                          <p:attrName>ppt_x</p:attrName>
                                          <p:attrName>ppt_y</p:attrName>
                                        </p:attrNameLst>
                                      </p:cBhvr>
                                    </p:animMotion>
                                  </p:childTnLst>
                                </p:cTn>
                              </p:par>
                              <p:par>
                                <p:cTn id="81" presetID="0" presetClass="path" presetSubtype="0" accel="50000" decel="50000" fill="hold" grpId="1" nodeType="withEffect">
                                  <p:stCondLst>
                                    <p:cond delay="0"/>
                                  </p:stCondLst>
                                  <p:childTnLst>
                                    <p:animMotion origin="layout" path="M 8.33333E-7 -3.7037E-7 C 0.00017 0.00116 0.00191 0.01273 0.0026 0.01343 C 0.00469 0.01551 0.00764 0.01551 0.01007 0.01667 C 0.01129 0.01713 0.01389 0.01829 0.01389 0.01829 C 0.01528 0.02593 0.0151 0.02894 0.02014 0.03334 C 0.02274 0.04398 0.0191 0.03357 0.02639 0.04005 C 0.0276 0.04121 0.0276 0.04375 0.02882 0.04491 C 0.02986 0.04607 0.03142 0.04607 0.03264 0.04676 C 0.03403 0.05232 0.03559 0.05602 0.03889 0.05996 C 0.03976 0.06389 0.03924 0.06875 0.04132 0.07176 C 0.04445 0.07662 0.04844 0.07801 0.0526 0.0801 C 0.05486 0.08912 0.05399 0.10139 0.06129 0.1051 C 0.06163 0.10672 0.06163 0.1088 0.0625 0.10996 C 0.06354 0.11111 0.06563 0.11019 0.06632 0.11158 C 0.06649 0.11204 0.07014 0.1257 0.07014 0.12824 " pathEditMode="relative" ptsTypes="ffffffffffffffA">
                                      <p:cBhvr>
                                        <p:cTn id="82" dur="2000" fill="hold"/>
                                        <p:tgtEl>
                                          <p:spTgt spid="85126"/>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6.11111E-6 6.66667E-6 C 0.004 -0.01573 -0.00138 0.00695 0.00261 -0.03333 C 0.00296 -0.0368 0.00417 -0.04004 0.00504 -0.04328 C 0.00539 -0.0449 0.00626 -0.04814 0.00626 -0.04814 C 0.00747 -0.07268 0.00747 -0.06365 0.00747 -0.07499 " pathEditMode="relative" ptsTypes="ffffA">
                                      <p:cBhvr>
                                        <p:cTn id="84" dur="2000" fill="hold"/>
                                        <p:tgtEl>
                                          <p:spTgt spid="85127"/>
                                        </p:tgtEl>
                                        <p:attrNameLst>
                                          <p:attrName>ppt_x</p:attrName>
                                          <p:attrName>ppt_y</p:attrName>
                                        </p:attrNameLst>
                                      </p:cBhvr>
                                    </p:animMotion>
                                  </p:childTnLst>
                                </p:cTn>
                              </p:par>
                            </p:childTnLst>
                          </p:cTn>
                        </p:par>
                        <p:par>
                          <p:cTn id="85" fill="hold" nodeType="afterGroup">
                            <p:stCondLst>
                              <p:cond delay="11500"/>
                            </p:stCondLst>
                            <p:childTnLst>
                              <p:par>
                                <p:cTn id="86" presetID="8" presetClass="entr" presetSubtype="16"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diamond(in)">
                                      <p:cBhvr>
                                        <p:cTn id="88" dur="2000"/>
                                        <p:tgtEl>
                                          <p:spTgt spid="1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85159"/>
                                        </p:tgtEl>
                                        <p:attrNameLst>
                                          <p:attrName>style.visibility</p:attrName>
                                        </p:attrNameLst>
                                      </p:cBhvr>
                                      <p:to>
                                        <p:strVal val="visible"/>
                                      </p:to>
                                    </p:set>
                                    <p:animEffect transition="in" filter="dissolve">
                                      <p:cBhvr>
                                        <p:cTn id="93" dur="500"/>
                                        <p:tgtEl>
                                          <p:spTgt spid="85159"/>
                                        </p:tgtEl>
                                      </p:cBhvr>
                                    </p:animEffect>
                                  </p:childTnLst>
                                </p:cTn>
                              </p:par>
                            </p:childTnLst>
                          </p:cTn>
                        </p:par>
                        <p:par>
                          <p:cTn id="94" fill="hold" nodeType="afterGroup">
                            <p:stCondLst>
                              <p:cond delay="500"/>
                            </p:stCondLst>
                            <p:childTnLst>
                              <p:par>
                                <p:cTn id="95" presetID="9" presetClass="entr" presetSubtype="0" fill="hold" nodeType="after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dissolve">
                                      <p:cBhvr>
                                        <p:cTn id="97" dur="500"/>
                                        <p:tgtEl>
                                          <p:spTgt spid="7"/>
                                        </p:tgtEl>
                                      </p:cBhvr>
                                    </p:animEffect>
                                  </p:childTnLst>
                                </p:cTn>
                              </p:par>
                            </p:childTnLst>
                          </p:cTn>
                        </p:par>
                        <p:par>
                          <p:cTn id="98" fill="hold" nodeType="afterGroup">
                            <p:stCondLst>
                              <p:cond delay="1000"/>
                            </p:stCondLst>
                            <p:childTnLst>
                              <p:par>
                                <p:cTn id="99" presetID="20" presetClass="entr" presetSubtype="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edge">
                                      <p:cBhvr>
                                        <p:cTn id="101" dur="2000"/>
                                        <p:tgtEl>
                                          <p:spTgt spid="10"/>
                                        </p:tgtEl>
                                      </p:cBhvr>
                                    </p:animEffect>
                                  </p:childTnLst>
                                </p:cTn>
                              </p:par>
                            </p:childTnLst>
                          </p:cTn>
                        </p:par>
                        <p:par>
                          <p:cTn id="102" fill="hold" nodeType="afterGroup">
                            <p:stCondLst>
                              <p:cond delay="3000"/>
                            </p:stCondLst>
                            <p:childTnLst>
                              <p:par>
                                <p:cTn id="103" presetID="20" presetClass="entr" presetSubtype="0" fill="hold"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edge">
                                      <p:cBhvr>
                                        <p:cTn id="105" dur="2000"/>
                                        <p:tgtEl>
                                          <p:spTgt spid="9"/>
                                        </p:tgtEl>
                                      </p:cBhvr>
                                    </p:animEffect>
                                  </p:childTnLst>
                                </p:cTn>
                              </p:par>
                            </p:childTnLst>
                          </p:cTn>
                        </p:par>
                        <p:par>
                          <p:cTn id="106" fill="hold" nodeType="afterGroup">
                            <p:stCondLst>
                              <p:cond delay="5000"/>
                            </p:stCondLst>
                            <p:childTnLst>
                              <p:par>
                                <p:cTn id="107" presetID="20" presetClass="entr" presetSubtype="0" fill="hold" nodeType="after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wedge">
                                      <p:cBhvr>
                                        <p:cTn id="109" dur="2000"/>
                                        <p:tgtEl>
                                          <p:spTgt spid="8"/>
                                        </p:tgtEl>
                                      </p:cBhvr>
                                    </p:animEffect>
                                  </p:childTnLst>
                                </p:cTn>
                              </p:par>
                            </p:childTnLst>
                          </p:cTn>
                        </p:par>
                        <p:par>
                          <p:cTn id="110" fill="hold" nodeType="afterGroup">
                            <p:stCondLst>
                              <p:cond delay="7000"/>
                            </p:stCondLst>
                            <p:childTnLst>
                              <p:par>
                                <p:cTn id="111" presetID="10" presetClass="exit" presetSubtype="0" fill="hold" nodeType="afterEffect">
                                  <p:stCondLst>
                                    <p:cond delay="0"/>
                                  </p:stCondLst>
                                  <p:childTnLst>
                                    <p:animEffect transition="out" filter="fade">
                                      <p:cBhvr>
                                        <p:cTn id="112" dur="5000"/>
                                        <p:tgtEl>
                                          <p:spTgt spid="11"/>
                                        </p:tgtEl>
                                      </p:cBhvr>
                                    </p:animEffect>
                                    <p:set>
                                      <p:cBhvr>
                                        <p:cTn id="113" dur="1" fill="hold">
                                          <p:stCondLst>
                                            <p:cond delay="4999"/>
                                          </p:stCondLst>
                                        </p:cTn>
                                        <p:tgtEl>
                                          <p:spTgt spid="11"/>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xit" presetSubtype="0" fill="hold" nodeType="clickEffect">
                                  <p:stCondLst>
                                    <p:cond delay="0"/>
                                  </p:stCondLst>
                                  <p:childTnLst>
                                    <p:animEffect transition="out" filter="fade">
                                      <p:cBhvr>
                                        <p:cTn id="117" dur="5000"/>
                                        <p:tgtEl>
                                          <p:spTgt spid="15"/>
                                        </p:tgtEl>
                                      </p:cBhvr>
                                    </p:animEffect>
                                    <p:set>
                                      <p:cBhvr>
                                        <p:cTn id="118" dur="1" fill="hold">
                                          <p:stCondLst>
                                            <p:cond delay="4999"/>
                                          </p:stCondLst>
                                        </p:cTn>
                                        <p:tgtEl>
                                          <p:spTgt spid="15"/>
                                        </p:tgtEl>
                                        <p:attrNameLst>
                                          <p:attrName>style.visibility</p:attrName>
                                        </p:attrNameLst>
                                      </p:cBhvr>
                                      <p:to>
                                        <p:strVal val="hidden"/>
                                      </p:to>
                                    </p:set>
                                  </p:childTnLst>
                                </p:cTn>
                              </p:par>
                              <p:par>
                                <p:cTn id="119" presetID="10" presetClass="exit" presetSubtype="0" fill="hold" nodeType="withEffect">
                                  <p:stCondLst>
                                    <p:cond delay="0"/>
                                  </p:stCondLst>
                                  <p:iterate type="lt">
                                    <p:tmPct val="0"/>
                                  </p:iterate>
                                  <p:childTnLst>
                                    <p:animEffect transition="out" filter="fade">
                                      <p:cBhvr>
                                        <p:cTn id="120" dur="5000"/>
                                        <p:tgtEl>
                                          <p:spTgt spid="12"/>
                                        </p:tgtEl>
                                      </p:cBhvr>
                                    </p:animEffect>
                                    <p:set>
                                      <p:cBhvr>
                                        <p:cTn id="121" dur="1" fill="hold">
                                          <p:stCondLst>
                                            <p:cond delay="4999"/>
                                          </p:stCondLst>
                                        </p:cTn>
                                        <p:tgtEl>
                                          <p:spTgt spid="12"/>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0"/>
                                        <p:tgtEl>
                                          <p:spTgt spid="14"/>
                                        </p:tgtEl>
                                      </p:cBhvr>
                                    </p:animEffect>
                                    <p:set>
                                      <p:cBhvr>
                                        <p:cTn id="124" dur="1" fill="hold">
                                          <p:stCondLst>
                                            <p:cond delay="4999"/>
                                          </p:stCondLst>
                                        </p:cTn>
                                        <p:tgtEl>
                                          <p:spTgt spid="14"/>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0"/>
                                        <p:tgtEl>
                                          <p:spTgt spid="13"/>
                                        </p:tgtEl>
                                      </p:cBhvr>
                                    </p:animEffect>
                                    <p:set>
                                      <p:cBhvr>
                                        <p:cTn id="127" dur="1" fill="hold">
                                          <p:stCondLst>
                                            <p:cond delay="4999"/>
                                          </p:stCondLst>
                                        </p:cTn>
                                        <p:tgtEl>
                                          <p:spTgt spid="13"/>
                                        </p:tgtEl>
                                        <p:attrNameLst>
                                          <p:attrName>style.visibility</p:attrName>
                                        </p:attrNameLst>
                                      </p:cBhvr>
                                      <p:to>
                                        <p:strVal val="hidden"/>
                                      </p:to>
                                    </p:set>
                                  </p:childTnLst>
                                </p:cTn>
                              </p:par>
                              <p:par>
                                <p:cTn id="128" presetID="10" presetClass="entr" presetSubtype="0" fill="hold" nodeType="with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fade">
                                      <p:cBhvr>
                                        <p:cTn id="1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19" grpId="0" animBg="1"/>
      <p:bldP spid="85119" grpId="1" animBg="1"/>
      <p:bldP spid="85120" grpId="0" animBg="1"/>
      <p:bldP spid="85120" grpId="1" animBg="1"/>
      <p:bldP spid="85121" grpId="0" animBg="1"/>
      <p:bldP spid="85121" grpId="1" animBg="1"/>
      <p:bldP spid="85122" grpId="0" animBg="1"/>
      <p:bldP spid="85122" grpId="1" animBg="1"/>
      <p:bldP spid="85123" grpId="0" animBg="1"/>
      <p:bldP spid="85123" grpId="1" animBg="1"/>
      <p:bldP spid="85124" grpId="0" animBg="1"/>
      <p:bldP spid="85124" grpId="1" animBg="1"/>
      <p:bldP spid="85125" grpId="0" animBg="1"/>
      <p:bldP spid="85125" grpId="1" animBg="1"/>
      <p:bldP spid="85126" grpId="0" animBg="1"/>
      <p:bldP spid="85126" grpId="1" animBg="1"/>
      <p:bldP spid="85127" grpId="0" animBg="1"/>
      <p:bldP spid="85127" grpId="1" animBg="1"/>
      <p:bldP spid="85131" grpId="0" animBg="1"/>
      <p:bldP spid="85131" grpId="1" animBg="1"/>
      <p:bldP spid="85132" grpId="0" animBg="1"/>
      <p:bldP spid="85132" grpId="1" animBg="1"/>
      <p:bldP spid="85133" grpId="0" animBg="1"/>
      <p:bldP spid="85133" grpId="1" animBg="1"/>
      <p:bldP spid="851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02" name="Group 174"/>
          <p:cNvGrpSpPr>
            <a:grpSpLocks/>
          </p:cNvGrpSpPr>
          <p:nvPr/>
        </p:nvGrpSpPr>
        <p:grpSpPr bwMode="auto">
          <a:xfrm>
            <a:off x="1898650" y="879475"/>
            <a:ext cx="5627688" cy="4813300"/>
            <a:chOff x="1196" y="554"/>
            <a:chExt cx="3545" cy="3032"/>
          </a:xfrm>
        </p:grpSpPr>
        <p:grpSp>
          <p:nvGrpSpPr>
            <p:cNvPr id="204816" name="Group 158"/>
            <p:cNvGrpSpPr>
              <a:grpSpLocks/>
            </p:cNvGrpSpPr>
            <p:nvPr/>
          </p:nvGrpSpPr>
          <p:grpSpPr bwMode="auto">
            <a:xfrm>
              <a:off x="1761" y="1222"/>
              <a:ext cx="2055" cy="1491"/>
              <a:chOff x="1761" y="1222"/>
              <a:chExt cx="2055" cy="1491"/>
            </a:xfrm>
          </p:grpSpPr>
          <p:sp>
            <p:nvSpPr>
              <p:cNvPr id="204829" name="Line 159"/>
              <p:cNvSpPr>
                <a:spLocks noChangeAspect="1" noChangeShapeType="1"/>
              </p:cNvSpPr>
              <p:nvPr/>
            </p:nvSpPr>
            <p:spPr bwMode="auto">
              <a:xfrm flipH="1" flipV="1">
                <a:off x="1761" y="1222"/>
                <a:ext cx="976"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4830" name="Line 160"/>
              <p:cNvSpPr>
                <a:spLocks noChangeAspect="1" noChangeShapeType="1"/>
              </p:cNvSpPr>
              <p:nvPr/>
            </p:nvSpPr>
            <p:spPr bwMode="auto">
              <a:xfrm flipV="1">
                <a:off x="2737" y="1274"/>
                <a:ext cx="1079" cy="6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4831" name="Line 161"/>
              <p:cNvSpPr>
                <a:spLocks noChangeAspect="1" noChangeShapeType="1"/>
              </p:cNvSpPr>
              <p:nvPr/>
            </p:nvSpPr>
            <p:spPr bwMode="auto">
              <a:xfrm>
                <a:off x="2737" y="1942"/>
                <a:ext cx="154" cy="77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nvGrpSpPr>
            <p:cNvPr id="204817" name="Group 162"/>
            <p:cNvGrpSpPr>
              <a:grpSpLocks/>
            </p:cNvGrpSpPr>
            <p:nvPr/>
          </p:nvGrpSpPr>
          <p:grpSpPr bwMode="auto">
            <a:xfrm>
              <a:off x="1196" y="657"/>
              <a:ext cx="1181" cy="1336"/>
              <a:chOff x="1196" y="657"/>
              <a:chExt cx="1181" cy="1336"/>
            </a:xfrm>
          </p:grpSpPr>
          <p:sp>
            <p:nvSpPr>
              <p:cNvPr id="204826" name="Line 163"/>
              <p:cNvSpPr>
                <a:spLocks noChangeAspect="1" noChangeShapeType="1"/>
              </p:cNvSpPr>
              <p:nvPr/>
            </p:nvSpPr>
            <p:spPr bwMode="auto">
              <a:xfrm>
                <a:off x="1812" y="1274"/>
                <a:ext cx="565"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4827" name="Line 164"/>
              <p:cNvSpPr>
                <a:spLocks noChangeAspect="1" noChangeShapeType="1"/>
              </p:cNvSpPr>
              <p:nvPr/>
            </p:nvSpPr>
            <p:spPr bwMode="auto">
              <a:xfrm>
                <a:off x="1196" y="657"/>
                <a:ext cx="616" cy="61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4828" name="Line 165"/>
              <p:cNvSpPr>
                <a:spLocks noChangeAspect="1" noChangeShapeType="1"/>
              </p:cNvSpPr>
              <p:nvPr/>
            </p:nvSpPr>
            <p:spPr bwMode="auto">
              <a:xfrm flipH="1">
                <a:off x="1555" y="1274"/>
                <a:ext cx="257" cy="71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nvGrpSpPr>
            <p:cNvPr id="204818" name="Group 166"/>
            <p:cNvGrpSpPr>
              <a:grpSpLocks/>
            </p:cNvGrpSpPr>
            <p:nvPr/>
          </p:nvGrpSpPr>
          <p:grpSpPr bwMode="auto">
            <a:xfrm>
              <a:off x="3405" y="554"/>
              <a:ext cx="1336" cy="1182"/>
              <a:chOff x="3405" y="554"/>
              <a:chExt cx="1336" cy="1182"/>
            </a:xfrm>
          </p:grpSpPr>
          <p:sp>
            <p:nvSpPr>
              <p:cNvPr id="204823" name="Line 167"/>
              <p:cNvSpPr>
                <a:spLocks noChangeAspect="1" noChangeShapeType="1"/>
              </p:cNvSpPr>
              <p:nvPr/>
            </p:nvSpPr>
            <p:spPr bwMode="auto">
              <a:xfrm>
                <a:off x="3405" y="554"/>
                <a:ext cx="411"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4824" name="Line 168"/>
              <p:cNvSpPr>
                <a:spLocks noChangeAspect="1" noChangeShapeType="1"/>
              </p:cNvSpPr>
              <p:nvPr/>
            </p:nvSpPr>
            <p:spPr bwMode="auto">
              <a:xfrm>
                <a:off x="3816" y="1274"/>
                <a:ext cx="925" cy="20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4825" name="Line 169"/>
              <p:cNvSpPr>
                <a:spLocks noChangeAspect="1" noChangeShapeType="1"/>
              </p:cNvSpPr>
              <p:nvPr/>
            </p:nvSpPr>
            <p:spPr bwMode="auto">
              <a:xfrm flipV="1">
                <a:off x="3508" y="1274"/>
                <a:ext cx="308" cy="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nvGrpSpPr>
            <p:cNvPr id="204819" name="Group 170"/>
            <p:cNvGrpSpPr>
              <a:grpSpLocks/>
            </p:cNvGrpSpPr>
            <p:nvPr/>
          </p:nvGrpSpPr>
          <p:grpSpPr bwMode="auto">
            <a:xfrm>
              <a:off x="2429" y="2456"/>
              <a:ext cx="1336" cy="1130"/>
              <a:chOff x="2429" y="2456"/>
              <a:chExt cx="1336" cy="1130"/>
            </a:xfrm>
          </p:grpSpPr>
          <p:sp>
            <p:nvSpPr>
              <p:cNvPr id="204820" name="Line 171"/>
              <p:cNvSpPr>
                <a:spLocks noChangeAspect="1" noChangeShapeType="1"/>
              </p:cNvSpPr>
              <p:nvPr/>
            </p:nvSpPr>
            <p:spPr bwMode="auto">
              <a:xfrm flipH="1" flipV="1">
                <a:off x="2891" y="2764"/>
                <a:ext cx="874" cy="10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4821" name="Line 172"/>
              <p:cNvSpPr>
                <a:spLocks noChangeAspect="1" noChangeShapeType="1"/>
              </p:cNvSpPr>
              <p:nvPr/>
            </p:nvSpPr>
            <p:spPr bwMode="auto">
              <a:xfrm flipV="1">
                <a:off x="2429" y="2764"/>
                <a:ext cx="462" cy="82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4822" name="Line 173"/>
              <p:cNvSpPr>
                <a:spLocks noChangeAspect="1" noChangeShapeType="1"/>
              </p:cNvSpPr>
              <p:nvPr/>
            </p:nvSpPr>
            <p:spPr bwMode="auto">
              <a:xfrm>
                <a:off x="2583" y="2456"/>
                <a:ext cx="308" cy="3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grpSp>
      <p:sp>
        <p:nvSpPr>
          <p:cNvPr id="204803" name="AutoShape 141"/>
          <p:cNvSpPr>
            <a:spLocks noChangeAspect="1" noChangeArrowheads="1"/>
          </p:cNvSpPr>
          <p:nvPr/>
        </p:nvSpPr>
        <p:spPr bwMode="auto">
          <a:xfrm>
            <a:off x="3773488" y="5529263"/>
            <a:ext cx="246062"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4804" name="AutoShape 142"/>
          <p:cNvSpPr>
            <a:spLocks noChangeAspect="1" noChangeArrowheads="1"/>
          </p:cNvSpPr>
          <p:nvPr/>
        </p:nvSpPr>
        <p:spPr bwMode="auto">
          <a:xfrm>
            <a:off x="5895975" y="4468813"/>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4805" name="AutoShape 143"/>
          <p:cNvSpPr>
            <a:spLocks noChangeAspect="1" noChangeArrowheads="1"/>
          </p:cNvSpPr>
          <p:nvPr/>
        </p:nvSpPr>
        <p:spPr bwMode="auto">
          <a:xfrm>
            <a:off x="3937000" y="3735388"/>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4806" name="AutoShape 147"/>
          <p:cNvSpPr>
            <a:spLocks noChangeAspect="1" noChangeArrowheads="1"/>
          </p:cNvSpPr>
          <p:nvPr/>
        </p:nvSpPr>
        <p:spPr bwMode="auto">
          <a:xfrm>
            <a:off x="2306638" y="3082925"/>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4807" name="AutoShape 148"/>
          <p:cNvSpPr>
            <a:spLocks noChangeAspect="1" noChangeArrowheads="1"/>
          </p:cNvSpPr>
          <p:nvPr/>
        </p:nvSpPr>
        <p:spPr bwMode="auto">
          <a:xfrm>
            <a:off x="3692525" y="2184400"/>
            <a:ext cx="244475" cy="246063"/>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4808" name="AutoShape 149"/>
          <p:cNvSpPr>
            <a:spLocks noChangeAspect="1" noChangeArrowheads="1"/>
          </p:cNvSpPr>
          <p:nvPr/>
        </p:nvSpPr>
        <p:spPr bwMode="auto">
          <a:xfrm>
            <a:off x="1735138" y="879475"/>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4809" name="AutoShape 150"/>
          <p:cNvSpPr>
            <a:spLocks noChangeAspect="1" noChangeArrowheads="1"/>
          </p:cNvSpPr>
          <p:nvPr/>
        </p:nvSpPr>
        <p:spPr bwMode="auto">
          <a:xfrm>
            <a:off x="5241925" y="717550"/>
            <a:ext cx="246063"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4810" name="AutoShape 151"/>
          <p:cNvSpPr>
            <a:spLocks noChangeAspect="1" noChangeArrowheads="1"/>
          </p:cNvSpPr>
          <p:nvPr/>
        </p:nvSpPr>
        <p:spPr bwMode="auto">
          <a:xfrm>
            <a:off x="5405438" y="2674938"/>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4811" name="AutoShape 152"/>
          <p:cNvSpPr>
            <a:spLocks noChangeAspect="1" noChangeArrowheads="1"/>
          </p:cNvSpPr>
          <p:nvPr/>
        </p:nvSpPr>
        <p:spPr bwMode="auto">
          <a:xfrm>
            <a:off x="7445375" y="226695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4812" name="AutoShape 154"/>
          <p:cNvSpPr>
            <a:spLocks noChangeAspect="1" noChangeArrowheads="1"/>
          </p:cNvSpPr>
          <p:nvPr/>
        </p:nvSpPr>
        <p:spPr bwMode="auto">
          <a:xfrm>
            <a:off x="4427538" y="414337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4813" name="AutoShape 155"/>
          <p:cNvSpPr>
            <a:spLocks noChangeAspect="1" noChangeArrowheads="1"/>
          </p:cNvSpPr>
          <p:nvPr/>
        </p:nvSpPr>
        <p:spPr bwMode="auto">
          <a:xfrm>
            <a:off x="5895975" y="177800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4814" name="AutoShape 156"/>
          <p:cNvSpPr>
            <a:spLocks noChangeAspect="1" noChangeArrowheads="1"/>
          </p:cNvSpPr>
          <p:nvPr/>
        </p:nvSpPr>
        <p:spPr bwMode="auto">
          <a:xfrm>
            <a:off x="2632075" y="1778000"/>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4815" name="AutoShape 175"/>
          <p:cNvSpPr>
            <a:spLocks noChangeAspect="1" noChangeArrowheads="1"/>
          </p:cNvSpPr>
          <p:nvPr/>
        </p:nvSpPr>
        <p:spPr bwMode="auto">
          <a:xfrm>
            <a:off x="4065588" y="2755900"/>
            <a:ext cx="569912" cy="571500"/>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604215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Line 155"/>
          <p:cNvSpPr>
            <a:spLocks noChangeShapeType="1"/>
          </p:cNvSpPr>
          <p:nvPr/>
        </p:nvSpPr>
        <p:spPr bwMode="auto">
          <a:xfrm>
            <a:off x="5410200" y="990600"/>
            <a:ext cx="76200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5827" name="Line 156"/>
          <p:cNvSpPr>
            <a:spLocks noChangeShapeType="1"/>
          </p:cNvSpPr>
          <p:nvPr/>
        </p:nvSpPr>
        <p:spPr bwMode="auto">
          <a:xfrm flipH="1">
            <a:off x="5715000" y="1981200"/>
            <a:ext cx="4572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5828" name="Line 157"/>
          <p:cNvSpPr>
            <a:spLocks noChangeShapeType="1"/>
          </p:cNvSpPr>
          <p:nvPr/>
        </p:nvSpPr>
        <p:spPr bwMode="auto">
          <a:xfrm>
            <a:off x="6096000" y="1981200"/>
            <a:ext cx="1371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5829" name="Line 2"/>
          <p:cNvSpPr>
            <a:spLocks noChangeShapeType="1"/>
          </p:cNvSpPr>
          <p:nvPr/>
        </p:nvSpPr>
        <p:spPr bwMode="auto">
          <a:xfrm>
            <a:off x="4343400" y="3810000"/>
            <a:ext cx="6858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5830" name="Line 3"/>
          <p:cNvSpPr>
            <a:spLocks noChangeShapeType="1"/>
          </p:cNvSpPr>
          <p:nvPr/>
        </p:nvSpPr>
        <p:spPr bwMode="auto">
          <a:xfrm flipH="1">
            <a:off x="4191000" y="4191000"/>
            <a:ext cx="6858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5831" name="Line 4"/>
          <p:cNvSpPr>
            <a:spLocks noChangeShapeType="1"/>
          </p:cNvSpPr>
          <p:nvPr/>
        </p:nvSpPr>
        <p:spPr bwMode="auto">
          <a:xfrm>
            <a:off x="4876800" y="4191000"/>
            <a:ext cx="13716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5832" name="Line 11"/>
          <p:cNvSpPr>
            <a:spLocks noChangeShapeType="1"/>
          </p:cNvSpPr>
          <p:nvPr/>
        </p:nvSpPr>
        <p:spPr bwMode="auto">
          <a:xfrm>
            <a:off x="2209800" y="1066800"/>
            <a:ext cx="9906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5833" name="Line 12"/>
          <p:cNvSpPr>
            <a:spLocks noChangeShapeType="1"/>
          </p:cNvSpPr>
          <p:nvPr/>
        </p:nvSpPr>
        <p:spPr bwMode="auto">
          <a:xfrm>
            <a:off x="3200400" y="1905000"/>
            <a:ext cx="838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5834" name="Line 13"/>
          <p:cNvSpPr>
            <a:spLocks noChangeShapeType="1"/>
          </p:cNvSpPr>
          <p:nvPr/>
        </p:nvSpPr>
        <p:spPr bwMode="auto">
          <a:xfrm flipH="1">
            <a:off x="2743200" y="1905000"/>
            <a:ext cx="4572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5835" name="Line 16"/>
          <p:cNvSpPr>
            <a:spLocks noChangeShapeType="1"/>
          </p:cNvSpPr>
          <p:nvPr/>
        </p:nvSpPr>
        <p:spPr bwMode="auto">
          <a:xfrm>
            <a:off x="3200400" y="1905000"/>
            <a:ext cx="13716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5836" name="Line 17"/>
          <p:cNvSpPr>
            <a:spLocks noChangeShapeType="1"/>
          </p:cNvSpPr>
          <p:nvPr/>
        </p:nvSpPr>
        <p:spPr bwMode="auto">
          <a:xfrm flipH="1">
            <a:off x="4572000" y="1981200"/>
            <a:ext cx="16002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5837" name="Line 18"/>
          <p:cNvSpPr>
            <a:spLocks noChangeShapeType="1"/>
          </p:cNvSpPr>
          <p:nvPr/>
        </p:nvSpPr>
        <p:spPr bwMode="auto">
          <a:xfrm flipH="1" flipV="1">
            <a:off x="4495800" y="2743200"/>
            <a:ext cx="45720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5838" name="Line 38"/>
          <p:cNvSpPr>
            <a:spLocks noChangeShapeType="1"/>
          </p:cNvSpPr>
          <p:nvPr/>
        </p:nvSpPr>
        <p:spPr bwMode="auto">
          <a:xfrm>
            <a:off x="6096000" y="1981200"/>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5839" name="AutoShape 49"/>
          <p:cNvSpPr>
            <a:spLocks noChangeAspect="1" noChangeArrowheads="1"/>
          </p:cNvSpPr>
          <p:nvPr/>
        </p:nvSpPr>
        <p:spPr bwMode="auto">
          <a:xfrm>
            <a:off x="2667000" y="29718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5840" name="AutoShape 65"/>
          <p:cNvSpPr>
            <a:spLocks noChangeAspect="1" noChangeArrowheads="1"/>
          </p:cNvSpPr>
          <p:nvPr/>
        </p:nvSpPr>
        <p:spPr bwMode="auto">
          <a:xfrm>
            <a:off x="4264025" y="2473325"/>
            <a:ext cx="569913" cy="571500"/>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5841" name="AutoShape 66"/>
          <p:cNvSpPr>
            <a:spLocks noChangeAspect="1" noChangeArrowheads="1"/>
          </p:cNvSpPr>
          <p:nvPr/>
        </p:nvSpPr>
        <p:spPr bwMode="auto">
          <a:xfrm>
            <a:off x="4248150" y="37084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5842" name="AutoShape 74"/>
          <p:cNvSpPr>
            <a:spLocks noChangeAspect="1" noChangeArrowheads="1"/>
          </p:cNvSpPr>
          <p:nvPr/>
        </p:nvSpPr>
        <p:spPr bwMode="auto">
          <a:xfrm>
            <a:off x="4064000" y="5364163"/>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5843" name="AutoShape 82"/>
          <p:cNvSpPr>
            <a:spLocks noChangeAspect="1" noChangeArrowheads="1"/>
          </p:cNvSpPr>
          <p:nvPr/>
        </p:nvSpPr>
        <p:spPr bwMode="auto">
          <a:xfrm>
            <a:off x="6162675" y="4414838"/>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5844" name="AutoShape 90"/>
          <p:cNvSpPr>
            <a:spLocks noChangeAspect="1" noChangeArrowheads="1"/>
          </p:cNvSpPr>
          <p:nvPr/>
        </p:nvSpPr>
        <p:spPr bwMode="auto">
          <a:xfrm>
            <a:off x="7315200" y="23622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5845" name="AutoShape 98"/>
          <p:cNvSpPr>
            <a:spLocks noChangeAspect="1" noChangeArrowheads="1"/>
          </p:cNvSpPr>
          <p:nvPr/>
        </p:nvSpPr>
        <p:spPr bwMode="auto">
          <a:xfrm>
            <a:off x="4740275" y="399891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5846" name="AutoShape 106"/>
          <p:cNvSpPr>
            <a:spLocks noChangeAspect="1" noChangeArrowheads="1"/>
          </p:cNvSpPr>
          <p:nvPr/>
        </p:nvSpPr>
        <p:spPr bwMode="auto">
          <a:xfrm>
            <a:off x="5934075" y="180340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5847" name="AutoShape 115"/>
          <p:cNvSpPr>
            <a:spLocks noChangeAspect="1" noChangeArrowheads="1"/>
          </p:cNvSpPr>
          <p:nvPr/>
        </p:nvSpPr>
        <p:spPr bwMode="auto">
          <a:xfrm>
            <a:off x="2944813" y="1703388"/>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5848" name="AutoShape 123"/>
          <p:cNvSpPr>
            <a:spLocks noChangeAspect="1" noChangeArrowheads="1"/>
          </p:cNvSpPr>
          <p:nvPr/>
        </p:nvSpPr>
        <p:spPr bwMode="auto">
          <a:xfrm>
            <a:off x="3867150" y="2165350"/>
            <a:ext cx="244475" cy="246063"/>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5849" name="AutoShape 138"/>
          <p:cNvSpPr>
            <a:spLocks noChangeAspect="1" noChangeArrowheads="1"/>
          </p:cNvSpPr>
          <p:nvPr/>
        </p:nvSpPr>
        <p:spPr bwMode="auto">
          <a:xfrm>
            <a:off x="2103438" y="9652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5850" name="AutoShape 139"/>
          <p:cNvSpPr>
            <a:spLocks noChangeAspect="1" noChangeArrowheads="1"/>
          </p:cNvSpPr>
          <p:nvPr/>
        </p:nvSpPr>
        <p:spPr bwMode="auto">
          <a:xfrm>
            <a:off x="5324475" y="927100"/>
            <a:ext cx="246063"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5851" name="AutoShape 147"/>
          <p:cNvSpPr>
            <a:spLocks noChangeAspect="1" noChangeArrowheads="1"/>
          </p:cNvSpPr>
          <p:nvPr/>
        </p:nvSpPr>
        <p:spPr bwMode="auto">
          <a:xfrm>
            <a:off x="5557838" y="2713038"/>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47644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Line 142"/>
          <p:cNvSpPr>
            <a:spLocks noChangeShapeType="1"/>
          </p:cNvSpPr>
          <p:nvPr/>
        </p:nvSpPr>
        <p:spPr bwMode="auto">
          <a:xfrm>
            <a:off x="5562600" y="1219200"/>
            <a:ext cx="6858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6851" name="Line 143"/>
          <p:cNvSpPr>
            <a:spLocks noChangeShapeType="1"/>
          </p:cNvSpPr>
          <p:nvPr/>
        </p:nvSpPr>
        <p:spPr bwMode="auto">
          <a:xfrm flipH="1">
            <a:off x="5791200" y="1981200"/>
            <a:ext cx="53340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6852" name="Line 144"/>
          <p:cNvSpPr>
            <a:spLocks noChangeShapeType="1"/>
          </p:cNvSpPr>
          <p:nvPr/>
        </p:nvSpPr>
        <p:spPr bwMode="auto">
          <a:xfrm>
            <a:off x="6248400" y="2057400"/>
            <a:ext cx="10668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6853" name="Line 2"/>
          <p:cNvSpPr>
            <a:spLocks noChangeShapeType="1"/>
          </p:cNvSpPr>
          <p:nvPr/>
        </p:nvSpPr>
        <p:spPr bwMode="auto">
          <a:xfrm>
            <a:off x="4724400" y="3810000"/>
            <a:ext cx="6096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6854" name="Line 3"/>
          <p:cNvSpPr>
            <a:spLocks noChangeShapeType="1"/>
          </p:cNvSpPr>
          <p:nvPr/>
        </p:nvSpPr>
        <p:spPr bwMode="auto">
          <a:xfrm flipH="1">
            <a:off x="4495800" y="4038600"/>
            <a:ext cx="8382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6855" name="Line 4"/>
          <p:cNvSpPr>
            <a:spLocks noChangeShapeType="1"/>
          </p:cNvSpPr>
          <p:nvPr/>
        </p:nvSpPr>
        <p:spPr bwMode="auto">
          <a:xfrm>
            <a:off x="5334000" y="4038600"/>
            <a:ext cx="11430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6856" name="Line 11"/>
          <p:cNvSpPr>
            <a:spLocks noChangeShapeType="1"/>
          </p:cNvSpPr>
          <p:nvPr/>
        </p:nvSpPr>
        <p:spPr bwMode="auto">
          <a:xfrm>
            <a:off x="2590800" y="1143000"/>
            <a:ext cx="762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6857" name="Line 12"/>
          <p:cNvSpPr>
            <a:spLocks noChangeShapeType="1"/>
          </p:cNvSpPr>
          <p:nvPr/>
        </p:nvSpPr>
        <p:spPr bwMode="auto">
          <a:xfrm>
            <a:off x="3352800" y="1752600"/>
            <a:ext cx="838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6858" name="Line 13"/>
          <p:cNvSpPr>
            <a:spLocks noChangeShapeType="1"/>
          </p:cNvSpPr>
          <p:nvPr/>
        </p:nvSpPr>
        <p:spPr bwMode="auto">
          <a:xfrm flipH="1">
            <a:off x="3200400" y="1828800"/>
            <a:ext cx="22860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6859" name="Line 16"/>
          <p:cNvSpPr>
            <a:spLocks noChangeShapeType="1"/>
          </p:cNvSpPr>
          <p:nvPr/>
        </p:nvSpPr>
        <p:spPr bwMode="auto">
          <a:xfrm>
            <a:off x="3429000" y="1828800"/>
            <a:ext cx="12954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6860" name="Line 17"/>
          <p:cNvSpPr>
            <a:spLocks noChangeShapeType="1"/>
          </p:cNvSpPr>
          <p:nvPr/>
        </p:nvSpPr>
        <p:spPr bwMode="auto">
          <a:xfrm flipH="1">
            <a:off x="4724400" y="2057400"/>
            <a:ext cx="15240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6861" name="Line 18"/>
          <p:cNvSpPr>
            <a:spLocks noChangeShapeType="1"/>
          </p:cNvSpPr>
          <p:nvPr/>
        </p:nvSpPr>
        <p:spPr bwMode="auto">
          <a:xfrm flipH="1" flipV="1">
            <a:off x="4724400" y="2514600"/>
            <a:ext cx="609600" cy="1600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6862" name="AutoShape 37"/>
          <p:cNvSpPr>
            <a:spLocks noChangeAspect="1" noChangeArrowheads="1"/>
          </p:cNvSpPr>
          <p:nvPr/>
        </p:nvSpPr>
        <p:spPr bwMode="auto">
          <a:xfrm>
            <a:off x="3048000" y="28956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6863" name="AutoShape 45"/>
          <p:cNvSpPr>
            <a:spLocks noChangeAspect="1" noChangeArrowheads="1"/>
          </p:cNvSpPr>
          <p:nvPr/>
        </p:nvSpPr>
        <p:spPr bwMode="auto">
          <a:xfrm>
            <a:off x="4459288" y="2244725"/>
            <a:ext cx="569912" cy="571500"/>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6864" name="AutoShape 54"/>
          <p:cNvSpPr>
            <a:spLocks noChangeAspect="1" noChangeArrowheads="1"/>
          </p:cNvSpPr>
          <p:nvPr/>
        </p:nvSpPr>
        <p:spPr bwMode="auto">
          <a:xfrm>
            <a:off x="4591050" y="3673475"/>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6865" name="AutoShape 62"/>
          <p:cNvSpPr>
            <a:spLocks noChangeAspect="1" noChangeArrowheads="1"/>
          </p:cNvSpPr>
          <p:nvPr/>
        </p:nvSpPr>
        <p:spPr bwMode="auto">
          <a:xfrm>
            <a:off x="4419600" y="51816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6866" name="AutoShape 70"/>
          <p:cNvSpPr>
            <a:spLocks noChangeAspect="1" noChangeArrowheads="1"/>
          </p:cNvSpPr>
          <p:nvPr/>
        </p:nvSpPr>
        <p:spPr bwMode="auto">
          <a:xfrm>
            <a:off x="6356350" y="4346575"/>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6867" name="AutoShape 78"/>
          <p:cNvSpPr>
            <a:spLocks noChangeAspect="1" noChangeArrowheads="1"/>
          </p:cNvSpPr>
          <p:nvPr/>
        </p:nvSpPr>
        <p:spPr bwMode="auto">
          <a:xfrm>
            <a:off x="7162800" y="25146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6868" name="AutoShape 86"/>
          <p:cNvSpPr>
            <a:spLocks noChangeAspect="1" noChangeArrowheads="1"/>
          </p:cNvSpPr>
          <p:nvPr/>
        </p:nvSpPr>
        <p:spPr bwMode="auto">
          <a:xfrm>
            <a:off x="5106988" y="384968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6869" name="AutoShape 94"/>
          <p:cNvSpPr>
            <a:spLocks noChangeAspect="1" noChangeArrowheads="1"/>
          </p:cNvSpPr>
          <p:nvPr/>
        </p:nvSpPr>
        <p:spPr bwMode="auto">
          <a:xfrm>
            <a:off x="6007100" y="1830388"/>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6870" name="AutoShape 103"/>
          <p:cNvSpPr>
            <a:spLocks noChangeAspect="1" noChangeArrowheads="1"/>
          </p:cNvSpPr>
          <p:nvPr/>
        </p:nvSpPr>
        <p:spPr bwMode="auto">
          <a:xfrm>
            <a:off x="3217863" y="1622425"/>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6871" name="AutoShape 111"/>
          <p:cNvSpPr>
            <a:spLocks noChangeAspect="1" noChangeArrowheads="1"/>
          </p:cNvSpPr>
          <p:nvPr/>
        </p:nvSpPr>
        <p:spPr bwMode="auto">
          <a:xfrm>
            <a:off x="4065588" y="2170113"/>
            <a:ext cx="244475" cy="246062"/>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6872" name="AutoShape 124"/>
          <p:cNvSpPr>
            <a:spLocks noChangeAspect="1" noChangeArrowheads="1"/>
          </p:cNvSpPr>
          <p:nvPr/>
        </p:nvSpPr>
        <p:spPr bwMode="auto">
          <a:xfrm>
            <a:off x="2443163" y="10414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6873" name="AutoShape 127"/>
          <p:cNvSpPr>
            <a:spLocks noChangeAspect="1" noChangeArrowheads="1"/>
          </p:cNvSpPr>
          <p:nvPr/>
        </p:nvSpPr>
        <p:spPr bwMode="auto">
          <a:xfrm>
            <a:off x="5408613" y="1123950"/>
            <a:ext cx="246062"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6874" name="AutoShape 135"/>
          <p:cNvSpPr>
            <a:spLocks noChangeAspect="1" noChangeArrowheads="1"/>
          </p:cNvSpPr>
          <p:nvPr/>
        </p:nvSpPr>
        <p:spPr bwMode="auto">
          <a:xfrm>
            <a:off x="5649913" y="272415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071116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Line 132"/>
          <p:cNvSpPr>
            <a:spLocks noChangeShapeType="1"/>
          </p:cNvSpPr>
          <p:nvPr/>
        </p:nvSpPr>
        <p:spPr bwMode="auto">
          <a:xfrm>
            <a:off x="5562600" y="1447800"/>
            <a:ext cx="871538" cy="765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7875" name="Line 133"/>
          <p:cNvSpPr>
            <a:spLocks noChangeShapeType="1"/>
          </p:cNvSpPr>
          <p:nvPr/>
        </p:nvSpPr>
        <p:spPr bwMode="auto">
          <a:xfrm flipH="1">
            <a:off x="5867400" y="2057400"/>
            <a:ext cx="4572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7876" name="Line 134"/>
          <p:cNvSpPr>
            <a:spLocks noChangeShapeType="1"/>
          </p:cNvSpPr>
          <p:nvPr/>
        </p:nvSpPr>
        <p:spPr bwMode="auto">
          <a:xfrm>
            <a:off x="6324600" y="2057400"/>
            <a:ext cx="838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7877" name="Line 2"/>
          <p:cNvSpPr>
            <a:spLocks noChangeShapeType="1"/>
          </p:cNvSpPr>
          <p:nvPr/>
        </p:nvSpPr>
        <p:spPr bwMode="auto">
          <a:xfrm>
            <a:off x="5029200" y="3810000"/>
            <a:ext cx="6858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7878" name="Line 3"/>
          <p:cNvSpPr>
            <a:spLocks noChangeShapeType="1"/>
          </p:cNvSpPr>
          <p:nvPr/>
        </p:nvSpPr>
        <p:spPr bwMode="auto">
          <a:xfrm flipH="1">
            <a:off x="4953000" y="3810000"/>
            <a:ext cx="6858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7879" name="Line 4"/>
          <p:cNvSpPr>
            <a:spLocks noChangeShapeType="1"/>
          </p:cNvSpPr>
          <p:nvPr/>
        </p:nvSpPr>
        <p:spPr bwMode="auto">
          <a:xfrm>
            <a:off x="5638800" y="3886200"/>
            <a:ext cx="10668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7880" name="Line 11"/>
          <p:cNvSpPr>
            <a:spLocks noChangeShapeType="1"/>
          </p:cNvSpPr>
          <p:nvPr/>
        </p:nvSpPr>
        <p:spPr bwMode="auto">
          <a:xfrm>
            <a:off x="3657600" y="1752600"/>
            <a:ext cx="13716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7881" name="Line 12"/>
          <p:cNvSpPr>
            <a:spLocks noChangeShapeType="1"/>
          </p:cNvSpPr>
          <p:nvPr/>
        </p:nvSpPr>
        <p:spPr bwMode="auto">
          <a:xfrm>
            <a:off x="3733800" y="17526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7882" name="Line 13"/>
          <p:cNvSpPr>
            <a:spLocks noChangeShapeType="1"/>
          </p:cNvSpPr>
          <p:nvPr/>
        </p:nvSpPr>
        <p:spPr bwMode="auto">
          <a:xfrm flipH="1">
            <a:off x="3505200" y="1752600"/>
            <a:ext cx="2286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7883" name="Line 16"/>
          <p:cNvSpPr>
            <a:spLocks noChangeShapeType="1"/>
          </p:cNvSpPr>
          <p:nvPr/>
        </p:nvSpPr>
        <p:spPr bwMode="auto">
          <a:xfrm flipH="1" flipV="1">
            <a:off x="2895600" y="1219200"/>
            <a:ext cx="7620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7884" name="Line 17"/>
          <p:cNvSpPr>
            <a:spLocks noChangeShapeType="1"/>
          </p:cNvSpPr>
          <p:nvPr/>
        </p:nvSpPr>
        <p:spPr bwMode="auto">
          <a:xfrm flipH="1">
            <a:off x="4953000" y="2057400"/>
            <a:ext cx="13716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7885" name="Line 18"/>
          <p:cNvSpPr>
            <a:spLocks noChangeShapeType="1"/>
          </p:cNvSpPr>
          <p:nvPr/>
        </p:nvSpPr>
        <p:spPr bwMode="auto">
          <a:xfrm flipH="1" flipV="1">
            <a:off x="4953000" y="2209800"/>
            <a:ext cx="68580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7886" name="Line 25"/>
          <p:cNvSpPr>
            <a:spLocks noChangeShapeType="1"/>
          </p:cNvSpPr>
          <p:nvPr/>
        </p:nvSpPr>
        <p:spPr bwMode="auto">
          <a:xfrm>
            <a:off x="6096000" y="1981200"/>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7887" name="AutoShape 37"/>
          <p:cNvSpPr>
            <a:spLocks noChangeAspect="1" noChangeArrowheads="1"/>
          </p:cNvSpPr>
          <p:nvPr/>
        </p:nvSpPr>
        <p:spPr bwMode="auto">
          <a:xfrm>
            <a:off x="3429000" y="28194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7888" name="AutoShape 45"/>
          <p:cNvSpPr>
            <a:spLocks noChangeAspect="1" noChangeArrowheads="1"/>
          </p:cNvSpPr>
          <p:nvPr/>
        </p:nvSpPr>
        <p:spPr bwMode="auto">
          <a:xfrm>
            <a:off x="4686300" y="1936750"/>
            <a:ext cx="569913" cy="571500"/>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7889" name="AutoShape 52"/>
          <p:cNvSpPr>
            <a:spLocks noChangeAspect="1" noChangeArrowheads="1"/>
          </p:cNvSpPr>
          <p:nvPr/>
        </p:nvSpPr>
        <p:spPr bwMode="auto">
          <a:xfrm>
            <a:off x="4921250" y="363855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7890" name="AutoShape 59"/>
          <p:cNvSpPr>
            <a:spLocks noChangeAspect="1" noChangeArrowheads="1"/>
          </p:cNvSpPr>
          <p:nvPr/>
        </p:nvSpPr>
        <p:spPr bwMode="auto">
          <a:xfrm>
            <a:off x="4786313" y="4999038"/>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7891" name="AutoShape 66"/>
          <p:cNvSpPr>
            <a:spLocks noChangeAspect="1" noChangeArrowheads="1"/>
          </p:cNvSpPr>
          <p:nvPr/>
        </p:nvSpPr>
        <p:spPr bwMode="auto">
          <a:xfrm>
            <a:off x="6597650" y="4278313"/>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7892" name="AutoShape 73"/>
          <p:cNvSpPr>
            <a:spLocks noChangeAspect="1" noChangeArrowheads="1"/>
          </p:cNvSpPr>
          <p:nvPr/>
        </p:nvSpPr>
        <p:spPr bwMode="auto">
          <a:xfrm>
            <a:off x="7073900" y="262255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7893" name="AutoShape 80"/>
          <p:cNvSpPr>
            <a:spLocks noChangeAspect="1" noChangeArrowheads="1"/>
          </p:cNvSpPr>
          <p:nvPr/>
        </p:nvSpPr>
        <p:spPr bwMode="auto">
          <a:xfrm>
            <a:off x="5449888" y="368776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7894" name="AutoShape 87"/>
          <p:cNvSpPr>
            <a:spLocks noChangeAspect="1" noChangeArrowheads="1"/>
          </p:cNvSpPr>
          <p:nvPr/>
        </p:nvSpPr>
        <p:spPr bwMode="auto">
          <a:xfrm>
            <a:off x="6097588"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7895" name="AutoShape 95"/>
          <p:cNvSpPr>
            <a:spLocks noChangeAspect="1" noChangeArrowheads="1"/>
          </p:cNvSpPr>
          <p:nvPr/>
        </p:nvSpPr>
        <p:spPr bwMode="auto">
          <a:xfrm>
            <a:off x="3495675" y="1557338"/>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7896" name="AutoShape 102"/>
          <p:cNvSpPr>
            <a:spLocks noChangeAspect="1" noChangeArrowheads="1"/>
          </p:cNvSpPr>
          <p:nvPr/>
        </p:nvSpPr>
        <p:spPr bwMode="auto">
          <a:xfrm>
            <a:off x="4230688" y="2105025"/>
            <a:ext cx="244475" cy="246063"/>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7897" name="AutoShape 108"/>
          <p:cNvSpPr>
            <a:spLocks noChangeAspect="1" noChangeArrowheads="1"/>
          </p:cNvSpPr>
          <p:nvPr/>
        </p:nvSpPr>
        <p:spPr bwMode="auto">
          <a:xfrm>
            <a:off x="2781300" y="1093788"/>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7898" name="AutoShape 116"/>
          <p:cNvSpPr>
            <a:spLocks noChangeAspect="1" noChangeArrowheads="1"/>
          </p:cNvSpPr>
          <p:nvPr/>
        </p:nvSpPr>
        <p:spPr bwMode="auto">
          <a:xfrm>
            <a:off x="5476875" y="1296988"/>
            <a:ext cx="246063"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7899" name="AutoShape 123"/>
          <p:cNvSpPr>
            <a:spLocks noChangeAspect="1" noChangeArrowheads="1"/>
          </p:cNvSpPr>
          <p:nvPr/>
        </p:nvSpPr>
        <p:spPr bwMode="auto">
          <a:xfrm>
            <a:off x="5740400" y="2735263"/>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650268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Line 116"/>
          <p:cNvSpPr>
            <a:spLocks noChangeShapeType="1"/>
          </p:cNvSpPr>
          <p:nvPr/>
        </p:nvSpPr>
        <p:spPr bwMode="auto">
          <a:xfrm>
            <a:off x="5715000" y="16002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8899" name="Line 117"/>
          <p:cNvSpPr>
            <a:spLocks noChangeShapeType="1"/>
          </p:cNvSpPr>
          <p:nvPr/>
        </p:nvSpPr>
        <p:spPr bwMode="auto">
          <a:xfrm flipH="1">
            <a:off x="6019800" y="2057400"/>
            <a:ext cx="3048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8900" name="Line 118"/>
          <p:cNvSpPr>
            <a:spLocks noChangeShapeType="1"/>
          </p:cNvSpPr>
          <p:nvPr/>
        </p:nvSpPr>
        <p:spPr bwMode="auto">
          <a:xfrm>
            <a:off x="6324600" y="2133600"/>
            <a:ext cx="7620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8901" name="Line 2"/>
          <p:cNvSpPr>
            <a:spLocks noChangeShapeType="1"/>
          </p:cNvSpPr>
          <p:nvPr/>
        </p:nvSpPr>
        <p:spPr bwMode="auto">
          <a:xfrm flipV="1">
            <a:off x="5334000" y="3657600"/>
            <a:ext cx="68580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8902" name="Line 3"/>
          <p:cNvSpPr>
            <a:spLocks noChangeShapeType="1"/>
          </p:cNvSpPr>
          <p:nvPr/>
        </p:nvSpPr>
        <p:spPr bwMode="auto">
          <a:xfrm flipH="1">
            <a:off x="5257800" y="3733800"/>
            <a:ext cx="7620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8903" name="Line 4"/>
          <p:cNvSpPr>
            <a:spLocks noChangeShapeType="1"/>
          </p:cNvSpPr>
          <p:nvPr/>
        </p:nvSpPr>
        <p:spPr bwMode="auto">
          <a:xfrm>
            <a:off x="5943600" y="3733800"/>
            <a:ext cx="990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8904" name="Line 11"/>
          <p:cNvSpPr>
            <a:spLocks noChangeShapeType="1"/>
          </p:cNvSpPr>
          <p:nvPr/>
        </p:nvSpPr>
        <p:spPr bwMode="auto">
          <a:xfrm>
            <a:off x="3276600" y="1295400"/>
            <a:ext cx="7620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8905" name="Line 12"/>
          <p:cNvSpPr>
            <a:spLocks noChangeShapeType="1"/>
          </p:cNvSpPr>
          <p:nvPr/>
        </p:nvSpPr>
        <p:spPr bwMode="auto">
          <a:xfrm>
            <a:off x="3962400" y="1676400"/>
            <a:ext cx="6096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8906" name="Line 13"/>
          <p:cNvSpPr>
            <a:spLocks noChangeShapeType="1"/>
          </p:cNvSpPr>
          <p:nvPr/>
        </p:nvSpPr>
        <p:spPr bwMode="auto">
          <a:xfrm flipH="1">
            <a:off x="3886200" y="1752600"/>
            <a:ext cx="7620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8907" name="Line 16"/>
          <p:cNvSpPr>
            <a:spLocks noChangeShapeType="1"/>
          </p:cNvSpPr>
          <p:nvPr/>
        </p:nvSpPr>
        <p:spPr bwMode="auto">
          <a:xfrm>
            <a:off x="3962400" y="1676400"/>
            <a:ext cx="12192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8908" name="Line 17"/>
          <p:cNvSpPr>
            <a:spLocks noChangeShapeType="1"/>
          </p:cNvSpPr>
          <p:nvPr/>
        </p:nvSpPr>
        <p:spPr bwMode="auto">
          <a:xfrm flipH="1" flipV="1">
            <a:off x="5181600" y="1905000"/>
            <a:ext cx="11430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8909" name="Line 18"/>
          <p:cNvSpPr>
            <a:spLocks noChangeShapeType="1"/>
          </p:cNvSpPr>
          <p:nvPr/>
        </p:nvSpPr>
        <p:spPr bwMode="auto">
          <a:xfrm flipH="1" flipV="1">
            <a:off x="5181600" y="1905000"/>
            <a:ext cx="83820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8910" name="AutoShape 37"/>
          <p:cNvSpPr>
            <a:spLocks noChangeAspect="1" noChangeArrowheads="1"/>
          </p:cNvSpPr>
          <p:nvPr/>
        </p:nvSpPr>
        <p:spPr bwMode="auto">
          <a:xfrm>
            <a:off x="3808413" y="2709863"/>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8911" name="AutoShape 44"/>
          <p:cNvSpPr>
            <a:spLocks noChangeAspect="1" noChangeArrowheads="1"/>
          </p:cNvSpPr>
          <p:nvPr/>
        </p:nvSpPr>
        <p:spPr bwMode="auto">
          <a:xfrm>
            <a:off x="4916488" y="1673225"/>
            <a:ext cx="569912" cy="571500"/>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8912" name="AutoShape 50"/>
          <p:cNvSpPr>
            <a:spLocks noChangeAspect="1" noChangeArrowheads="1"/>
          </p:cNvSpPr>
          <p:nvPr/>
        </p:nvSpPr>
        <p:spPr bwMode="auto">
          <a:xfrm>
            <a:off x="5254625" y="3605213"/>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8913" name="AutoShape 56"/>
          <p:cNvSpPr>
            <a:spLocks noChangeAspect="1" noChangeArrowheads="1"/>
          </p:cNvSpPr>
          <p:nvPr/>
        </p:nvSpPr>
        <p:spPr bwMode="auto">
          <a:xfrm>
            <a:off x="5173663" y="4805363"/>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8914" name="AutoShape 62"/>
          <p:cNvSpPr>
            <a:spLocks noChangeAspect="1" noChangeArrowheads="1"/>
          </p:cNvSpPr>
          <p:nvPr/>
        </p:nvSpPr>
        <p:spPr bwMode="auto">
          <a:xfrm>
            <a:off x="6826250" y="421005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8915" name="AutoShape 68"/>
          <p:cNvSpPr>
            <a:spLocks noChangeAspect="1" noChangeArrowheads="1"/>
          </p:cNvSpPr>
          <p:nvPr/>
        </p:nvSpPr>
        <p:spPr bwMode="auto">
          <a:xfrm>
            <a:off x="6961188" y="2770188"/>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8916" name="AutoShape 74"/>
          <p:cNvSpPr>
            <a:spLocks noChangeAspect="1" noChangeArrowheads="1"/>
          </p:cNvSpPr>
          <p:nvPr/>
        </p:nvSpPr>
        <p:spPr bwMode="auto">
          <a:xfrm>
            <a:off x="5768975" y="3541713"/>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8917" name="AutoShape 79"/>
          <p:cNvSpPr>
            <a:spLocks noChangeAspect="1" noChangeArrowheads="1"/>
          </p:cNvSpPr>
          <p:nvPr/>
        </p:nvSpPr>
        <p:spPr bwMode="auto">
          <a:xfrm>
            <a:off x="6097588"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8918" name="AutoShape 87"/>
          <p:cNvSpPr>
            <a:spLocks noChangeAspect="1" noChangeArrowheads="1"/>
          </p:cNvSpPr>
          <p:nvPr/>
        </p:nvSpPr>
        <p:spPr bwMode="auto">
          <a:xfrm>
            <a:off x="3749675" y="1503363"/>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8919" name="AutoShape 93"/>
          <p:cNvSpPr>
            <a:spLocks noChangeAspect="1" noChangeArrowheads="1"/>
          </p:cNvSpPr>
          <p:nvPr/>
        </p:nvSpPr>
        <p:spPr bwMode="auto">
          <a:xfrm>
            <a:off x="4416425" y="2074863"/>
            <a:ext cx="244475" cy="246062"/>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8920" name="AutoShape 99"/>
          <p:cNvSpPr>
            <a:spLocks noChangeAspect="1" noChangeArrowheads="1"/>
          </p:cNvSpPr>
          <p:nvPr/>
        </p:nvSpPr>
        <p:spPr bwMode="auto">
          <a:xfrm>
            <a:off x="3208338" y="1211263"/>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8921" name="AutoShape 105"/>
          <p:cNvSpPr>
            <a:spLocks noChangeAspect="1" noChangeArrowheads="1"/>
          </p:cNvSpPr>
          <p:nvPr/>
        </p:nvSpPr>
        <p:spPr bwMode="auto">
          <a:xfrm>
            <a:off x="5556250" y="1490663"/>
            <a:ext cx="246063"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8922" name="AutoShape 111"/>
          <p:cNvSpPr>
            <a:spLocks noChangeAspect="1" noChangeArrowheads="1"/>
          </p:cNvSpPr>
          <p:nvPr/>
        </p:nvSpPr>
        <p:spPr bwMode="auto">
          <a:xfrm>
            <a:off x="5854700" y="2757488"/>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017352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Line 103"/>
          <p:cNvSpPr>
            <a:spLocks noChangeShapeType="1"/>
          </p:cNvSpPr>
          <p:nvPr/>
        </p:nvSpPr>
        <p:spPr bwMode="auto">
          <a:xfrm>
            <a:off x="5791200" y="1828800"/>
            <a:ext cx="5334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9923" name="Line 104"/>
          <p:cNvSpPr>
            <a:spLocks noChangeShapeType="1"/>
          </p:cNvSpPr>
          <p:nvPr/>
        </p:nvSpPr>
        <p:spPr bwMode="auto">
          <a:xfrm flipH="1">
            <a:off x="6096000" y="2233613"/>
            <a:ext cx="339725" cy="6619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9924" name="Line 105"/>
          <p:cNvSpPr>
            <a:spLocks noChangeShapeType="1"/>
          </p:cNvSpPr>
          <p:nvPr/>
        </p:nvSpPr>
        <p:spPr bwMode="auto">
          <a:xfrm>
            <a:off x="6324600" y="2057400"/>
            <a:ext cx="6858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9925" name="Line 2"/>
          <p:cNvSpPr>
            <a:spLocks noChangeShapeType="1"/>
          </p:cNvSpPr>
          <p:nvPr/>
        </p:nvSpPr>
        <p:spPr bwMode="auto">
          <a:xfrm flipV="1">
            <a:off x="5715000" y="3581400"/>
            <a:ext cx="53340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9926" name="Line 3"/>
          <p:cNvSpPr>
            <a:spLocks noChangeShapeType="1"/>
          </p:cNvSpPr>
          <p:nvPr/>
        </p:nvSpPr>
        <p:spPr bwMode="auto">
          <a:xfrm flipH="1">
            <a:off x="5715000" y="3581400"/>
            <a:ext cx="53340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9927" name="Line 4"/>
          <p:cNvSpPr>
            <a:spLocks noChangeShapeType="1"/>
          </p:cNvSpPr>
          <p:nvPr/>
        </p:nvSpPr>
        <p:spPr bwMode="auto">
          <a:xfrm>
            <a:off x="6248400" y="3581400"/>
            <a:ext cx="9144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9928" name="Line 11"/>
          <p:cNvSpPr>
            <a:spLocks noChangeShapeType="1"/>
          </p:cNvSpPr>
          <p:nvPr/>
        </p:nvSpPr>
        <p:spPr bwMode="auto">
          <a:xfrm>
            <a:off x="3733800" y="1447800"/>
            <a:ext cx="5334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9929" name="Line 12"/>
          <p:cNvSpPr>
            <a:spLocks noChangeShapeType="1"/>
          </p:cNvSpPr>
          <p:nvPr/>
        </p:nvSpPr>
        <p:spPr bwMode="auto">
          <a:xfrm>
            <a:off x="4267200" y="1600200"/>
            <a:ext cx="4572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9930" name="Line 13"/>
          <p:cNvSpPr>
            <a:spLocks noChangeShapeType="1"/>
          </p:cNvSpPr>
          <p:nvPr/>
        </p:nvSpPr>
        <p:spPr bwMode="auto">
          <a:xfrm>
            <a:off x="4191000" y="1600200"/>
            <a:ext cx="15240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9931" name="Line 16"/>
          <p:cNvSpPr>
            <a:spLocks noChangeShapeType="1"/>
          </p:cNvSpPr>
          <p:nvPr/>
        </p:nvSpPr>
        <p:spPr bwMode="auto">
          <a:xfrm>
            <a:off x="4191000" y="1600200"/>
            <a:ext cx="129540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9932" name="Line 17"/>
          <p:cNvSpPr>
            <a:spLocks noChangeShapeType="1"/>
          </p:cNvSpPr>
          <p:nvPr/>
        </p:nvSpPr>
        <p:spPr bwMode="auto">
          <a:xfrm flipH="1" flipV="1">
            <a:off x="5410200" y="1676400"/>
            <a:ext cx="9144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9933" name="Line 18"/>
          <p:cNvSpPr>
            <a:spLocks noChangeShapeType="1"/>
          </p:cNvSpPr>
          <p:nvPr/>
        </p:nvSpPr>
        <p:spPr bwMode="auto">
          <a:xfrm flipH="1" flipV="1">
            <a:off x="5410200" y="1600200"/>
            <a:ext cx="838200" cy="1981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09934" name="AutoShape 36"/>
          <p:cNvSpPr>
            <a:spLocks noChangeAspect="1" noChangeArrowheads="1"/>
          </p:cNvSpPr>
          <p:nvPr/>
        </p:nvSpPr>
        <p:spPr bwMode="auto">
          <a:xfrm>
            <a:off x="4208463" y="2606675"/>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9935" name="AutoShape 45"/>
          <p:cNvSpPr>
            <a:spLocks noChangeAspect="1" noChangeArrowheads="1"/>
          </p:cNvSpPr>
          <p:nvPr/>
        </p:nvSpPr>
        <p:spPr bwMode="auto">
          <a:xfrm>
            <a:off x="5129213" y="1382713"/>
            <a:ext cx="569912" cy="571500"/>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9936" name="AutoShape 47"/>
          <p:cNvSpPr>
            <a:spLocks noChangeAspect="1" noChangeArrowheads="1"/>
          </p:cNvSpPr>
          <p:nvPr/>
        </p:nvSpPr>
        <p:spPr bwMode="auto">
          <a:xfrm>
            <a:off x="5562600" y="3546475"/>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9937" name="AutoShape 49"/>
          <p:cNvSpPr>
            <a:spLocks noChangeAspect="1" noChangeArrowheads="1"/>
          </p:cNvSpPr>
          <p:nvPr/>
        </p:nvSpPr>
        <p:spPr bwMode="auto">
          <a:xfrm>
            <a:off x="6213475" y="3478213"/>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9938" name="AutoShape 52"/>
          <p:cNvSpPr>
            <a:spLocks noChangeAspect="1" noChangeArrowheads="1"/>
          </p:cNvSpPr>
          <p:nvPr/>
        </p:nvSpPr>
        <p:spPr bwMode="auto">
          <a:xfrm>
            <a:off x="5573713" y="4576763"/>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9939" name="AutoShape 57"/>
          <p:cNvSpPr>
            <a:spLocks noChangeAspect="1" noChangeArrowheads="1"/>
          </p:cNvSpPr>
          <p:nvPr/>
        </p:nvSpPr>
        <p:spPr bwMode="auto">
          <a:xfrm>
            <a:off x="7031038" y="4164013"/>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9940" name="AutoShape 62"/>
          <p:cNvSpPr>
            <a:spLocks noChangeAspect="1" noChangeArrowheads="1"/>
          </p:cNvSpPr>
          <p:nvPr/>
        </p:nvSpPr>
        <p:spPr bwMode="auto">
          <a:xfrm>
            <a:off x="6858000" y="28956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9941" name="AutoShape 67"/>
          <p:cNvSpPr>
            <a:spLocks noChangeAspect="1" noChangeArrowheads="1"/>
          </p:cNvSpPr>
          <p:nvPr/>
        </p:nvSpPr>
        <p:spPr bwMode="auto">
          <a:xfrm>
            <a:off x="6057900" y="338613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9942" name="AutoShape 72"/>
          <p:cNvSpPr>
            <a:spLocks noChangeAspect="1" noChangeArrowheads="1"/>
          </p:cNvSpPr>
          <p:nvPr/>
        </p:nvSpPr>
        <p:spPr bwMode="auto">
          <a:xfrm>
            <a:off x="6121400" y="1852613"/>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9943" name="AutoShape 79"/>
          <p:cNvSpPr>
            <a:spLocks noChangeAspect="1" noChangeArrowheads="1"/>
          </p:cNvSpPr>
          <p:nvPr/>
        </p:nvSpPr>
        <p:spPr bwMode="auto">
          <a:xfrm>
            <a:off x="4051300" y="1427163"/>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9944" name="AutoShape 84"/>
          <p:cNvSpPr>
            <a:spLocks noChangeAspect="1" noChangeArrowheads="1"/>
          </p:cNvSpPr>
          <p:nvPr/>
        </p:nvSpPr>
        <p:spPr bwMode="auto">
          <a:xfrm>
            <a:off x="4592638" y="2044700"/>
            <a:ext cx="244475" cy="246063"/>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9945" name="AutoShape 89"/>
          <p:cNvSpPr>
            <a:spLocks noChangeAspect="1" noChangeArrowheads="1"/>
          </p:cNvSpPr>
          <p:nvPr/>
        </p:nvSpPr>
        <p:spPr bwMode="auto">
          <a:xfrm>
            <a:off x="3638550" y="1319213"/>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9946" name="AutoShape 94"/>
          <p:cNvSpPr>
            <a:spLocks noChangeAspect="1" noChangeArrowheads="1"/>
          </p:cNvSpPr>
          <p:nvPr/>
        </p:nvSpPr>
        <p:spPr bwMode="auto">
          <a:xfrm>
            <a:off x="5637213" y="1685925"/>
            <a:ext cx="246062"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09947" name="AutoShape 99"/>
          <p:cNvSpPr>
            <a:spLocks noChangeAspect="1" noChangeArrowheads="1"/>
          </p:cNvSpPr>
          <p:nvPr/>
        </p:nvSpPr>
        <p:spPr bwMode="auto">
          <a:xfrm>
            <a:off x="5935663" y="2770188"/>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975414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3"/>
          <p:cNvSpPr>
            <a:spLocks noGrp="1"/>
          </p:cNvSpPr>
          <p:nvPr>
            <p:ph type="title"/>
          </p:nvPr>
        </p:nvSpPr>
        <p:spPr>
          <a:xfrm>
            <a:off x="446088" y="0"/>
            <a:ext cx="8229600" cy="1143000"/>
          </a:xfrm>
        </p:spPr>
        <p:txBody>
          <a:bodyPr/>
          <a:lstStyle/>
          <a:p>
            <a:r>
              <a:rPr lang="en-US" altLang="en-US" smtClean="0"/>
              <a:t>Inverted file index</a:t>
            </a:r>
          </a:p>
        </p:txBody>
      </p:sp>
      <p:pic>
        <p:nvPicPr>
          <p:cNvPr id="185347" name="Picture 2"/>
          <p:cNvPicPr>
            <a:picLocks noChangeAspect="1" noChangeArrowheads="1"/>
          </p:cNvPicPr>
          <p:nvPr/>
        </p:nvPicPr>
        <p:blipFill>
          <a:blip r:embed="rId2">
            <a:extLst>
              <a:ext uri="{28A0092B-C50C-407E-A947-70E740481C1C}">
                <a14:useLocalDpi xmlns:a14="http://schemas.microsoft.com/office/drawing/2010/main" val="0"/>
              </a:ext>
            </a:extLst>
          </a:blip>
          <a:srcRect l="21419" t="21136" r="10449" b="10669"/>
          <a:stretch>
            <a:fillRect/>
          </a:stretch>
        </p:blipFill>
        <p:spPr bwMode="auto">
          <a:xfrm>
            <a:off x="1103313" y="1092200"/>
            <a:ext cx="66452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8" name="Content Placeholder 4"/>
          <p:cNvSpPr>
            <a:spLocks noGrp="1"/>
          </p:cNvSpPr>
          <p:nvPr>
            <p:ph idx="1"/>
          </p:nvPr>
        </p:nvSpPr>
        <p:spPr>
          <a:xfrm>
            <a:off x="730250" y="5767388"/>
            <a:ext cx="7712075" cy="4525962"/>
          </a:xfrm>
        </p:spPr>
        <p:txBody>
          <a:bodyPr/>
          <a:lstStyle/>
          <a:p>
            <a:r>
              <a:rPr lang="en-US" altLang="en-US" sz="2400" smtClean="0"/>
              <a:t>Database images are loaded into the index mapping words to image numbers</a:t>
            </a:r>
          </a:p>
        </p:txBody>
      </p:sp>
      <p:sp>
        <p:nvSpPr>
          <p:cNvPr id="185349" name="TextBox 4"/>
          <p:cNvSpPr txBox="1">
            <a:spLocks noChangeArrowheads="1"/>
          </p:cNvSpPr>
          <p:nvPr/>
        </p:nvSpPr>
        <p:spPr bwMode="auto">
          <a:xfrm>
            <a:off x="7567613" y="6550025"/>
            <a:ext cx="210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smtClean="0">
                <a:solidFill>
                  <a:srgbClr val="000000"/>
                </a:solidFill>
              </a:rPr>
              <a:t>Kristen Grauman</a:t>
            </a:r>
          </a:p>
        </p:txBody>
      </p:sp>
    </p:spTree>
    <p:extLst>
      <p:ext uri="{BB962C8B-B14F-4D97-AF65-F5344CB8AC3E}">
        <p14:creationId xmlns:p14="http://schemas.microsoft.com/office/powerpoint/2010/main" val="1117132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90"/>
          <p:cNvSpPr>
            <a:spLocks noChangeShapeType="1"/>
          </p:cNvSpPr>
          <p:nvPr/>
        </p:nvSpPr>
        <p:spPr bwMode="auto">
          <a:xfrm>
            <a:off x="5867400" y="1981200"/>
            <a:ext cx="45720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0947" name="Line 91"/>
          <p:cNvSpPr>
            <a:spLocks noChangeShapeType="1"/>
          </p:cNvSpPr>
          <p:nvPr/>
        </p:nvSpPr>
        <p:spPr bwMode="auto">
          <a:xfrm flipH="1">
            <a:off x="6172200" y="2233613"/>
            <a:ext cx="263525" cy="738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0948" name="Line 92"/>
          <p:cNvSpPr>
            <a:spLocks noChangeShapeType="1"/>
          </p:cNvSpPr>
          <p:nvPr/>
        </p:nvSpPr>
        <p:spPr bwMode="auto">
          <a:xfrm>
            <a:off x="6477000" y="2247900"/>
            <a:ext cx="457200" cy="876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0949" name="Line 2"/>
          <p:cNvSpPr>
            <a:spLocks noChangeShapeType="1"/>
          </p:cNvSpPr>
          <p:nvPr/>
        </p:nvSpPr>
        <p:spPr bwMode="auto">
          <a:xfrm flipV="1">
            <a:off x="6019800" y="3429000"/>
            <a:ext cx="6096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0950" name="Line 3"/>
          <p:cNvSpPr>
            <a:spLocks noChangeShapeType="1"/>
          </p:cNvSpPr>
          <p:nvPr/>
        </p:nvSpPr>
        <p:spPr bwMode="auto">
          <a:xfrm flipH="1">
            <a:off x="6172200" y="3429000"/>
            <a:ext cx="38100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0951" name="Line 4"/>
          <p:cNvSpPr>
            <a:spLocks noChangeShapeType="1"/>
          </p:cNvSpPr>
          <p:nvPr/>
        </p:nvSpPr>
        <p:spPr bwMode="auto">
          <a:xfrm>
            <a:off x="6553200" y="3429000"/>
            <a:ext cx="7620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0952" name="Line 11"/>
          <p:cNvSpPr>
            <a:spLocks noChangeShapeType="1"/>
          </p:cNvSpPr>
          <p:nvPr/>
        </p:nvSpPr>
        <p:spPr bwMode="auto">
          <a:xfrm flipV="1">
            <a:off x="4114800" y="1524000"/>
            <a:ext cx="53340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0953" name="Line 12"/>
          <p:cNvSpPr>
            <a:spLocks noChangeShapeType="1"/>
          </p:cNvSpPr>
          <p:nvPr/>
        </p:nvSpPr>
        <p:spPr bwMode="auto">
          <a:xfrm>
            <a:off x="4572000" y="1447800"/>
            <a:ext cx="3810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0954" name="Line 13"/>
          <p:cNvSpPr>
            <a:spLocks noChangeShapeType="1"/>
          </p:cNvSpPr>
          <p:nvPr/>
        </p:nvSpPr>
        <p:spPr bwMode="auto">
          <a:xfrm>
            <a:off x="4648200" y="1600200"/>
            <a:ext cx="7620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0955" name="Line 16"/>
          <p:cNvSpPr>
            <a:spLocks noChangeShapeType="1"/>
          </p:cNvSpPr>
          <p:nvPr/>
        </p:nvSpPr>
        <p:spPr bwMode="auto">
          <a:xfrm flipH="1">
            <a:off x="4648200" y="1295400"/>
            <a:ext cx="9144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0956" name="Line 17"/>
          <p:cNvSpPr>
            <a:spLocks noChangeShapeType="1"/>
          </p:cNvSpPr>
          <p:nvPr/>
        </p:nvSpPr>
        <p:spPr bwMode="auto">
          <a:xfrm flipH="1" flipV="1">
            <a:off x="5638800" y="1371600"/>
            <a:ext cx="7620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0957" name="Line 18"/>
          <p:cNvSpPr>
            <a:spLocks noChangeShapeType="1"/>
          </p:cNvSpPr>
          <p:nvPr/>
        </p:nvSpPr>
        <p:spPr bwMode="auto">
          <a:xfrm flipH="1" flipV="1">
            <a:off x="5638800" y="1295400"/>
            <a:ext cx="914400" cy="2209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0958" name="AutoShape 36"/>
          <p:cNvSpPr>
            <a:spLocks noChangeAspect="1" noChangeArrowheads="1"/>
          </p:cNvSpPr>
          <p:nvPr/>
        </p:nvSpPr>
        <p:spPr bwMode="auto">
          <a:xfrm>
            <a:off x="4573588" y="2516188"/>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0959" name="AutoShape 42"/>
          <p:cNvSpPr>
            <a:spLocks noChangeAspect="1" noChangeArrowheads="1"/>
          </p:cNvSpPr>
          <p:nvPr/>
        </p:nvSpPr>
        <p:spPr bwMode="auto">
          <a:xfrm>
            <a:off x="5327650" y="1068388"/>
            <a:ext cx="569913" cy="571500"/>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0960" name="AutoShape 45"/>
          <p:cNvSpPr>
            <a:spLocks noChangeAspect="1" noChangeArrowheads="1"/>
          </p:cNvSpPr>
          <p:nvPr/>
        </p:nvSpPr>
        <p:spPr bwMode="auto">
          <a:xfrm>
            <a:off x="5892800" y="3513138"/>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0961" name="AutoShape 49"/>
          <p:cNvSpPr>
            <a:spLocks noChangeAspect="1" noChangeArrowheads="1"/>
          </p:cNvSpPr>
          <p:nvPr/>
        </p:nvSpPr>
        <p:spPr bwMode="auto">
          <a:xfrm>
            <a:off x="6008688" y="4357688"/>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0962" name="AutoShape 53"/>
          <p:cNvSpPr>
            <a:spLocks noChangeAspect="1" noChangeArrowheads="1"/>
          </p:cNvSpPr>
          <p:nvPr/>
        </p:nvSpPr>
        <p:spPr bwMode="auto">
          <a:xfrm>
            <a:off x="7156450" y="4129088"/>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0963" name="AutoShape 57"/>
          <p:cNvSpPr>
            <a:spLocks noChangeAspect="1" noChangeArrowheads="1"/>
          </p:cNvSpPr>
          <p:nvPr/>
        </p:nvSpPr>
        <p:spPr bwMode="auto">
          <a:xfrm>
            <a:off x="6800850" y="2963863"/>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0964" name="AutoShape 61"/>
          <p:cNvSpPr>
            <a:spLocks noChangeAspect="1" noChangeArrowheads="1"/>
          </p:cNvSpPr>
          <p:nvPr/>
        </p:nvSpPr>
        <p:spPr bwMode="auto">
          <a:xfrm>
            <a:off x="6369050" y="322897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0965" name="AutoShape 65"/>
          <p:cNvSpPr>
            <a:spLocks noChangeAspect="1" noChangeArrowheads="1"/>
          </p:cNvSpPr>
          <p:nvPr/>
        </p:nvSpPr>
        <p:spPr bwMode="auto">
          <a:xfrm>
            <a:off x="6176963" y="1863725"/>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0966" name="AutoShape 71"/>
          <p:cNvSpPr>
            <a:spLocks noChangeAspect="1" noChangeArrowheads="1"/>
          </p:cNvSpPr>
          <p:nvPr/>
        </p:nvSpPr>
        <p:spPr bwMode="auto">
          <a:xfrm>
            <a:off x="4387850" y="1362075"/>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0967" name="AutoShape 75"/>
          <p:cNvSpPr>
            <a:spLocks noChangeAspect="1" noChangeArrowheads="1"/>
          </p:cNvSpPr>
          <p:nvPr/>
        </p:nvSpPr>
        <p:spPr bwMode="auto">
          <a:xfrm>
            <a:off x="4779963" y="2025650"/>
            <a:ext cx="244475" cy="246063"/>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0968" name="AutoShape 79"/>
          <p:cNvSpPr>
            <a:spLocks noChangeAspect="1" noChangeArrowheads="1"/>
          </p:cNvSpPr>
          <p:nvPr/>
        </p:nvSpPr>
        <p:spPr bwMode="auto">
          <a:xfrm>
            <a:off x="4038600" y="14478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0969" name="AutoShape 83"/>
          <p:cNvSpPr>
            <a:spLocks noChangeAspect="1" noChangeArrowheads="1"/>
          </p:cNvSpPr>
          <p:nvPr/>
        </p:nvSpPr>
        <p:spPr bwMode="auto">
          <a:xfrm>
            <a:off x="5740400" y="1879600"/>
            <a:ext cx="246063"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0970" name="AutoShape 87"/>
          <p:cNvSpPr>
            <a:spLocks noChangeAspect="1" noChangeArrowheads="1"/>
          </p:cNvSpPr>
          <p:nvPr/>
        </p:nvSpPr>
        <p:spPr bwMode="auto">
          <a:xfrm>
            <a:off x="6038850" y="2803525"/>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77214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Line 77"/>
          <p:cNvSpPr>
            <a:spLocks noChangeShapeType="1"/>
          </p:cNvSpPr>
          <p:nvPr/>
        </p:nvSpPr>
        <p:spPr bwMode="auto">
          <a:xfrm>
            <a:off x="5943600" y="2209800"/>
            <a:ext cx="490538" cy="3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1971" name="Line 78"/>
          <p:cNvSpPr>
            <a:spLocks noChangeShapeType="1"/>
          </p:cNvSpPr>
          <p:nvPr/>
        </p:nvSpPr>
        <p:spPr bwMode="auto">
          <a:xfrm flipH="1">
            <a:off x="6248400" y="2233613"/>
            <a:ext cx="187325" cy="738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1972" name="Line 79"/>
          <p:cNvSpPr>
            <a:spLocks noChangeShapeType="1"/>
          </p:cNvSpPr>
          <p:nvPr/>
        </p:nvSpPr>
        <p:spPr bwMode="auto">
          <a:xfrm>
            <a:off x="6477000" y="2247900"/>
            <a:ext cx="381000" cy="876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1973" name="Line 2"/>
          <p:cNvSpPr>
            <a:spLocks noChangeShapeType="1"/>
          </p:cNvSpPr>
          <p:nvPr/>
        </p:nvSpPr>
        <p:spPr bwMode="auto">
          <a:xfrm flipV="1">
            <a:off x="6324600" y="3276600"/>
            <a:ext cx="5334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1974" name="Line 3"/>
          <p:cNvSpPr>
            <a:spLocks noChangeShapeType="1"/>
          </p:cNvSpPr>
          <p:nvPr/>
        </p:nvSpPr>
        <p:spPr bwMode="auto">
          <a:xfrm flipH="1">
            <a:off x="6553200" y="3276600"/>
            <a:ext cx="3048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1975" name="Line 4"/>
          <p:cNvSpPr>
            <a:spLocks noChangeShapeType="1"/>
          </p:cNvSpPr>
          <p:nvPr/>
        </p:nvSpPr>
        <p:spPr bwMode="auto">
          <a:xfrm>
            <a:off x="6858000" y="3276600"/>
            <a:ext cx="53340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1976" name="Line 11"/>
          <p:cNvSpPr>
            <a:spLocks noChangeShapeType="1"/>
          </p:cNvSpPr>
          <p:nvPr/>
        </p:nvSpPr>
        <p:spPr bwMode="auto">
          <a:xfrm flipV="1">
            <a:off x="4648200" y="1447800"/>
            <a:ext cx="2286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1977" name="Line 12"/>
          <p:cNvSpPr>
            <a:spLocks noChangeShapeType="1"/>
          </p:cNvSpPr>
          <p:nvPr/>
        </p:nvSpPr>
        <p:spPr bwMode="auto">
          <a:xfrm>
            <a:off x="4876800" y="1447800"/>
            <a:ext cx="228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1978" name="Line 13"/>
          <p:cNvSpPr>
            <a:spLocks noChangeShapeType="1"/>
          </p:cNvSpPr>
          <p:nvPr/>
        </p:nvSpPr>
        <p:spPr bwMode="auto">
          <a:xfrm>
            <a:off x="4953000" y="1447800"/>
            <a:ext cx="15240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1979" name="Line 16"/>
          <p:cNvSpPr>
            <a:spLocks noChangeShapeType="1"/>
          </p:cNvSpPr>
          <p:nvPr/>
        </p:nvSpPr>
        <p:spPr bwMode="auto">
          <a:xfrm flipV="1">
            <a:off x="4876800" y="1066800"/>
            <a:ext cx="9906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1980" name="Line 17"/>
          <p:cNvSpPr>
            <a:spLocks noChangeShapeType="1"/>
          </p:cNvSpPr>
          <p:nvPr/>
        </p:nvSpPr>
        <p:spPr bwMode="auto">
          <a:xfrm flipH="1" flipV="1">
            <a:off x="5867400" y="1066800"/>
            <a:ext cx="53340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1981" name="Line 18"/>
          <p:cNvSpPr>
            <a:spLocks noChangeShapeType="1"/>
          </p:cNvSpPr>
          <p:nvPr/>
        </p:nvSpPr>
        <p:spPr bwMode="auto">
          <a:xfrm flipH="1" flipV="1">
            <a:off x="5791200" y="990600"/>
            <a:ext cx="1066800" cy="2362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1982" name="AutoShape 36"/>
          <p:cNvSpPr>
            <a:spLocks noChangeAspect="1" noChangeArrowheads="1"/>
          </p:cNvSpPr>
          <p:nvPr/>
        </p:nvSpPr>
        <p:spPr bwMode="auto">
          <a:xfrm>
            <a:off x="4938713" y="2435225"/>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1983" name="AutoShape 40"/>
          <p:cNvSpPr>
            <a:spLocks noChangeAspect="1" noChangeArrowheads="1"/>
          </p:cNvSpPr>
          <p:nvPr/>
        </p:nvSpPr>
        <p:spPr bwMode="auto">
          <a:xfrm>
            <a:off x="5597525" y="784225"/>
            <a:ext cx="569913" cy="571500"/>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1984" name="AutoShape 43"/>
          <p:cNvSpPr>
            <a:spLocks noChangeAspect="1" noChangeArrowheads="1"/>
          </p:cNvSpPr>
          <p:nvPr/>
        </p:nvSpPr>
        <p:spPr bwMode="auto">
          <a:xfrm>
            <a:off x="6213475" y="3478213"/>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1985" name="AutoShape 46"/>
          <p:cNvSpPr>
            <a:spLocks noChangeAspect="1" noChangeArrowheads="1"/>
          </p:cNvSpPr>
          <p:nvPr/>
        </p:nvSpPr>
        <p:spPr bwMode="auto">
          <a:xfrm>
            <a:off x="6419850" y="41275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1986" name="AutoShape 49"/>
          <p:cNvSpPr>
            <a:spLocks noChangeAspect="1" noChangeArrowheads="1"/>
          </p:cNvSpPr>
          <p:nvPr/>
        </p:nvSpPr>
        <p:spPr bwMode="auto">
          <a:xfrm>
            <a:off x="7272338" y="4094163"/>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1987" name="AutoShape 52"/>
          <p:cNvSpPr>
            <a:spLocks noChangeAspect="1" noChangeArrowheads="1"/>
          </p:cNvSpPr>
          <p:nvPr/>
        </p:nvSpPr>
        <p:spPr bwMode="auto">
          <a:xfrm>
            <a:off x="6754813" y="3021013"/>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1988" name="AutoShape 53"/>
          <p:cNvSpPr>
            <a:spLocks noChangeAspect="1" noChangeArrowheads="1"/>
          </p:cNvSpPr>
          <p:nvPr/>
        </p:nvSpPr>
        <p:spPr bwMode="auto">
          <a:xfrm>
            <a:off x="6697663" y="3089275"/>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1989" name="AutoShape 55"/>
          <p:cNvSpPr>
            <a:spLocks noChangeAspect="1" noChangeArrowheads="1"/>
          </p:cNvSpPr>
          <p:nvPr/>
        </p:nvSpPr>
        <p:spPr bwMode="auto">
          <a:xfrm>
            <a:off x="6646863" y="309562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1990" name="AutoShape 58"/>
          <p:cNvSpPr>
            <a:spLocks noChangeAspect="1" noChangeArrowheads="1"/>
          </p:cNvSpPr>
          <p:nvPr/>
        </p:nvSpPr>
        <p:spPr bwMode="auto">
          <a:xfrm>
            <a:off x="6188075" y="18986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1991" name="AutoShape 63"/>
          <p:cNvSpPr>
            <a:spLocks noChangeAspect="1" noChangeArrowheads="1"/>
          </p:cNvSpPr>
          <p:nvPr/>
        </p:nvSpPr>
        <p:spPr bwMode="auto">
          <a:xfrm>
            <a:off x="4687888" y="1263650"/>
            <a:ext cx="407987"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1992" name="AutoShape 66"/>
          <p:cNvSpPr>
            <a:spLocks noChangeAspect="1" noChangeArrowheads="1"/>
          </p:cNvSpPr>
          <p:nvPr/>
        </p:nvSpPr>
        <p:spPr bwMode="auto">
          <a:xfrm>
            <a:off x="4978400" y="1984375"/>
            <a:ext cx="244475" cy="246063"/>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1993" name="AutoShape 69"/>
          <p:cNvSpPr>
            <a:spLocks noChangeAspect="1" noChangeArrowheads="1"/>
          </p:cNvSpPr>
          <p:nvPr/>
        </p:nvSpPr>
        <p:spPr bwMode="auto">
          <a:xfrm>
            <a:off x="4495800" y="15240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1994" name="AutoShape 72"/>
          <p:cNvSpPr>
            <a:spLocks noChangeAspect="1" noChangeArrowheads="1"/>
          </p:cNvSpPr>
          <p:nvPr/>
        </p:nvSpPr>
        <p:spPr bwMode="auto">
          <a:xfrm>
            <a:off x="5808663" y="2097088"/>
            <a:ext cx="246062"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1995" name="AutoShape 75"/>
          <p:cNvSpPr>
            <a:spLocks noChangeAspect="1" noChangeArrowheads="1"/>
          </p:cNvSpPr>
          <p:nvPr/>
        </p:nvSpPr>
        <p:spPr bwMode="auto">
          <a:xfrm>
            <a:off x="6094413" y="2827338"/>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760948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Line 64"/>
          <p:cNvSpPr>
            <a:spLocks noChangeShapeType="1"/>
          </p:cNvSpPr>
          <p:nvPr/>
        </p:nvSpPr>
        <p:spPr bwMode="auto">
          <a:xfrm flipV="1">
            <a:off x="6019800" y="2212975"/>
            <a:ext cx="414338" cy="225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2995" name="Line 65"/>
          <p:cNvSpPr>
            <a:spLocks noChangeShapeType="1"/>
          </p:cNvSpPr>
          <p:nvPr/>
        </p:nvSpPr>
        <p:spPr bwMode="auto">
          <a:xfrm flipH="1">
            <a:off x="6324600" y="2233613"/>
            <a:ext cx="111125" cy="738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2996" name="Line 66"/>
          <p:cNvSpPr>
            <a:spLocks noChangeShapeType="1"/>
          </p:cNvSpPr>
          <p:nvPr/>
        </p:nvSpPr>
        <p:spPr bwMode="auto">
          <a:xfrm>
            <a:off x="6477000" y="2247900"/>
            <a:ext cx="304800" cy="952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2997" name="Line 2"/>
          <p:cNvSpPr>
            <a:spLocks noChangeShapeType="1"/>
          </p:cNvSpPr>
          <p:nvPr/>
        </p:nvSpPr>
        <p:spPr bwMode="auto">
          <a:xfrm flipV="1">
            <a:off x="6629400" y="3200400"/>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2998" name="Line 3"/>
          <p:cNvSpPr>
            <a:spLocks noChangeShapeType="1"/>
          </p:cNvSpPr>
          <p:nvPr/>
        </p:nvSpPr>
        <p:spPr bwMode="auto">
          <a:xfrm flipH="1">
            <a:off x="7010400" y="3124200"/>
            <a:ext cx="7620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2999" name="Line 4"/>
          <p:cNvSpPr>
            <a:spLocks noChangeShapeType="1"/>
          </p:cNvSpPr>
          <p:nvPr/>
        </p:nvSpPr>
        <p:spPr bwMode="auto">
          <a:xfrm>
            <a:off x="7086600" y="3200400"/>
            <a:ext cx="4572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3000" name="Line 11"/>
          <p:cNvSpPr>
            <a:spLocks noChangeShapeType="1"/>
          </p:cNvSpPr>
          <p:nvPr/>
        </p:nvSpPr>
        <p:spPr bwMode="auto">
          <a:xfrm flipV="1">
            <a:off x="4876800" y="1295400"/>
            <a:ext cx="3810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3001" name="Line 12"/>
          <p:cNvSpPr>
            <a:spLocks noChangeShapeType="1"/>
          </p:cNvSpPr>
          <p:nvPr/>
        </p:nvSpPr>
        <p:spPr bwMode="auto">
          <a:xfrm>
            <a:off x="5257800" y="1371600"/>
            <a:ext cx="76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3002" name="Line 13"/>
          <p:cNvSpPr>
            <a:spLocks noChangeShapeType="1"/>
          </p:cNvSpPr>
          <p:nvPr/>
        </p:nvSpPr>
        <p:spPr bwMode="auto">
          <a:xfrm>
            <a:off x="5181600" y="1295400"/>
            <a:ext cx="2286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3003" name="Line 16"/>
          <p:cNvSpPr>
            <a:spLocks noChangeShapeType="1"/>
          </p:cNvSpPr>
          <p:nvPr/>
        </p:nvSpPr>
        <p:spPr bwMode="auto">
          <a:xfrm flipV="1">
            <a:off x="5257800" y="685800"/>
            <a:ext cx="9144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3004" name="Line 17"/>
          <p:cNvSpPr>
            <a:spLocks noChangeShapeType="1"/>
          </p:cNvSpPr>
          <p:nvPr/>
        </p:nvSpPr>
        <p:spPr bwMode="auto">
          <a:xfrm flipH="1" flipV="1">
            <a:off x="6172200" y="685800"/>
            <a:ext cx="228600" cy="1524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3005" name="Line 18"/>
          <p:cNvSpPr>
            <a:spLocks noChangeShapeType="1"/>
          </p:cNvSpPr>
          <p:nvPr/>
        </p:nvSpPr>
        <p:spPr bwMode="auto">
          <a:xfrm flipH="1" flipV="1">
            <a:off x="6172200" y="685800"/>
            <a:ext cx="914400" cy="2514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3006" name="AutoShape 36"/>
          <p:cNvSpPr>
            <a:spLocks noChangeAspect="1" noChangeArrowheads="1"/>
          </p:cNvSpPr>
          <p:nvPr/>
        </p:nvSpPr>
        <p:spPr bwMode="auto">
          <a:xfrm>
            <a:off x="5327650" y="2332038"/>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3007" name="AutoShape 38"/>
          <p:cNvSpPr>
            <a:spLocks noChangeAspect="1" noChangeArrowheads="1"/>
          </p:cNvSpPr>
          <p:nvPr/>
        </p:nvSpPr>
        <p:spPr bwMode="auto">
          <a:xfrm>
            <a:off x="5867400" y="457200"/>
            <a:ext cx="569913" cy="571500"/>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3008" name="AutoShape 41"/>
          <p:cNvSpPr>
            <a:spLocks noChangeAspect="1" noChangeArrowheads="1"/>
          </p:cNvSpPr>
          <p:nvPr/>
        </p:nvSpPr>
        <p:spPr bwMode="auto">
          <a:xfrm>
            <a:off x="6557963" y="3444875"/>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3009" name="AutoShape 43"/>
          <p:cNvSpPr>
            <a:spLocks noChangeAspect="1" noChangeArrowheads="1"/>
          </p:cNvSpPr>
          <p:nvPr/>
        </p:nvSpPr>
        <p:spPr bwMode="auto">
          <a:xfrm>
            <a:off x="6832600" y="39243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3010" name="AutoShape 45"/>
          <p:cNvSpPr>
            <a:spLocks noChangeAspect="1" noChangeArrowheads="1"/>
          </p:cNvSpPr>
          <p:nvPr/>
        </p:nvSpPr>
        <p:spPr bwMode="auto">
          <a:xfrm>
            <a:off x="7373938" y="4062413"/>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3011" name="AutoShape 47"/>
          <p:cNvSpPr>
            <a:spLocks noChangeAspect="1" noChangeArrowheads="1"/>
          </p:cNvSpPr>
          <p:nvPr/>
        </p:nvSpPr>
        <p:spPr bwMode="auto">
          <a:xfrm>
            <a:off x="6697663" y="3089275"/>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3012" name="AutoShape 49"/>
          <p:cNvSpPr>
            <a:spLocks noChangeAspect="1" noChangeArrowheads="1"/>
          </p:cNvSpPr>
          <p:nvPr/>
        </p:nvSpPr>
        <p:spPr bwMode="auto">
          <a:xfrm>
            <a:off x="6877050" y="2979738"/>
            <a:ext cx="406400" cy="407987"/>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3013" name="AutoShape 51"/>
          <p:cNvSpPr>
            <a:spLocks noChangeAspect="1" noChangeArrowheads="1"/>
          </p:cNvSpPr>
          <p:nvPr/>
        </p:nvSpPr>
        <p:spPr bwMode="auto">
          <a:xfrm>
            <a:off x="6223000" y="18986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3014" name="AutoShape 52"/>
          <p:cNvSpPr>
            <a:spLocks noChangeAspect="1" noChangeArrowheads="1"/>
          </p:cNvSpPr>
          <p:nvPr/>
        </p:nvSpPr>
        <p:spPr bwMode="auto">
          <a:xfrm>
            <a:off x="6224588" y="1885950"/>
            <a:ext cx="406400"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3015" name="AutoShape 55"/>
          <p:cNvSpPr>
            <a:spLocks noChangeAspect="1" noChangeArrowheads="1"/>
          </p:cNvSpPr>
          <p:nvPr/>
        </p:nvSpPr>
        <p:spPr bwMode="auto">
          <a:xfrm>
            <a:off x="5013325" y="1174750"/>
            <a:ext cx="407988" cy="406400"/>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3016" name="AutoShape 57"/>
          <p:cNvSpPr>
            <a:spLocks noChangeAspect="1" noChangeArrowheads="1"/>
          </p:cNvSpPr>
          <p:nvPr/>
        </p:nvSpPr>
        <p:spPr bwMode="auto">
          <a:xfrm>
            <a:off x="5187950" y="1965325"/>
            <a:ext cx="244475" cy="246063"/>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3017" name="AutoShape 59"/>
          <p:cNvSpPr>
            <a:spLocks noChangeAspect="1" noChangeArrowheads="1"/>
          </p:cNvSpPr>
          <p:nvPr/>
        </p:nvSpPr>
        <p:spPr bwMode="auto">
          <a:xfrm>
            <a:off x="4803775" y="161925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3018" name="AutoShape 61"/>
          <p:cNvSpPr>
            <a:spLocks noChangeAspect="1" noChangeArrowheads="1"/>
          </p:cNvSpPr>
          <p:nvPr/>
        </p:nvSpPr>
        <p:spPr bwMode="auto">
          <a:xfrm>
            <a:off x="5900738" y="2324100"/>
            <a:ext cx="246062"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3019" name="AutoShape 63"/>
          <p:cNvSpPr>
            <a:spLocks noChangeAspect="1" noChangeArrowheads="1"/>
          </p:cNvSpPr>
          <p:nvPr/>
        </p:nvSpPr>
        <p:spPr bwMode="auto">
          <a:xfrm>
            <a:off x="6208713" y="2827338"/>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6480568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Line 7"/>
          <p:cNvSpPr>
            <a:spLocks noChangeShapeType="1"/>
          </p:cNvSpPr>
          <p:nvPr/>
        </p:nvSpPr>
        <p:spPr bwMode="auto">
          <a:xfrm flipV="1">
            <a:off x="7043738" y="30892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4019" name="Line 8"/>
          <p:cNvSpPr>
            <a:spLocks noChangeShapeType="1"/>
          </p:cNvSpPr>
          <p:nvPr/>
        </p:nvSpPr>
        <p:spPr bwMode="auto">
          <a:xfrm>
            <a:off x="7350125" y="31099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4020" name="Line 9"/>
          <p:cNvSpPr>
            <a:spLocks noChangeShapeType="1"/>
          </p:cNvSpPr>
          <p:nvPr/>
        </p:nvSpPr>
        <p:spPr bwMode="auto">
          <a:xfrm>
            <a:off x="7391400" y="31242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4021" name="Oval 10"/>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4022" name="Oval 11"/>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4023" name="Oval 12"/>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4024" name="Line 13"/>
          <p:cNvSpPr>
            <a:spLocks noChangeShapeType="1"/>
          </p:cNvSpPr>
          <p:nvPr/>
        </p:nvSpPr>
        <p:spPr bwMode="auto">
          <a:xfrm flipV="1">
            <a:off x="6129338" y="22129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4025" name="Line 14"/>
          <p:cNvSpPr>
            <a:spLocks noChangeShapeType="1"/>
          </p:cNvSpPr>
          <p:nvPr/>
        </p:nvSpPr>
        <p:spPr bwMode="auto">
          <a:xfrm>
            <a:off x="6435725" y="22336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4026" name="Line 15"/>
          <p:cNvSpPr>
            <a:spLocks noChangeShapeType="1"/>
          </p:cNvSpPr>
          <p:nvPr/>
        </p:nvSpPr>
        <p:spPr bwMode="auto">
          <a:xfrm>
            <a:off x="6477000" y="22479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4027" name="Oval 16"/>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4028" name="Oval 17"/>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4029" name="Oval 18"/>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4030" name="Line 19"/>
          <p:cNvSpPr>
            <a:spLocks noChangeShapeType="1"/>
          </p:cNvSpPr>
          <p:nvPr/>
        </p:nvSpPr>
        <p:spPr bwMode="auto">
          <a:xfrm flipV="1">
            <a:off x="5214938" y="12985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4031" name="Line 20"/>
          <p:cNvSpPr>
            <a:spLocks noChangeShapeType="1"/>
          </p:cNvSpPr>
          <p:nvPr/>
        </p:nvSpPr>
        <p:spPr bwMode="auto">
          <a:xfrm>
            <a:off x="5521325" y="13192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4032" name="Line 21"/>
          <p:cNvSpPr>
            <a:spLocks noChangeShapeType="1"/>
          </p:cNvSpPr>
          <p:nvPr/>
        </p:nvSpPr>
        <p:spPr bwMode="auto">
          <a:xfrm>
            <a:off x="5562600" y="13335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4033" name="Oval 22"/>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4034" name="Oval 23"/>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4035" name="Line 24"/>
          <p:cNvSpPr>
            <a:spLocks noChangeShapeType="1"/>
          </p:cNvSpPr>
          <p:nvPr/>
        </p:nvSpPr>
        <p:spPr bwMode="auto">
          <a:xfrm flipV="1">
            <a:off x="5562600" y="381000"/>
            <a:ext cx="68580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4036" name="Line 25"/>
          <p:cNvSpPr>
            <a:spLocks noChangeShapeType="1"/>
          </p:cNvSpPr>
          <p:nvPr/>
        </p:nvSpPr>
        <p:spPr bwMode="auto">
          <a:xfrm flipV="1">
            <a:off x="6400800" y="4572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4037" name="Line 26"/>
          <p:cNvSpPr>
            <a:spLocks noChangeShapeType="1"/>
          </p:cNvSpPr>
          <p:nvPr/>
        </p:nvSpPr>
        <p:spPr bwMode="auto">
          <a:xfrm flipH="1" flipV="1">
            <a:off x="6553200" y="457200"/>
            <a:ext cx="838200" cy="2667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4038" name="AutoShape 35"/>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4039" name="AutoShape 36"/>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4040" name="AutoShape 37"/>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4041" name="AutoShape 38"/>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4042" name="AutoShape 39"/>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070327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6477000" y="4114800"/>
            <a:ext cx="533400" cy="361950"/>
            <a:chOff x="3504" y="1728"/>
            <a:chExt cx="336" cy="228"/>
          </a:xfrm>
        </p:grpSpPr>
        <p:sp>
          <p:nvSpPr>
            <p:cNvPr id="215101" name="Line 92"/>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5102" name="Picture 93"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88"/>
          <p:cNvGrpSpPr>
            <a:grpSpLocks/>
          </p:cNvGrpSpPr>
          <p:nvPr/>
        </p:nvGrpSpPr>
        <p:grpSpPr bwMode="auto">
          <a:xfrm>
            <a:off x="5867400" y="2971800"/>
            <a:ext cx="533400" cy="361950"/>
            <a:chOff x="3504" y="1728"/>
            <a:chExt cx="336" cy="228"/>
          </a:xfrm>
        </p:grpSpPr>
        <p:sp>
          <p:nvSpPr>
            <p:cNvPr id="215099" name="Line 89"/>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5100" name="Picture 90"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01"/>
          <p:cNvGrpSpPr>
            <a:grpSpLocks/>
          </p:cNvGrpSpPr>
          <p:nvPr/>
        </p:nvGrpSpPr>
        <p:grpSpPr bwMode="auto">
          <a:xfrm>
            <a:off x="7086600" y="4114800"/>
            <a:ext cx="533400" cy="361950"/>
            <a:chOff x="3504" y="1728"/>
            <a:chExt cx="336" cy="228"/>
          </a:xfrm>
        </p:grpSpPr>
        <p:sp>
          <p:nvSpPr>
            <p:cNvPr id="215097" name="Line 102"/>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5098" name="Picture 103"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78"/>
          <p:cNvGrpSpPr>
            <a:grpSpLocks/>
          </p:cNvGrpSpPr>
          <p:nvPr/>
        </p:nvGrpSpPr>
        <p:grpSpPr bwMode="auto">
          <a:xfrm>
            <a:off x="5562600" y="2743200"/>
            <a:ext cx="533400" cy="361950"/>
            <a:chOff x="3504" y="1728"/>
            <a:chExt cx="336" cy="228"/>
          </a:xfrm>
        </p:grpSpPr>
        <p:sp>
          <p:nvSpPr>
            <p:cNvPr id="215095" name="Line 2"/>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5096" name="Picture 77"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82"/>
          <p:cNvGrpSpPr>
            <a:grpSpLocks/>
          </p:cNvGrpSpPr>
          <p:nvPr/>
        </p:nvGrpSpPr>
        <p:grpSpPr bwMode="auto">
          <a:xfrm>
            <a:off x="6800850" y="3844925"/>
            <a:ext cx="533400" cy="361950"/>
            <a:chOff x="3504" y="1728"/>
            <a:chExt cx="336" cy="228"/>
          </a:xfrm>
        </p:grpSpPr>
        <p:sp>
          <p:nvSpPr>
            <p:cNvPr id="215093" name="Line 83"/>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5094" name="Picture 84"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47" name="Line 4"/>
          <p:cNvSpPr>
            <a:spLocks noChangeShapeType="1"/>
          </p:cNvSpPr>
          <p:nvPr/>
        </p:nvSpPr>
        <p:spPr bwMode="auto">
          <a:xfrm flipV="1">
            <a:off x="7043738" y="30892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5048" name="Line 5"/>
          <p:cNvSpPr>
            <a:spLocks noChangeShapeType="1"/>
          </p:cNvSpPr>
          <p:nvPr/>
        </p:nvSpPr>
        <p:spPr bwMode="auto">
          <a:xfrm>
            <a:off x="7350125" y="31099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5049" name="Line 6"/>
          <p:cNvSpPr>
            <a:spLocks noChangeShapeType="1"/>
          </p:cNvSpPr>
          <p:nvPr/>
        </p:nvSpPr>
        <p:spPr bwMode="auto">
          <a:xfrm>
            <a:off x="7391400" y="31242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5050" name="Oval 8"/>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5051" name="Oval 9"/>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5052" name="Oval 10"/>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5053" name="Line 12"/>
          <p:cNvSpPr>
            <a:spLocks noChangeShapeType="1"/>
          </p:cNvSpPr>
          <p:nvPr/>
        </p:nvSpPr>
        <p:spPr bwMode="auto">
          <a:xfrm flipV="1">
            <a:off x="6129338" y="22129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5054" name="Line 13"/>
          <p:cNvSpPr>
            <a:spLocks noChangeShapeType="1"/>
          </p:cNvSpPr>
          <p:nvPr/>
        </p:nvSpPr>
        <p:spPr bwMode="auto">
          <a:xfrm>
            <a:off x="6435725" y="22336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5055" name="Line 14"/>
          <p:cNvSpPr>
            <a:spLocks noChangeShapeType="1"/>
          </p:cNvSpPr>
          <p:nvPr/>
        </p:nvSpPr>
        <p:spPr bwMode="auto">
          <a:xfrm>
            <a:off x="6477000" y="22479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5056" name="Oval 16"/>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5057" name="Oval 17"/>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5058" name="Oval 18"/>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5059" name="Line 20"/>
          <p:cNvSpPr>
            <a:spLocks noChangeShapeType="1"/>
          </p:cNvSpPr>
          <p:nvPr/>
        </p:nvSpPr>
        <p:spPr bwMode="auto">
          <a:xfrm flipV="1">
            <a:off x="5214938" y="12985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5060" name="Line 21"/>
          <p:cNvSpPr>
            <a:spLocks noChangeShapeType="1"/>
          </p:cNvSpPr>
          <p:nvPr/>
        </p:nvSpPr>
        <p:spPr bwMode="auto">
          <a:xfrm>
            <a:off x="5521325" y="13192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5061" name="Line 22"/>
          <p:cNvSpPr>
            <a:spLocks noChangeShapeType="1"/>
          </p:cNvSpPr>
          <p:nvPr/>
        </p:nvSpPr>
        <p:spPr bwMode="auto">
          <a:xfrm>
            <a:off x="5562600" y="13335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5062" name="Oval 24"/>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5063" name="Oval 25"/>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5064" name="Line 31"/>
          <p:cNvSpPr>
            <a:spLocks noChangeShapeType="1"/>
          </p:cNvSpPr>
          <p:nvPr/>
        </p:nvSpPr>
        <p:spPr bwMode="auto">
          <a:xfrm flipV="1">
            <a:off x="5562600" y="381000"/>
            <a:ext cx="68580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5065" name="Line 32"/>
          <p:cNvSpPr>
            <a:spLocks noChangeShapeType="1"/>
          </p:cNvSpPr>
          <p:nvPr/>
        </p:nvSpPr>
        <p:spPr bwMode="auto">
          <a:xfrm flipV="1">
            <a:off x="6400800" y="4572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5066" name="Line 33"/>
          <p:cNvSpPr>
            <a:spLocks noChangeShapeType="1"/>
          </p:cNvSpPr>
          <p:nvPr/>
        </p:nvSpPr>
        <p:spPr bwMode="auto">
          <a:xfrm flipH="1" flipV="1">
            <a:off x="6553200" y="457200"/>
            <a:ext cx="838200" cy="2667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5067" name="AutoShape 44"/>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5068" name="AutoShape 45"/>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5069" name="AutoShape 46"/>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5070" name="AutoShape 63"/>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5071" name="AutoShape 64"/>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pic>
        <p:nvPicPr>
          <p:cNvPr id="88129" name="Picture 65" descr="114_14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295400"/>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133" name="Oval 69"/>
          <p:cNvSpPr>
            <a:spLocks noChangeArrowheads="1"/>
          </p:cNvSpPr>
          <p:nvPr/>
        </p:nvSpPr>
        <p:spPr bwMode="auto">
          <a:xfrm>
            <a:off x="4191000" y="1371600"/>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88134" name="Oval 70"/>
          <p:cNvSpPr>
            <a:spLocks noChangeArrowheads="1"/>
          </p:cNvSpPr>
          <p:nvPr/>
        </p:nvSpPr>
        <p:spPr bwMode="auto">
          <a:xfrm>
            <a:off x="4321175" y="132873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88135" name="Oval 71"/>
          <p:cNvSpPr>
            <a:spLocks noChangeArrowheads="1"/>
          </p:cNvSpPr>
          <p:nvPr/>
        </p:nvSpPr>
        <p:spPr bwMode="auto">
          <a:xfrm>
            <a:off x="3910013" y="164306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88136" name="Oval 72"/>
          <p:cNvSpPr>
            <a:spLocks noChangeArrowheads="1"/>
          </p:cNvSpPr>
          <p:nvPr/>
        </p:nvSpPr>
        <p:spPr bwMode="auto">
          <a:xfrm>
            <a:off x="4108450" y="179546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88137" name="Oval 73"/>
          <p:cNvSpPr>
            <a:spLocks noChangeArrowheads="1"/>
          </p:cNvSpPr>
          <p:nvPr/>
        </p:nvSpPr>
        <p:spPr bwMode="auto">
          <a:xfrm>
            <a:off x="3959225" y="1577975"/>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88138" name="Line 74"/>
          <p:cNvSpPr>
            <a:spLocks noChangeShapeType="1"/>
          </p:cNvSpPr>
          <p:nvPr/>
        </p:nvSpPr>
        <p:spPr bwMode="auto">
          <a:xfrm flipV="1">
            <a:off x="4343400" y="381000"/>
            <a:ext cx="2057400" cy="990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88139" name="Line 75"/>
          <p:cNvSpPr>
            <a:spLocks noChangeShapeType="1"/>
          </p:cNvSpPr>
          <p:nvPr/>
        </p:nvSpPr>
        <p:spPr bwMode="auto">
          <a:xfrm>
            <a:off x="6400800" y="381000"/>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88140" name="Line 76"/>
          <p:cNvSpPr>
            <a:spLocks noChangeShapeType="1"/>
          </p:cNvSpPr>
          <p:nvPr/>
        </p:nvSpPr>
        <p:spPr bwMode="auto">
          <a:xfrm flipH="1">
            <a:off x="6096000" y="2143125"/>
            <a:ext cx="314325" cy="600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88143" name="Line 79"/>
          <p:cNvSpPr>
            <a:spLocks noChangeShapeType="1"/>
          </p:cNvSpPr>
          <p:nvPr/>
        </p:nvSpPr>
        <p:spPr bwMode="auto">
          <a:xfrm flipV="1">
            <a:off x="4219575" y="304800"/>
            <a:ext cx="2257425" cy="1114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88144" name="Line 80"/>
          <p:cNvSpPr>
            <a:spLocks noChangeShapeType="1"/>
          </p:cNvSpPr>
          <p:nvPr/>
        </p:nvSpPr>
        <p:spPr bwMode="auto">
          <a:xfrm>
            <a:off x="6477000" y="304800"/>
            <a:ext cx="862013" cy="26781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88145" name="Line 81"/>
          <p:cNvSpPr>
            <a:spLocks noChangeShapeType="1"/>
          </p:cNvSpPr>
          <p:nvPr/>
        </p:nvSpPr>
        <p:spPr bwMode="auto">
          <a:xfrm>
            <a:off x="7356475" y="2990850"/>
            <a:ext cx="7938" cy="854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88149" name="Line 85"/>
          <p:cNvSpPr>
            <a:spLocks noChangeShapeType="1"/>
          </p:cNvSpPr>
          <p:nvPr/>
        </p:nvSpPr>
        <p:spPr bwMode="auto">
          <a:xfrm flipV="1">
            <a:off x="4171950" y="315913"/>
            <a:ext cx="2201863" cy="15478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88150" name="Line 86"/>
          <p:cNvSpPr>
            <a:spLocks noChangeShapeType="1"/>
          </p:cNvSpPr>
          <p:nvPr/>
        </p:nvSpPr>
        <p:spPr bwMode="auto">
          <a:xfrm>
            <a:off x="6400800" y="381000"/>
            <a:ext cx="0" cy="1828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88151" name="Line 87"/>
          <p:cNvSpPr>
            <a:spLocks noChangeShapeType="1"/>
          </p:cNvSpPr>
          <p:nvPr/>
        </p:nvSpPr>
        <p:spPr bwMode="auto">
          <a:xfrm flipH="1">
            <a:off x="6438900" y="2163763"/>
            <a:ext cx="0" cy="800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88158" name="Line 94"/>
          <p:cNvSpPr>
            <a:spLocks noChangeShapeType="1"/>
          </p:cNvSpPr>
          <p:nvPr/>
        </p:nvSpPr>
        <p:spPr bwMode="auto">
          <a:xfrm>
            <a:off x="6477000" y="304800"/>
            <a:ext cx="838200" cy="2667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88159" name="Line 95"/>
          <p:cNvSpPr>
            <a:spLocks noChangeShapeType="1"/>
          </p:cNvSpPr>
          <p:nvPr/>
        </p:nvSpPr>
        <p:spPr bwMode="auto">
          <a:xfrm>
            <a:off x="7315200" y="2971800"/>
            <a:ext cx="0" cy="838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88160" name="Line 96"/>
          <p:cNvSpPr>
            <a:spLocks noChangeShapeType="1"/>
          </p:cNvSpPr>
          <p:nvPr/>
        </p:nvSpPr>
        <p:spPr bwMode="auto">
          <a:xfrm flipV="1">
            <a:off x="3962400" y="304800"/>
            <a:ext cx="2514600" cy="1428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88161" name="Line 97"/>
          <p:cNvSpPr>
            <a:spLocks noChangeShapeType="1"/>
          </p:cNvSpPr>
          <p:nvPr/>
        </p:nvSpPr>
        <p:spPr bwMode="auto">
          <a:xfrm flipV="1">
            <a:off x="4025900" y="319088"/>
            <a:ext cx="2427288" cy="13668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88162" name="Line 98"/>
          <p:cNvSpPr>
            <a:spLocks noChangeShapeType="1"/>
          </p:cNvSpPr>
          <p:nvPr/>
        </p:nvSpPr>
        <p:spPr bwMode="auto">
          <a:xfrm>
            <a:off x="6457950" y="307975"/>
            <a:ext cx="917575" cy="2701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88164" name="Line 100"/>
          <p:cNvSpPr>
            <a:spLocks noChangeShapeType="1"/>
          </p:cNvSpPr>
          <p:nvPr/>
        </p:nvSpPr>
        <p:spPr bwMode="auto">
          <a:xfrm>
            <a:off x="7361238" y="2971800"/>
            <a:ext cx="258762" cy="1162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Tree>
    <p:extLst>
      <p:ext uri="{BB962C8B-B14F-4D97-AF65-F5344CB8AC3E}">
        <p14:creationId xmlns:p14="http://schemas.microsoft.com/office/powerpoint/2010/main" val="3052550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8129"/>
                                        </p:tgtEl>
                                        <p:attrNameLst>
                                          <p:attrName>style.visibility</p:attrName>
                                        </p:attrNameLst>
                                      </p:cBhvr>
                                      <p:to>
                                        <p:strVal val="visible"/>
                                      </p:to>
                                    </p:set>
                                    <p:animEffect transition="in" filter="dissolve">
                                      <p:cBhvr>
                                        <p:cTn id="7" dur="500"/>
                                        <p:tgtEl>
                                          <p:spTgt spid="8812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8134"/>
                                        </p:tgtEl>
                                        <p:attrNameLst>
                                          <p:attrName>style.visibility</p:attrName>
                                        </p:attrNameLst>
                                      </p:cBhvr>
                                      <p:to>
                                        <p:strVal val="visible"/>
                                      </p:to>
                                    </p:set>
                                    <p:animEffect transition="in" filter="dissolve">
                                      <p:cBhvr>
                                        <p:cTn id="11" dur="500"/>
                                        <p:tgtEl>
                                          <p:spTgt spid="8813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138"/>
                                        </p:tgtEl>
                                        <p:attrNameLst>
                                          <p:attrName>style.visibility</p:attrName>
                                        </p:attrNameLst>
                                      </p:cBhvr>
                                      <p:to>
                                        <p:strVal val="visible"/>
                                      </p:to>
                                    </p:set>
                                    <p:animEffect transition="in" filter="wipe(left)">
                                      <p:cBhvr>
                                        <p:cTn id="15" dur="500"/>
                                        <p:tgtEl>
                                          <p:spTgt spid="88138"/>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8139"/>
                                        </p:tgtEl>
                                        <p:attrNameLst>
                                          <p:attrName>style.visibility</p:attrName>
                                        </p:attrNameLst>
                                      </p:cBhvr>
                                      <p:to>
                                        <p:strVal val="visible"/>
                                      </p:to>
                                    </p:set>
                                    <p:animEffect transition="in" filter="wipe(up)">
                                      <p:cBhvr>
                                        <p:cTn id="19" dur="500"/>
                                        <p:tgtEl>
                                          <p:spTgt spid="88139"/>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8140"/>
                                        </p:tgtEl>
                                        <p:attrNameLst>
                                          <p:attrName>style.visibility</p:attrName>
                                        </p:attrNameLst>
                                      </p:cBhvr>
                                      <p:to>
                                        <p:strVal val="visible"/>
                                      </p:to>
                                    </p:set>
                                    <p:animEffect transition="in" filter="wipe(up)">
                                      <p:cBhvr>
                                        <p:cTn id="23" dur="500"/>
                                        <p:tgtEl>
                                          <p:spTgt spid="88140"/>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8813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813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8140"/>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88133"/>
                                        </p:tgtEl>
                                        <p:attrNameLst>
                                          <p:attrName>style.visibility</p:attrName>
                                        </p:attrNameLst>
                                      </p:cBhvr>
                                      <p:to>
                                        <p:strVal val="visible"/>
                                      </p:to>
                                    </p:set>
                                    <p:animEffect transition="in" filter="dissolve">
                                      <p:cBhvr>
                                        <p:cTn id="38" dur="500"/>
                                        <p:tgtEl>
                                          <p:spTgt spid="88133"/>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88143"/>
                                        </p:tgtEl>
                                        <p:attrNameLst>
                                          <p:attrName>style.visibility</p:attrName>
                                        </p:attrNameLst>
                                      </p:cBhvr>
                                      <p:to>
                                        <p:strVal val="visible"/>
                                      </p:to>
                                    </p:set>
                                    <p:animEffect transition="in" filter="wipe(left)">
                                      <p:cBhvr>
                                        <p:cTn id="42" dur="500"/>
                                        <p:tgtEl>
                                          <p:spTgt spid="88143"/>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88144"/>
                                        </p:tgtEl>
                                        <p:attrNameLst>
                                          <p:attrName>style.visibility</p:attrName>
                                        </p:attrNameLst>
                                      </p:cBhvr>
                                      <p:to>
                                        <p:strVal val="visible"/>
                                      </p:to>
                                    </p:set>
                                    <p:animEffect transition="in" filter="wipe(up)">
                                      <p:cBhvr>
                                        <p:cTn id="46" dur="500"/>
                                        <p:tgtEl>
                                          <p:spTgt spid="88144"/>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88145"/>
                                        </p:tgtEl>
                                        <p:attrNameLst>
                                          <p:attrName>style.visibility</p:attrName>
                                        </p:attrNameLst>
                                      </p:cBhvr>
                                      <p:to>
                                        <p:strVal val="visible"/>
                                      </p:to>
                                    </p:set>
                                    <p:animEffect transition="in" filter="wipe(up)">
                                      <p:cBhvr>
                                        <p:cTn id="50" dur="500"/>
                                        <p:tgtEl>
                                          <p:spTgt spid="88145"/>
                                        </p:tgtEl>
                                      </p:cBhvr>
                                    </p:animEffect>
                                  </p:childTnLst>
                                </p:cTn>
                              </p:par>
                            </p:childTnLst>
                          </p:cTn>
                        </p:par>
                        <p:par>
                          <p:cTn id="51" fill="hold" nodeType="afterGroup">
                            <p:stCondLst>
                              <p:cond delay="5000"/>
                            </p:stCondLst>
                            <p:childTnLst>
                              <p:par>
                                <p:cTn id="52" presetID="22" presetClass="entr" presetSubtype="2"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childTnLst>
                          </p:cTn>
                        </p:par>
                        <p:par>
                          <p:cTn id="55" fill="hold" nodeType="afterGroup">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88144"/>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8814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88143"/>
                                        </p:tgtEl>
                                        <p:attrNameLst>
                                          <p:attrName>style.visibility</p:attrName>
                                        </p:attrNameLst>
                                      </p:cBhvr>
                                      <p:to>
                                        <p:strVal val="hidden"/>
                                      </p:to>
                                    </p:set>
                                  </p:childTnLst>
                                </p:cTn>
                              </p:par>
                            </p:childTnLst>
                          </p:cTn>
                        </p:par>
                        <p:par>
                          <p:cTn id="62" fill="hold" nodeType="afterGroup">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88136"/>
                                        </p:tgtEl>
                                        <p:attrNameLst>
                                          <p:attrName>style.visibility</p:attrName>
                                        </p:attrNameLst>
                                      </p:cBhvr>
                                      <p:to>
                                        <p:strVal val="visible"/>
                                      </p:to>
                                    </p:set>
                                    <p:animEffect transition="in" filter="dissolve">
                                      <p:cBhvr>
                                        <p:cTn id="65" dur="500"/>
                                        <p:tgtEl>
                                          <p:spTgt spid="88136"/>
                                        </p:tgtEl>
                                      </p:cBhvr>
                                    </p:animEffect>
                                  </p:childTnLst>
                                </p:cTn>
                              </p:par>
                            </p:childTnLst>
                          </p:cTn>
                        </p:par>
                        <p:par>
                          <p:cTn id="66" fill="hold" nodeType="afterGroup">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88149"/>
                                        </p:tgtEl>
                                        <p:attrNameLst>
                                          <p:attrName>style.visibility</p:attrName>
                                        </p:attrNameLst>
                                      </p:cBhvr>
                                      <p:to>
                                        <p:strVal val="visible"/>
                                      </p:to>
                                    </p:set>
                                    <p:animEffect transition="in" filter="wipe(left)">
                                      <p:cBhvr>
                                        <p:cTn id="69" dur="500"/>
                                        <p:tgtEl>
                                          <p:spTgt spid="88149"/>
                                        </p:tgtEl>
                                      </p:cBhvr>
                                    </p:animEffect>
                                  </p:childTnLst>
                                </p:cTn>
                              </p:par>
                            </p:childTnLst>
                          </p:cTn>
                        </p:par>
                        <p:par>
                          <p:cTn id="70" fill="hold" nodeType="afterGroup">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88150"/>
                                        </p:tgtEl>
                                        <p:attrNameLst>
                                          <p:attrName>style.visibility</p:attrName>
                                        </p:attrNameLst>
                                      </p:cBhvr>
                                      <p:to>
                                        <p:strVal val="visible"/>
                                      </p:to>
                                    </p:set>
                                    <p:animEffect transition="in" filter="wipe(up)">
                                      <p:cBhvr>
                                        <p:cTn id="73" dur="500"/>
                                        <p:tgtEl>
                                          <p:spTgt spid="88150"/>
                                        </p:tgtEl>
                                      </p:cBhvr>
                                    </p:animEffect>
                                  </p:childTnLst>
                                </p:cTn>
                              </p:par>
                            </p:childTnLst>
                          </p:cTn>
                        </p:par>
                        <p:par>
                          <p:cTn id="74" fill="hold" nodeType="afterGroup">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88151"/>
                                        </p:tgtEl>
                                        <p:attrNameLst>
                                          <p:attrName>style.visibility</p:attrName>
                                        </p:attrNameLst>
                                      </p:cBhvr>
                                      <p:to>
                                        <p:strVal val="visible"/>
                                      </p:to>
                                    </p:set>
                                    <p:animEffect transition="in" filter="wipe(up)">
                                      <p:cBhvr>
                                        <p:cTn id="77" dur="500"/>
                                        <p:tgtEl>
                                          <p:spTgt spid="88151"/>
                                        </p:tgtEl>
                                      </p:cBhvr>
                                    </p:animEffect>
                                  </p:childTnLst>
                                </p:cTn>
                              </p:par>
                            </p:childTnLst>
                          </p:cTn>
                        </p:par>
                        <p:par>
                          <p:cTn id="78" fill="hold" nodeType="afterGroup">
                            <p:stCondLst>
                              <p:cond delay="7500"/>
                            </p:stCondLst>
                            <p:childTnLst>
                              <p:par>
                                <p:cTn id="79" presetID="2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nodeType="afterGroup">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88149"/>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8815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88151"/>
                                        </p:tgtEl>
                                        <p:attrNameLst>
                                          <p:attrName>style.visibility</p:attrName>
                                        </p:attrNameLst>
                                      </p:cBhvr>
                                      <p:to>
                                        <p:strVal val="hidden"/>
                                      </p:to>
                                    </p:set>
                                  </p:childTnLst>
                                </p:cTn>
                              </p:par>
                            </p:childTnLst>
                          </p:cTn>
                        </p:par>
                        <p:par>
                          <p:cTn id="89" fill="hold" nodeType="afterGroup">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88135"/>
                                        </p:tgtEl>
                                        <p:attrNameLst>
                                          <p:attrName>style.visibility</p:attrName>
                                        </p:attrNameLst>
                                      </p:cBhvr>
                                      <p:to>
                                        <p:strVal val="visible"/>
                                      </p:to>
                                    </p:set>
                                    <p:animEffect transition="in" filter="dissolve">
                                      <p:cBhvr>
                                        <p:cTn id="92" dur="500"/>
                                        <p:tgtEl>
                                          <p:spTgt spid="88135"/>
                                        </p:tgtEl>
                                      </p:cBhvr>
                                    </p:animEffect>
                                  </p:childTnLst>
                                </p:cTn>
                              </p:par>
                            </p:childTnLst>
                          </p:cTn>
                        </p:par>
                        <p:par>
                          <p:cTn id="93" fill="hold" nodeType="afterGroup">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88160"/>
                                        </p:tgtEl>
                                        <p:attrNameLst>
                                          <p:attrName>style.visibility</p:attrName>
                                        </p:attrNameLst>
                                      </p:cBhvr>
                                      <p:to>
                                        <p:strVal val="visible"/>
                                      </p:to>
                                    </p:set>
                                    <p:animEffect transition="in" filter="wipe(left)">
                                      <p:cBhvr>
                                        <p:cTn id="96" dur="500"/>
                                        <p:tgtEl>
                                          <p:spTgt spid="88160"/>
                                        </p:tgtEl>
                                      </p:cBhvr>
                                    </p:animEffect>
                                  </p:childTnLst>
                                </p:cTn>
                              </p:par>
                            </p:childTnLst>
                          </p:cTn>
                        </p:par>
                        <p:par>
                          <p:cTn id="97" fill="hold" nodeType="afterGroup">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88158"/>
                                        </p:tgtEl>
                                        <p:attrNameLst>
                                          <p:attrName>style.visibility</p:attrName>
                                        </p:attrNameLst>
                                      </p:cBhvr>
                                      <p:to>
                                        <p:strVal val="visible"/>
                                      </p:to>
                                    </p:set>
                                    <p:animEffect transition="in" filter="wipe(up)">
                                      <p:cBhvr>
                                        <p:cTn id="100" dur="500"/>
                                        <p:tgtEl>
                                          <p:spTgt spid="88158"/>
                                        </p:tgtEl>
                                      </p:cBhvr>
                                    </p:animEffect>
                                  </p:childTnLst>
                                </p:cTn>
                              </p:par>
                            </p:childTnLst>
                          </p:cTn>
                        </p:par>
                        <p:par>
                          <p:cTn id="101" fill="hold" nodeType="afterGroup">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88159"/>
                                        </p:tgtEl>
                                        <p:attrNameLst>
                                          <p:attrName>style.visibility</p:attrName>
                                        </p:attrNameLst>
                                      </p:cBhvr>
                                      <p:to>
                                        <p:strVal val="visible"/>
                                      </p:to>
                                    </p:set>
                                    <p:animEffect transition="in" filter="wipe(up)">
                                      <p:cBhvr>
                                        <p:cTn id="104" dur="500"/>
                                        <p:tgtEl>
                                          <p:spTgt spid="88159"/>
                                        </p:tgtEl>
                                      </p:cBhvr>
                                    </p:animEffect>
                                  </p:childTnLst>
                                </p:cTn>
                              </p:par>
                            </p:childTnLst>
                          </p:cTn>
                        </p:par>
                        <p:par>
                          <p:cTn id="105" fill="hold" nodeType="afterGroup">
                            <p:stCondLst>
                              <p:cond delay="10000"/>
                            </p:stCondLst>
                            <p:childTnLst>
                              <p:par>
                                <p:cTn id="106" presetID="22" presetClass="entr" presetSubtype="2" fill="hold" nodeType="after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right)">
                                      <p:cBhvr>
                                        <p:cTn id="108" dur="500"/>
                                        <p:tgtEl>
                                          <p:spTgt spid="2"/>
                                        </p:tgtEl>
                                      </p:cBhvr>
                                    </p:animEffect>
                                  </p:childTnLst>
                                </p:cTn>
                              </p:par>
                            </p:childTnLst>
                          </p:cTn>
                        </p:par>
                        <p:par>
                          <p:cTn id="109" fill="hold" nodeType="afterGroup">
                            <p:stCondLst>
                              <p:cond delay="10500"/>
                            </p:stCondLst>
                            <p:childTnLst>
                              <p:par>
                                <p:cTn id="110" presetID="1" presetClass="exit" presetSubtype="0" fill="hold" grpId="1" nodeType="afterEffect">
                                  <p:stCondLst>
                                    <p:cond delay="0"/>
                                  </p:stCondLst>
                                  <p:childTnLst>
                                    <p:set>
                                      <p:cBhvr>
                                        <p:cTn id="111" dur="1" fill="hold">
                                          <p:stCondLst>
                                            <p:cond delay="0"/>
                                          </p:stCondLst>
                                        </p:cTn>
                                        <p:tgtEl>
                                          <p:spTgt spid="88158"/>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88159"/>
                                        </p:tgtEl>
                                        <p:attrNameLst>
                                          <p:attrName>style.visibility</p:attrName>
                                        </p:attrNameLst>
                                      </p:cBhvr>
                                      <p:to>
                                        <p:strVal val="hidden"/>
                                      </p:to>
                                    </p:set>
                                  </p:childTnLst>
                                </p:cTn>
                              </p:par>
                            </p:childTnLst>
                          </p:cTn>
                        </p:par>
                        <p:par>
                          <p:cTn id="114" fill="hold" nodeType="afterGroup">
                            <p:stCondLst>
                              <p:cond delay="10500"/>
                            </p:stCondLst>
                            <p:childTnLst>
                              <p:par>
                                <p:cTn id="115" presetID="1" presetClass="exit" presetSubtype="0" fill="hold" grpId="1" nodeType="afterEffect">
                                  <p:stCondLst>
                                    <p:cond delay="0"/>
                                  </p:stCondLst>
                                  <p:childTnLst>
                                    <p:set>
                                      <p:cBhvr>
                                        <p:cTn id="116" dur="1" fill="hold">
                                          <p:stCondLst>
                                            <p:cond delay="0"/>
                                          </p:stCondLst>
                                        </p:cTn>
                                        <p:tgtEl>
                                          <p:spTgt spid="88160"/>
                                        </p:tgtEl>
                                        <p:attrNameLst>
                                          <p:attrName>style.visibility</p:attrName>
                                        </p:attrNameLst>
                                      </p:cBhvr>
                                      <p:to>
                                        <p:strVal val="hidden"/>
                                      </p:to>
                                    </p:set>
                                  </p:childTnLst>
                                </p:cTn>
                              </p:par>
                            </p:childTnLst>
                          </p:cTn>
                        </p:par>
                        <p:par>
                          <p:cTn id="117" fill="hold" nodeType="afterGroup">
                            <p:stCondLst>
                              <p:cond delay="10500"/>
                            </p:stCondLst>
                            <p:childTnLst>
                              <p:par>
                                <p:cTn id="118" presetID="9" presetClass="entr" presetSubtype="0" fill="hold" grpId="0" nodeType="afterEffect">
                                  <p:stCondLst>
                                    <p:cond delay="0"/>
                                  </p:stCondLst>
                                  <p:childTnLst>
                                    <p:set>
                                      <p:cBhvr>
                                        <p:cTn id="119" dur="1" fill="hold">
                                          <p:stCondLst>
                                            <p:cond delay="0"/>
                                          </p:stCondLst>
                                        </p:cTn>
                                        <p:tgtEl>
                                          <p:spTgt spid="88137"/>
                                        </p:tgtEl>
                                        <p:attrNameLst>
                                          <p:attrName>style.visibility</p:attrName>
                                        </p:attrNameLst>
                                      </p:cBhvr>
                                      <p:to>
                                        <p:strVal val="visible"/>
                                      </p:to>
                                    </p:set>
                                    <p:animEffect transition="in" filter="dissolve">
                                      <p:cBhvr>
                                        <p:cTn id="120" dur="500"/>
                                        <p:tgtEl>
                                          <p:spTgt spid="88137"/>
                                        </p:tgtEl>
                                      </p:cBhvr>
                                    </p:animEffect>
                                  </p:childTnLst>
                                </p:cTn>
                              </p:par>
                            </p:childTnLst>
                          </p:cTn>
                        </p:par>
                        <p:par>
                          <p:cTn id="121" fill="hold" nodeType="afterGroup">
                            <p:stCondLst>
                              <p:cond delay="11000"/>
                            </p:stCondLst>
                            <p:childTnLst>
                              <p:par>
                                <p:cTn id="122" presetID="22" presetClass="entr" presetSubtype="8" fill="hold" grpId="0" nodeType="afterEffect">
                                  <p:stCondLst>
                                    <p:cond delay="0"/>
                                  </p:stCondLst>
                                  <p:childTnLst>
                                    <p:set>
                                      <p:cBhvr>
                                        <p:cTn id="123" dur="1" fill="hold">
                                          <p:stCondLst>
                                            <p:cond delay="0"/>
                                          </p:stCondLst>
                                        </p:cTn>
                                        <p:tgtEl>
                                          <p:spTgt spid="88161"/>
                                        </p:tgtEl>
                                        <p:attrNameLst>
                                          <p:attrName>style.visibility</p:attrName>
                                        </p:attrNameLst>
                                      </p:cBhvr>
                                      <p:to>
                                        <p:strVal val="visible"/>
                                      </p:to>
                                    </p:set>
                                    <p:animEffect transition="in" filter="wipe(left)">
                                      <p:cBhvr>
                                        <p:cTn id="124" dur="500"/>
                                        <p:tgtEl>
                                          <p:spTgt spid="88161"/>
                                        </p:tgtEl>
                                      </p:cBhvr>
                                    </p:animEffect>
                                  </p:childTnLst>
                                </p:cTn>
                              </p:par>
                            </p:childTnLst>
                          </p:cTn>
                        </p:par>
                        <p:par>
                          <p:cTn id="125" fill="hold" nodeType="afterGroup">
                            <p:stCondLst>
                              <p:cond delay="11500"/>
                            </p:stCondLst>
                            <p:childTnLst>
                              <p:par>
                                <p:cTn id="126" presetID="22" presetClass="entr" presetSubtype="1" fill="hold" grpId="0" nodeType="afterEffect">
                                  <p:stCondLst>
                                    <p:cond delay="0"/>
                                  </p:stCondLst>
                                  <p:childTnLst>
                                    <p:set>
                                      <p:cBhvr>
                                        <p:cTn id="127" dur="1" fill="hold">
                                          <p:stCondLst>
                                            <p:cond delay="0"/>
                                          </p:stCondLst>
                                        </p:cTn>
                                        <p:tgtEl>
                                          <p:spTgt spid="88162"/>
                                        </p:tgtEl>
                                        <p:attrNameLst>
                                          <p:attrName>style.visibility</p:attrName>
                                        </p:attrNameLst>
                                      </p:cBhvr>
                                      <p:to>
                                        <p:strVal val="visible"/>
                                      </p:to>
                                    </p:set>
                                    <p:animEffect transition="in" filter="wipe(up)">
                                      <p:cBhvr>
                                        <p:cTn id="128" dur="500"/>
                                        <p:tgtEl>
                                          <p:spTgt spid="88162"/>
                                        </p:tgtEl>
                                      </p:cBhvr>
                                    </p:animEffect>
                                  </p:childTnLst>
                                </p:cTn>
                              </p:par>
                            </p:childTnLst>
                          </p:cTn>
                        </p:par>
                        <p:par>
                          <p:cTn id="129" fill="hold" nodeType="afterGroup">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88164"/>
                                        </p:tgtEl>
                                        <p:attrNameLst>
                                          <p:attrName>style.visibility</p:attrName>
                                        </p:attrNameLst>
                                      </p:cBhvr>
                                      <p:to>
                                        <p:strVal val="visible"/>
                                      </p:to>
                                    </p:set>
                                    <p:animEffect transition="in" filter="wipe(up)">
                                      <p:cBhvr>
                                        <p:cTn id="132" dur="500"/>
                                        <p:tgtEl>
                                          <p:spTgt spid="88164"/>
                                        </p:tgtEl>
                                      </p:cBhvr>
                                    </p:animEffect>
                                  </p:childTnLst>
                                </p:cTn>
                              </p:par>
                            </p:childTnLst>
                          </p:cTn>
                        </p:par>
                        <p:par>
                          <p:cTn id="133" fill="hold" nodeType="afterGroup">
                            <p:stCondLst>
                              <p:cond delay="12500"/>
                            </p:stCondLst>
                            <p:childTnLst>
                              <p:par>
                                <p:cTn id="134" presetID="22" presetClass="entr" presetSubtype="2" fill="hold" nodeType="afterEffect">
                                  <p:stCondLst>
                                    <p:cond delay="0"/>
                                  </p:stCondLst>
                                  <p:childTnLst>
                                    <p:set>
                                      <p:cBhvr>
                                        <p:cTn id="135" dur="1" fill="hold">
                                          <p:stCondLst>
                                            <p:cond delay="0"/>
                                          </p:stCondLst>
                                        </p:cTn>
                                        <p:tgtEl>
                                          <p:spTgt spid="4"/>
                                        </p:tgtEl>
                                        <p:attrNameLst>
                                          <p:attrName>style.visibility</p:attrName>
                                        </p:attrNameLst>
                                      </p:cBhvr>
                                      <p:to>
                                        <p:strVal val="visible"/>
                                      </p:to>
                                    </p:set>
                                    <p:animEffect transition="in" filter="wipe(right)">
                                      <p:cBhvr>
                                        <p:cTn id="136" dur="500"/>
                                        <p:tgtEl>
                                          <p:spTgt spid="4"/>
                                        </p:tgtEl>
                                      </p:cBhvr>
                                    </p:animEffect>
                                  </p:childTnLst>
                                </p:cTn>
                              </p:par>
                            </p:childTnLst>
                          </p:cTn>
                        </p:par>
                        <p:par>
                          <p:cTn id="137" fill="hold" nodeType="afterGroup">
                            <p:stCondLst>
                              <p:cond delay="13000"/>
                            </p:stCondLst>
                            <p:childTnLst>
                              <p:par>
                                <p:cTn id="138" presetID="1" presetClass="exit" presetSubtype="0" fill="hold" grpId="1" nodeType="afterEffect">
                                  <p:stCondLst>
                                    <p:cond delay="0"/>
                                  </p:stCondLst>
                                  <p:childTnLst>
                                    <p:set>
                                      <p:cBhvr>
                                        <p:cTn id="139" dur="1" fill="hold">
                                          <p:stCondLst>
                                            <p:cond delay="0"/>
                                          </p:stCondLst>
                                        </p:cTn>
                                        <p:tgtEl>
                                          <p:spTgt spid="88161"/>
                                        </p:tgtEl>
                                        <p:attrNameLst>
                                          <p:attrName>style.visibility</p:attrName>
                                        </p:attrNameLst>
                                      </p:cBhvr>
                                      <p:to>
                                        <p:strVal val="hidden"/>
                                      </p:to>
                                    </p:set>
                                  </p:childTnLst>
                                </p:cTn>
                              </p:par>
                            </p:childTnLst>
                          </p:cTn>
                        </p:par>
                        <p:par>
                          <p:cTn id="140" fill="hold" nodeType="afterGroup">
                            <p:stCondLst>
                              <p:cond delay="13000"/>
                            </p:stCondLst>
                            <p:childTnLst>
                              <p:par>
                                <p:cTn id="141" presetID="1" presetClass="exit" presetSubtype="0" fill="hold" grpId="1" nodeType="afterEffect">
                                  <p:stCondLst>
                                    <p:cond delay="0"/>
                                  </p:stCondLst>
                                  <p:childTnLst>
                                    <p:set>
                                      <p:cBhvr>
                                        <p:cTn id="142" dur="1" fill="hold">
                                          <p:stCondLst>
                                            <p:cond delay="0"/>
                                          </p:stCondLst>
                                        </p:cTn>
                                        <p:tgtEl>
                                          <p:spTgt spid="88162"/>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88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33" grpId="0" animBg="1"/>
      <p:bldP spid="88134" grpId="0" animBg="1"/>
      <p:bldP spid="88135" grpId="0" animBg="1"/>
      <p:bldP spid="88136" grpId="0" animBg="1"/>
      <p:bldP spid="88137" grpId="0" animBg="1"/>
      <p:bldP spid="88138" grpId="0" animBg="1"/>
      <p:bldP spid="88138" grpId="1" animBg="1"/>
      <p:bldP spid="88139" grpId="0" animBg="1"/>
      <p:bldP spid="88139" grpId="1" animBg="1"/>
      <p:bldP spid="88140" grpId="0" animBg="1"/>
      <p:bldP spid="88140" grpId="1" animBg="1"/>
      <p:bldP spid="88143" grpId="0" animBg="1"/>
      <p:bldP spid="88143" grpId="1" animBg="1"/>
      <p:bldP spid="88144" grpId="0" animBg="1"/>
      <p:bldP spid="88144" grpId="1" animBg="1"/>
      <p:bldP spid="88145" grpId="0" animBg="1"/>
      <p:bldP spid="88145" grpId="1" animBg="1"/>
      <p:bldP spid="88149" grpId="0" animBg="1"/>
      <p:bldP spid="88149" grpId="1" animBg="1"/>
      <p:bldP spid="88150" grpId="0" animBg="1"/>
      <p:bldP spid="88150" grpId="1" animBg="1"/>
      <p:bldP spid="88151" grpId="0" animBg="1"/>
      <p:bldP spid="88151" grpId="1" animBg="1"/>
      <p:bldP spid="88158" grpId="0" animBg="1"/>
      <p:bldP spid="88158" grpId="1" animBg="1"/>
      <p:bldP spid="88159" grpId="0" animBg="1"/>
      <p:bldP spid="88159" grpId="1" animBg="1"/>
      <p:bldP spid="88160" grpId="0" animBg="1"/>
      <p:bldP spid="88160" grpId="1" animBg="1"/>
      <p:bldP spid="88161" grpId="0" animBg="1"/>
      <p:bldP spid="88161" grpId="1" animBg="1"/>
      <p:bldP spid="88162" grpId="0" animBg="1"/>
      <p:bldP spid="88162" grpId="1" animBg="1"/>
      <p:bldP spid="88164" grpId="0" animBg="1"/>
      <p:bldP spid="8816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066" name="Group 90"/>
          <p:cNvGrpSpPr>
            <a:grpSpLocks/>
          </p:cNvGrpSpPr>
          <p:nvPr/>
        </p:nvGrpSpPr>
        <p:grpSpPr bwMode="auto">
          <a:xfrm>
            <a:off x="6477000" y="4114800"/>
            <a:ext cx="533400" cy="361950"/>
            <a:chOff x="3504" y="1728"/>
            <a:chExt cx="336" cy="228"/>
          </a:xfrm>
        </p:grpSpPr>
        <p:sp>
          <p:nvSpPr>
            <p:cNvPr id="216132" name="Line 91"/>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6133" name="Picture 9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80"/>
          <p:cNvGrpSpPr>
            <a:grpSpLocks/>
          </p:cNvGrpSpPr>
          <p:nvPr/>
        </p:nvGrpSpPr>
        <p:grpSpPr bwMode="auto">
          <a:xfrm>
            <a:off x="4191000" y="2370138"/>
            <a:ext cx="1600200" cy="1200150"/>
            <a:chOff x="2256" y="1152"/>
            <a:chExt cx="1008" cy="756"/>
          </a:xfrm>
        </p:grpSpPr>
        <p:sp>
          <p:nvSpPr>
            <p:cNvPr id="216130" name="Line 81"/>
            <p:cNvSpPr>
              <a:spLocks noChangeShapeType="1"/>
            </p:cNvSpPr>
            <p:nvPr/>
          </p:nvSpPr>
          <p:spPr bwMode="auto">
            <a:xfrm flipH="1">
              <a:off x="2352" y="1152"/>
              <a:ext cx="912"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6131" name="Picture 82" descr="109_09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6068" name="Group 69"/>
          <p:cNvGrpSpPr>
            <a:grpSpLocks/>
          </p:cNvGrpSpPr>
          <p:nvPr/>
        </p:nvGrpSpPr>
        <p:grpSpPr bwMode="auto">
          <a:xfrm>
            <a:off x="7086600" y="4114800"/>
            <a:ext cx="533400" cy="361950"/>
            <a:chOff x="3504" y="1728"/>
            <a:chExt cx="336" cy="228"/>
          </a:xfrm>
        </p:grpSpPr>
        <p:sp>
          <p:nvSpPr>
            <p:cNvPr id="216128" name="Line 70"/>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6129" name="Picture 71"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87"/>
          <p:cNvGrpSpPr>
            <a:grpSpLocks/>
          </p:cNvGrpSpPr>
          <p:nvPr/>
        </p:nvGrpSpPr>
        <p:grpSpPr bwMode="auto">
          <a:xfrm>
            <a:off x="4811713" y="2981325"/>
            <a:ext cx="1600200" cy="1200150"/>
            <a:chOff x="2256" y="1152"/>
            <a:chExt cx="1008" cy="756"/>
          </a:xfrm>
        </p:grpSpPr>
        <p:sp>
          <p:nvSpPr>
            <p:cNvPr id="216126" name="Line 88"/>
            <p:cNvSpPr>
              <a:spLocks noChangeShapeType="1"/>
            </p:cNvSpPr>
            <p:nvPr/>
          </p:nvSpPr>
          <p:spPr bwMode="auto">
            <a:xfrm flipH="1">
              <a:off x="2352" y="1152"/>
              <a:ext cx="912"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6127" name="Picture 89" descr="109_09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6070" name="Group 57"/>
          <p:cNvGrpSpPr>
            <a:grpSpLocks/>
          </p:cNvGrpSpPr>
          <p:nvPr/>
        </p:nvGrpSpPr>
        <p:grpSpPr bwMode="auto">
          <a:xfrm>
            <a:off x="5867400" y="2971800"/>
            <a:ext cx="533400" cy="361950"/>
            <a:chOff x="3504" y="1728"/>
            <a:chExt cx="336" cy="228"/>
          </a:xfrm>
        </p:grpSpPr>
        <p:sp>
          <p:nvSpPr>
            <p:cNvPr id="216124" name="Line 58"/>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6125" name="Picture 5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75"/>
          <p:cNvGrpSpPr>
            <a:grpSpLocks/>
          </p:cNvGrpSpPr>
          <p:nvPr/>
        </p:nvGrpSpPr>
        <p:grpSpPr bwMode="auto">
          <a:xfrm>
            <a:off x="3581400" y="1828800"/>
            <a:ext cx="1600200" cy="1200150"/>
            <a:chOff x="2256" y="1152"/>
            <a:chExt cx="1008" cy="756"/>
          </a:xfrm>
        </p:grpSpPr>
        <p:sp>
          <p:nvSpPr>
            <p:cNvPr id="216122" name="Line 74"/>
            <p:cNvSpPr>
              <a:spLocks noChangeShapeType="1"/>
            </p:cNvSpPr>
            <p:nvPr/>
          </p:nvSpPr>
          <p:spPr bwMode="auto">
            <a:xfrm flipH="1">
              <a:off x="2352" y="1152"/>
              <a:ext cx="912"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6123" name="Picture 73" descr="109_09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6072" name="Group 2"/>
          <p:cNvGrpSpPr>
            <a:grpSpLocks/>
          </p:cNvGrpSpPr>
          <p:nvPr/>
        </p:nvGrpSpPr>
        <p:grpSpPr bwMode="auto">
          <a:xfrm>
            <a:off x="5562600" y="2743200"/>
            <a:ext cx="533400" cy="361950"/>
            <a:chOff x="3504" y="1728"/>
            <a:chExt cx="336" cy="228"/>
          </a:xfrm>
        </p:grpSpPr>
        <p:sp>
          <p:nvSpPr>
            <p:cNvPr id="216120" name="Line 3"/>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6121" name="Picture 4"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6073" name="Group 5"/>
          <p:cNvGrpSpPr>
            <a:grpSpLocks/>
          </p:cNvGrpSpPr>
          <p:nvPr/>
        </p:nvGrpSpPr>
        <p:grpSpPr bwMode="auto">
          <a:xfrm>
            <a:off x="6800850" y="3844925"/>
            <a:ext cx="533400" cy="361950"/>
            <a:chOff x="3504" y="1728"/>
            <a:chExt cx="336" cy="228"/>
          </a:xfrm>
        </p:grpSpPr>
        <p:sp>
          <p:nvSpPr>
            <p:cNvPr id="216118" name="Line 6"/>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6119" name="Picture 7"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6074" name="Line 10"/>
          <p:cNvSpPr>
            <a:spLocks noChangeShapeType="1"/>
          </p:cNvSpPr>
          <p:nvPr/>
        </p:nvSpPr>
        <p:spPr bwMode="auto">
          <a:xfrm flipV="1">
            <a:off x="7043738" y="30892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6075" name="Line 11"/>
          <p:cNvSpPr>
            <a:spLocks noChangeShapeType="1"/>
          </p:cNvSpPr>
          <p:nvPr/>
        </p:nvSpPr>
        <p:spPr bwMode="auto">
          <a:xfrm>
            <a:off x="7350125" y="31099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6076" name="Line 12"/>
          <p:cNvSpPr>
            <a:spLocks noChangeShapeType="1"/>
          </p:cNvSpPr>
          <p:nvPr/>
        </p:nvSpPr>
        <p:spPr bwMode="auto">
          <a:xfrm>
            <a:off x="7391400" y="31242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6077" name="Oval 13"/>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6078" name="Oval 14"/>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6079" name="Oval 15"/>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6080" name="Line 16"/>
          <p:cNvSpPr>
            <a:spLocks noChangeShapeType="1"/>
          </p:cNvSpPr>
          <p:nvPr/>
        </p:nvSpPr>
        <p:spPr bwMode="auto">
          <a:xfrm flipV="1">
            <a:off x="6129338" y="22129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6081" name="Line 17"/>
          <p:cNvSpPr>
            <a:spLocks noChangeShapeType="1"/>
          </p:cNvSpPr>
          <p:nvPr/>
        </p:nvSpPr>
        <p:spPr bwMode="auto">
          <a:xfrm>
            <a:off x="6435725" y="22336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6082" name="Line 18"/>
          <p:cNvSpPr>
            <a:spLocks noChangeShapeType="1"/>
          </p:cNvSpPr>
          <p:nvPr/>
        </p:nvSpPr>
        <p:spPr bwMode="auto">
          <a:xfrm>
            <a:off x="6477000" y="22479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6083" name="Oval 19"/>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6084" name="Oval 20"/>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6085" name="Oval 21"/>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6086" name="Line 22"/>
          <p:cNvSpPr>
            <a:spLocks noChangeShapeType="1"/>
          </p:cNvSpPr>
          <p:nvPr/>
        </p:nvSpPr>
        <p:spPr bwMode="auto">
          <a:xfrm flipV="1">
            <a:off x="5214938" y="12985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6087" name="Line 23"/>
          <p:cNvSpPr>
            <a:spLocks noChangeShapeType="1"/>
          </p:cNvSpPr>
          <p:nvPr/>
        </p:nvSpPr>
        <p:spPr bwMode="auto">
          <a:xfrm>
            <a:off x="5521325" y="13192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6088" name="Line 24"/>
          <p:cNvSpPr>
            <a:spLocks noChangeShapeType="1"/>
          </p:cNvSpPr>
          <p:nvPr/>
        </p:nvSpPr>
        <p:spPr bwMode="auto">
          <a:xfrm>
            <a:off x="5562600" y="13335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6089" name="Oval 25"/>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6090" name="Oval 26"/>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6091" name="Line 27"/>
          <p:cNvSpPr>
            <a:spLocks noChangeShapeType="1"/>
          </p:cNvSpPr>
          <p:nvPr/>
        </p:nvSpPr>
        <p:spPr bwMode="auto">
          <a:xfrm flipV="1">
            <a:off x="5562600" y="381000"/>
            <a:ext cx="68580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6092" name="Line 28"/>
          <p:cNvSpPr>
            <a:spLocks noChangeShapeType="1"/>
          </p:cNvSpPr>
          <p:nvPr/>
        </p:nvSpPr>
        <p:spPr bwMode="auto">
          <a:xfrm flipV="1">
            <a:off x="6400800" y="4572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6093" name="Line 29"/>
          <p:cNvSpPr>
            <a:spLocks noChangeShapeType="1"/>
          </p:cNvSpPr>
          <p:nvPr/>
        </p:nvSpPr>
        <p:spPr bwMode="auto">
          <a:xfrm flipH="1" flipV="1">
            <a:off x="6553200" y="457200"/>
            <a:ext cx="838200" cy="2667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6094" name="AutoShape 34"/>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6095" name="AutoShape 35"/>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6096" name="AutoShape 36"/>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6097" name="AutoShape 37"/>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6098" name="AutoShape 38"/>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pic>
        <p:nvPicPr>
          <p:cNvPr id="216099" name="Picture 39" descr="114_14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295400"/>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608" name="Picture 40" descr="109_09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9812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101" name="Oval 43"/>
          <p:cNvSpPr>
            <a:spLocks noChangeArrowheads="1"/>
          </p:cNvSpPr>
          <p:nvPr/>
        </p:nvSpPr>
        <p:spPr bwMode="auto">
          <a:xfrm>
            <a:off x="4191000" y="1371600"/>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6102" name="Oval 44"/>
          <p:cNvSpPr>
            <a:spLocks noChangeArrowheads="1"/>
          </p:cNvSpPr>
          <p:nvPr/>
        </p:nvSpPr>
        <p:spPr bwMode="auto">
          <a:xfrm>
            <a:off x="4321175" y="132873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6103" name="Oval 45"/>
          <p:cNvSpPr>
            <a:spLocks noChangeArrowheads="1"/>
          </p:cNvSpPr>
          <p:nvPr/>
        </p:nvSpPr>
        <p:spPr bwMode="auto">
          <a:xfrm>
            <a:off x="3910013" y="164306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6104" name="Oval 46"/>
          <p:cNvSpPr>
            <a:spLocks noChangeArrowheads="1"/>
          </p:cNvSpPr>
          <p:nvPr/>
        </p:nvSpPr>
        <p:spPr bwMode="auto">
          <a:xfrm>
            <a:off x="4108450" y="179546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6105" name="Oval 47"/>
          <p:cNvSpPr>
            <a:spLocks noChangeArrowheads="1"/>
          </p:cNvSpPr>
          <p:nvPr/>
        </p:nvSpPr>
        <p:spPr bwMode="auto">
          <a:xfrm>
            <a:off x="3959225" y="1577975"/>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09616" name="Line 48"/>
          <p:cNvSpPr>
            <a:spLocks noChangeShapeType="1"/>
          </p:cNvSpPr>
          <p:nvPr/>
        </p:nvSpPr>
        <p:spPr bwMode="auto">
          <a:xfrm flipH="1">
            <a:off x="5578475" y="381000"/>
            <a:ext cx="669925" cy="8651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09618" name="Line 50"/>
          <p:cNvSpPr>
            <a:spLocks noChangeShapeType="1"/>
          </p:cNvSpPr>
          <p:nvPr/>
        </p:nvSpPr>
        <p:spPr bwMode="auto">
          <a:xfrm flipH="1">
            <a:off x="5181600" y="1219200"/>
            <a:ext cx="390525"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09622" name="Line 54"/>
          <p:cNvSpPr>
            <a:spLocks noChangeShapeType="1"/>
          </p:cNvSpPr>
          <p:nvPr/>
        </p:nvSpPr>
        <p:spPr bwMode="auto">
          <a:xfrm flipV="1">
            <a:off x="3276600" y="381000"/>
            <a:ext cx="2971800" cy="1905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09640" name="Oval 72"/>
          <p:cNvSpPr>
            <a:spLocks noChangeArrowheads="1"/>
          </p:cNvSpPr>
          <p:nvPr/>
        </p:nvSpPr>
        <p:spPr bwMode="auto">
          <a:xfrm>
            <a:off x="3200400" y="220980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09644" name="Oval 76"/>
          <p:cNvSpPr>
            <a:spLocks noChangeArrowheads="1"/>
          </p:cNvSpPr>
          <p:nvPr/>
        </p:nvSpPr>
        <p:spPr bwMode="auto">
          <a:xfrm>
            <a:off x="3116263" y="22415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09645" name="Line 77"/>
          <p:cNvSpPr>
            <a:spLocks noChangeShapeType="1"/>
          </p:cNvSpPr>
          <p:nvPr/>
        </p:nvSpPr>
        <p:spPr bwMode="auto">
          <a:xfrm flipV="1">
            <a:off x="3165475" y="350838"/>
            <a:ext cx="3143250" cy="2003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09646" name="Line 78"/>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09647" name="Line 79"/>
          <p:cNvSpPr>
            <a:spLocks noChangeShapeType="1"/>
          </p:cNvSpPr>
          <p:nvPr/>
        </p:nvSpPr>
        <p:spPr bwMode="auto">
          <a:xfrm>
            <a:off x="5551488" y="1235075"/>
            <a:ext cx="252412" cy="1158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09651" name="Oval 83"/>
          <p:cNvSpPr>
            <a:spLocks noChangeArrowheads="1"/>
          </p:cNvSpPr>
          <p:nvPr/>
        </p:nvSpPr>
        <p:spPr bwMode="auto">
          <a:xfrm>
            <a:off x="3084513" y="2141538"/>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09652" name="Line 84"/>
          <p:cNvSpPr>
            <a:spLocks noChangeShapeType="1"/>
          </p:cNvSpPr>
          <p:nvPr/>
        </p:nvSpPr>
        <p:spPr bwMode="auto">
          <a:xfrm flipV="1">
            <a:off x="3227388" y="331788"/>
            <a:ext cx="3189287" cy="20145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09653" name="Line 85"/>
          <p:cNvSpPr>
            <a:spLocks noChangeShapeType="1"/>
          </p:cNvSpPr>
          <p:nvPr/>
        </p:nvSpPr>
        <p:spPr bwMode="auto">
          <a:xfrm>
            <a:off x="6389688" y="338138"/>
            <a:ext cx="25400" cy="180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09654" name="Line 86"/>
          <p:cNvSpPr>
            <a:spLocks noChangeShapeType="1"/>
          </p:cNvSpPr>
          <p:nvPr/>
        </p:nvSpPr>
        <p:spPr bwMode="auto">
          <a:xfrm>
            <a:off x="6424613" y="2108200"/>
            <a:ext cx="12700" cy="8953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Tree>
    <p:extLst>
      <p:ext uri="{BB962C8B-B14F-4D97-AF65-F5344CB8AC3E}">
        <p14:creationId xmlns:p14="http://schemas.microsoft.com/office/powerpoint/2010/main" val="1278223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9608"/>
                                        </p:tgtEl>
                                        <p:attrNameLst>
                                          <p:attrName>style.visibility</p:attrName>
                                        </p:attrNameLst>
                                      </p:cBhvr>
                                      <p:to>
                                        <p:strVal val="visible"/>
                                      </p:to>
                                    </p:set>
                                    <p:animEffect transition="in" filter="dissolve">
                                      <p:cBhvr>
                                        <p:cTn id="7" dur="500"/>
                                        <p:tgtEl>
                                          <p:spTgt spid="10960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9640"/>
                                        </p:tgtEl>
                                        <p:attrNameLst>
                                          <p:attrName>style.visibility</p:attrName>
                                        </p:attrNameLst>
                                      </p:cBhvr>
                                      <p:to>
                                        <p:strVal val="visible"/>
                                      </p:to>
                                    </p:set>
                                    <p:animEffect transition="in" filter="dissolve">
                                      <p:cBhvr>
                                        <p:cTn id="11" dur="500"/>
                                        <p:tgtEl>
                                          <p:spTgt spid="10964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9622"/>
                                        </p:tgtEl>
                                        <p:attrNameLst>
                                          <p:attrName>style.visibility</p:attrName>
                                        </p:attrNameLst>
                                      </p:cBhvr>
                                      <p:to>
                                        <p:strVal val="visible"/>
                                      </p:to>
                                    </p:set>
                                    <p:animEffect transition="in" filter="wipe(left)">
                                      <p:cBhvr>
                                        <p:cTn id="15" dur="500"/>
                                        <p:tgtEl>
                                          <p:spTgt spid="109622"/>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9616"/>
                                        </p:tgtEl>
                                        <p:attrNameLst>
                                          <p:attrName>style.visibility</p:attrName>
                                        </p:attrNameLst>
                                      </p:cBhvr>
                                      <p:to>
                                        <p:strVal val="visible"/>
                                      </p:to>
                                    </p:set>
                                    <p:animEffect transition="in" filter="wipe(up)">
                                      <p:cBhvr>
                                        <p:cTn id="19" dur="500"/>
                                        <p:tgtEl>
                                          <p:spTgt spid="109616"/>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9618"/>
                                        </p:tgtEl>
                                        <p:attrNameLst>
                                          <p:attrName>style.visibility</p:attrName>
                                        </p:attrNameLst>
                                      </p:cBhvr>
                                      <p:to>
                                        <p:strVal val="visible"/>
                                      </p:to>
                                    </p:set>
                                    <p:animEffect transition="in" filter="wipe(up)">
                                      <p:cBhvr>
                                        <p:cTn id="23" dur="500"/>
                                        <p:tgtEl>
                                          <p:spTgt spid="109618"/>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10962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961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9618"/>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109644"/>
                                        </p:tgtEl>
                                        <p:attrNameLst>
                                          <p:attrName>style.visibility</p:attrName>
                                        </p:attrNameLst>
                                      </p:cBhvr>
                                      <p:to>
                                        <p:strVal val="visible"/>
                                      </p:to>
                                    </p:set>
                                    <p:animEffect transition="in" filter="dissolve">
                                      <p:cBhvr>
                                        <p:cTn id="38" dur="500"/>
                                        <p:tgtEl>
                                          <p:spTgt spid="109644"/>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09645"/>
                                        </p:tgtEl>
                                        <p:attrNameLst>
                                          <p:attrName>style.visibility</p:attrName>
                                        </p:attrNameLst>
                                      </p:cBhvr>
                                      <p:to>
                                        <p:strVal val="visible"/>
                                      </p:to>
                                    </p:set>
                                    <p:animEffect transition="in" filter="wipe(left)">
                                      <p:cBhvr>
                                        <p:cTn id="42" dur="500"/>
                                        <p:tgtEl>
                                          <p:spTgt spid="109645"/>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09646"/>
                                        </p:tgtEl>
                                        <p:attrNameLst>
                                          <p:attrName>style.visibility</p:attrName>
                                        </p:attrNameLst>
                                      </p:cBhvr>
                                      <p:to>
                                        <p:strVal val="visible"/>
                                      </p:to>
                                    </p:set>
                                    <p:animEffect transition="in" filter="wipe(up)">
                                      <p:cBhvr>
                                        <p:cTn id="46" dur="500"/>
                                        <p:tgtEl>
                                          <p:spTgt spid="109646"/>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09647"/>
                                        </p:tgtEl>
                                        <p:attrNameLst>
                                          <p:attrName>style.visibility</p:attrName>
                                        </p:attrNameLst>
                                      </p:cBhvr>
                                      <p:to>
                                        <p:strVal val="visible"/>
                                      </p:to>
                                    </p:set>
                                    <p:animEffect transition="in" filter="wipe(up)">
                                      <p:cBhvr>
                                        <p:cTn id="50" dur="500"/>
                                        <p:tgtEl>
                                          <p:spTgt spid="109647"/>
                                        </p:tgtEl>
                                      </p:cBhvr>
                                    </p:animEffect>
                                  </p:childTnLst>
                                </p:cTn>
                              </p:par>
                            </p:childTnLst>
                          </p:cTn>
                        </p:par>
                        <p:par>
                          <p:cTn id="51" fill="hold" nodeType="afterGroup">
                            <p:stCondLst>
                              <p:cond delay="5000"/>
                            </p:stCondLst>
                            <p:childTnLst>
                              <p:par>
                                <p:cTn id="52" presetID="22" presetClass="entr" presetSubtype="2"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childTnLst>
                          </p:cTn>
                        </p:par>
                        <p:par>
                          <p:cTn id="55" fill="hold" nodeType="afterGroup">
                            <p:stCondLst>
                              <p:cond delay="5500"/>
                            </p:stCondLst>
                            <p:childTnLst>
                              <p:par>
                                <p:cTn id="56" presetID="1" presetClass="exit" presetSubtype="0" fill="hold" grpId="1" nodeType="afterEffect">
                                  <p:stCondLst>
                                    <p:cond delay="0"/>
                                  </p:stCondLst>
                                  <p:childTnLst>
                                    <p:set>
                                      <p:cBhvr>
                                        <p:cTn id="57" dur="1" fill="hold">
                                          <p:stCondLst>
                                            <p:cond delay="0"/>
                                          </p:stCondLst>
                                        </p:cTn>
                                        <p:tgtEl>
                                          <p:spTgt spid="109645"/>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09646"/>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09647"/>
                                        </p:tgtEl>
                                        <p:attrNameLst>
                                          <p:attrName>style.visibility</p:attrName>
                                        </p:attrNameLst>
                                      </p:cBhvr>
                                      <p:to>
                                        <p:strVal val="hidden"/>
                                      </p:to>
                                    </p:set>
                                  </p:childTnLst>
                                </p:cTn>
                              </p:par>
                            </p:childTnLst>
                          </p:cTn>
                        </p:par>
                        <p:par>
                          <p:cTn id="62" fill="hold" nodeType="afterGroup">
                            <p:stCondLst>
                              <p:cond delay="5500"/>
                            </p:stCondLst>
                            <p:childTnLst>
                              <p:par>
                                <p:cTn id="63" presetID="9" presetClass="entr" presetSubtype="0" fill="hold" grpId="0" nodeType="afterEffect">
                                  <p:stCondLst>
                                    <p:cond delay="0"/>
                                  </p:stCondLst>
                                  <p:childTnLst>
                                    <p:set>
                                      <p:cBhvr>
                                        <p:cTn id="64" dur="1" fill="hold">
                                          <p:stCondLst>
                                            <p:cond delay="0"/>
                                          </p:stCondLst>
                                        </p:cTn>
                                        <p:tgtEl>
                                          <p:spTgt spid="109651"/>
                                        </p:tgtEl>
                                        <p:attrNameLst>
                                          <p:attrName>style.visibility</p:attrName>
                                        </p:attrNameLst>
                                      </p:cBhvr>
                                      <p:to>
                                        <p:strVal val="visible"/>
                                      </p:to>
                                    </p:set>
                                    <p:animEffect transition="in" filter="dissolve">
                                      <p:cBhvr>
                                        <p:cTn id="65" dur="500"/>
                                        <p:tgtEl>
                                          <p:spTgt spid="109651"/>
                                        </p:tgtEl>
                                      </p:cBhvr>
                                    </p:animEffect>
                                  </p:childTnLst>
                                </p:cTn>
                              </p:par>
                            </p:childTnLst>
                          </p:cTn>
                        </p:par>
                        <p:par>
                          <p:cTn id="66" fill="hold" nodeType="afterGroup">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109652"/>
                                        </p:tgtEl>
                                        <p:attrNameLst>
                                          <p:attrName>style.visibility</p:attrName>
                                        </p:attrNameLst>
                                      </p:cBhvr>
                                      <p:to>
                                        <p:strVal val="visible"/>
                                      </p:to>
                                    </p:set>
                                    <p:animEffect transition="in" filter="wipe(left)">
                                      <p:cBhvr>
                                        <p:cTn id="69" dur="500"/>
                                        <p:tgtEl>
                                          <p:spTgt spid="109652"/>
                                        </p:tgtEl>
                                      </p:cBhvr>
                                    </p:animEffect>
                                  </p:childTnLst>
                                </p:cTn>
                              </p:par>
                            </p:childTnLst>
                          </p:cTn>
                        </p:par>
                        <p:par>
                          <p:cTn id="70" fill="hold" nodeType="afterGroup">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109653"/>
                                        </p:tgtEl>
                                        <p:attrNameLst>
                                          <p:attrName>style.visibility</p:attrName>
                                        </p:attrNameLst>
                                      </p:cBhvr>
                                      <p:to>
                                        <p:strVal val="visible"/>
                                      </p:to>
                                    </p:set>
                                    <p:animEffect transition="in" filter="wipe(up)">
                                      <p:cBhvr>
                                        <p:cTn id="73" dur="500"/>
                                        <p:tgtEl>
                                          <p:spTgt spid="109653"/>
                                        </p:tgtEl>
                                      </p:cBhvr>
                                    </p:animEffect>
                                  </p:childTnLst>
                                </p:cTn>
                              </p:par>
                            </p:childTnLst>
                          </p:cTn>
                        </p:par>
                        <p:par>
                          <p:cTn id="74" fill="hold" nodeType="afterGroup">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109654"/>
                                        </p:tgtEl>
                                        <p:attrNameLst>
                                          <p:attrName>style.visibility</p:attrName>
                                        </p:attrNameLst>
                                      </p:cBhvr>
                                      <p:to>
                                        <p:strVal val="visible"/>
                                      </p:to>
                                    </p:set>
                                    <p:animEffect transition="in" filter="wipe(up)">
                                      <p:cBhvr>
                                        <p:cTn id="77" dur="500"/>
                                        <p:tgtEl>
                                          <p:spTgt spid="109654"/>
                                        </p:tgtEl>
                                      </p:cBhvr>
                                    </p:animEffect>
                                  </p:childTnLst>
                                </p:cTn>
                              </p:par>
                            </p:childTnLst>
                          </p:cTn>
                        </p:par>
                        <p:par>
                          <p:cTn id="78" fill="hold" nodeType="afterGroup">
                            <p:stCondLst>
                              <p:cond delay="7500"/>
                            </p:stCondLst>
                            <p:childTnLst>
                              <p:par>
                                <p:cTn id="79" presetID="22" presetClass="entr" presetSubtype="2"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nodeType="afterGroup">
                            <p:stCondLst>
                              <p:cond delay="8000"/>
                            </p:stCondLst>
                            <p:childTnLst>
                              <p:par>
                                <p:cTn id="83" presetID="1" presetClass="exit" presetSubtype="0" fill="hold" grpId="1" nodeType="afterEffect">
                                  <p:stCondLst>
                                    <p:cond delay="0"/>
                                  </p:stCondLst>
                                  <p:childTnLst>
                                    <p:set>
                                      <p:cBhvr>
                                        <p:cTn id="84" dur="1" fill="hold">
                                          <p:stCondLst>
                                            <p:cond delay="0"/>
                                          </p:stCondLst>
                                        </p:cTn>
                                        <p:tgtEl>
                                          <p:spTgt spid="10965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0965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096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16" grpId="0" animBg="1"/>
      <p:bldP spid="109616" grpId="1" animBg="1"/>
      <p:bldP spid="109618" grpId="0" animBg="1"/>
      <p:bldP spid="109618" grpId="1" animBg="1"/>
      <p:bldP spid="109622" grpId="0" animBg="1"/>
      <p:bldP spid="109622" grpId="1" animBg="1"/>
      <p:bldP spid="109640" grpId="0" animBg="1"/>
      <p:bldP spid="109644" grpId="0" animBg="1"/>
      <p:bldP spid="109645" grpId="0" animBg="1"/>
      <p:bldP spid="109645" grpId="1" animBg="1"/>
      <p:bldP spid="109646" grpId="0" animBg="1"/>
      <p:bldP spid="109646" grpId="1" animBg="1"/>
      <p:bldP spid="109647" grpId="0" animBg="1"/>
      <p:bldP spid="109647" grpId="1" animBg="1"/>
      <p:bldP spid="109651" grpId="0" animBg="1"/>
      <p:bldP spid="109652" grpId="0" animBg="1"/>
      <p:bldP spid="109652" grpId="1" animBg="1"/>
      <p:bldP spid="109653" grpId="0" animBg="1"/>
      <p:bldP spid="109653" grpId="1" animBg="1"/>
      <p:bldP spid="109654" grpId="0" animBg="1"/>
      <p:bldP spid="10965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090" name="Group 93"/>
          <p:cNvGrpSpPr>
            <a:grpSpLocks/>
          </p:cNvGrpSpPr>
          <p:nvPr/>
        </p:nvGrpSpPr>
        <p:grpSpPr bwMode="auto">
          <a:xfrm>
            <a:off x="6477000" y="4114800"/>
            <a:ext cx="533400" cy="361950"/>
            <a:chOff x="3504" y="1728"/>
            <a:chExt cx="336" cy="228"/>
          </a:xfrm>
        </p:grpSpPr>
        <p:sp>
          <p:nvSpPr>
            <p:cNvPr id="217170" name="Line 94"/>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7171" name="Picture 9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90"/>
          <p:cNvGrpSpPr>
            <a:grpSpLocks/>
          </p:cNvGrpSpPr>
          <p:nvPr/>
        </p:nvGrpSpPr>
        <p:grpSpPr bwMode="auto">
          <a:xfrm>
            <a:off x="4384675" y="3554413"/>
            <a:ext cx="2667000" cy="1885950"/>
            <a:chOff x="2544" y="2064"/>
            <a:chExt cx="1680" cy="1188"/>
          </a:xfrm>
        </p:grpSpPr>
        <p:sp>
          <p:nvSpPr>
            <p:cNvPr id="217168" name="Line 91"/>
            <p:cNvSpPr>
              <a:spLocks noChangeShapeType="1"/>
            </p:cNvSpPr>
            <p:nvPr/>
          </p:nvSpPr>
          <p:spPr bwMode="auto">
            <a:xfrm flipH="1">
              <a:off x="2688" y="2064"/>
              <a:ext cx="1536"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7169" name="Picture 92" descr="114_14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85"/>
          <p:cNvGrpSpPr>
            <a:grpSpLocks/>
          </p:cNvGrpSpPr>
          <p:nvPr/>
        </p:nvGrpSpPr>
        <p:grpSpPr bwMode="auto">
          <a:xfrm>
            <a:off x="4038600" y="3276600"/>
            <a:ext cx="2667000" cy="1885950"/>
            <a:chOff x="2544" y="2064"/>
            <a:chExt cx="1680" cy="1188"/>
          </a:xfrm>
        </p:grpSpPr>
        <p:sp>
          <p:nvSpPr>
            <p:cNvPr id="217166" name="Line 83"/>
            <p:cNvSpPr>
              <a:spLocks noChangeShapeType="1"/>
            </p:cNvSpPr>
            <p:nvPr/>
          </p:nvSpPr>
          <p:spPr bwMode="auto">
            <a:xfrm flipH="1">
              <a:off x="2688" y="2064"/>
              <a:ext cx="1536"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7167" name="Picture 84" descr="114_14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76"/>
          <p:cNvGrpSpPr>
            <a:grpSpLocks/>
          </p:cNvGrpSpPr>
          <p:nvPr/>
        </p:nvGrpSpPr>
        <p:grpSpPr bwMode="auto">
          <a:xfrm>
            <a:off x="3048000" y="3352800"/>
            <a:ext cx="1371600" cy="971550"/>
            <a:chOff x="1920" y="2112"/>
            <a:chExt cx="864" cy="612"/>
          </a:xfrm>
        </p:grpSpPr>
        <p:sp>
          <p:nvSpPr>
            <p:cNvPr id="217164" name="Line 75"/>
            <p:cNvSpPr>
              <a:spLocks noChangeShapeType="1"/>
            </p:cNvSpPr>
            <p:nvPr/>
          </p:nvSpPr>
          <p:spPr bwMode="auto">
            <a:xfrm flipH="1">
              <a:off x="2064" y="2112"/>
              <a:ext cx="72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7165" name="Picture 74" descr="114_14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7094" name="Group 65"/>
          <p:cNvGrpSpPr>
            <a:grpSpLocks/>
          </p:cNvGrpSpPr>
          <p:nvPr/>
        </p:nvGrpSpPr>
        <p:grpSpPr bwMode="auto">
          <a:xfrm>
            <a:off x="4191000" y="2370138"/>
            <a:ext cx="1600200" cy="1200150"/>
            <a:chOff x="2256" y="1152"/>
            <a:chExt cx="1008" cy="756"/>
          </a:xfrm>
        </p:grpSpPr>
        <p:sp>
          <p:nvSpPr>
            <p:cNvPr id="217162" name="Line 66"/>
            <p:cNvSpPr>
              <a:spLocks noChangeShapeType="1"/>
            </p:cNvSpPr>
            <p:nvPr/>
          </p:nvSpPr>
          <p:spPr bwMode="auto">
            <a:xfrm flipH="1">
              <a:off x="2352" y="1152"/>
              <a:ext cx="912"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7163" name="Picture 67"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7095" name="Group 2"/>
          <p:cNvGrpSpPr>
            <a:grpSpLocks/>
          </p:cNvGrpSpPr>
          <p:nvPr/>
        </p:nvGrpSpPr>
        <p:grpSpPr bwMode="auto">
          <a:xfrm>
            <a:off x="7086600" y="4114800"/>
            <a:ext cx="533400" cy="361950"/>
            <a:chOff x="3504" y="1728"/>
            <a:chExt cx="336" cy="228"/>
          </a:xfrm>
        </p:grpSpPr>
        <p:sp>
          <p:nvSpPr>
            <p:cNvPr id="217160" name="Line 3"/>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7161" name="Picture 4"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7096" name="Group 5"/>
          <p:cNvGrpSpPr>
            <a:grpSpLocks/>
          </p:cNvGrpSpPr>
          <p:nvPr/>
        </p:nvGrpSpPr>
        <p:grpSpPr bwMode="auto">
          <a:xfrm>
            <a:off x="4811713" y="2981325"/>
            <a:ext cx="1600200" cy="1200150"/>
            <a:chOff x="2256" y="1152"/>
            <a:chExt cx="1008" cy="756"/>
          </a:xfrm>
        </p:grpSpPr>
        <p:sp>
          <p:nvSpPr>
            <p:cNvPr id="217158" name="Line 6"/>
            <p:cNvSpPr>
              <a:spLocks noChangeShapeType="1"/>
            </p:cNvSpPr>
            <p:nvPr/>
          </p:nvSpPr>
          <p:spPr bwMode="auto">
            <a:xfrm flipH="1">
              <a:off x="2352" y="1152"/>
              <a:ext cx="912"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7159" name="Picture 7"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7097" name="Group 8"/>
          <p:cNvGrpSpPr>
            <a:grpSpLocks/>
          </p:cNvGrpSpPr>
          <p:nvPr/>
        </p:nvGrpSpPr>
        <p:grpSpPr bwMode="auto">
          <a:xfrm>
            <a:off x="5867400" y="2971800"/>
            <a:ext cx="533400" cy="361950"/>
            <a:chOff x="3504" y="1728"/>
            <a:chExt cx="336" cy="228"/>
          </a:xfrm>
        </p:grpSpPr>
        <p:sp>
          <p:nvSpPr>
            <p:cNvPr id="217156" name="Line 9"/>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7157" name="Picture 10"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7098" name="Group 11"/>
          <p:cNvGrpSpPr>
            <a:grpSpLocks/>
          </p:cNvGrpSpPr>
          <p:nvPr/>
        </p:nvGrpSpPr>
        <p:grpSpPr bwMode="auto">
          <a:xfrm>
            <a:off x="3581400" y="1828800"/>
            <a:ext cx="1600200" cy="1200150"/>
            <a:chOff x="2256" y="1152"/>
            <a:chExt cx="1008" cy="756"/>
          </a:xfrm>
        </p:grpSpPr>
        <p:sp>
          <p:nvSpPr>
            <p:cNvPr id="217154" name="Line 12"/>
            <p:cNvSpPr>
              <a:spLocks noChangeShapeType="1"/>
            </p:cNvSpPr>
            <p:nvPr/>
          </p:nvSpPr>
          <p:spPr bwMode="auto">
            <a:xfrm flipH="1">
              <a:off x="2352" y="1152"/>
              <a:ext cx="912"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7155" name="Picture 13" descr="109_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7099" name="Group 14"/>
          <p:cNvGrpSpPr>
            <a:grpSpLocks/>
          </p:cNvGrpSpPr>
          <p:nvPr/>
        </p:nvGrpSpPr>
        <p:grpSpPr bwMode="auto">
          <a:xfrm>
            <a:off x="5562600" y="2743200"/>
            <a:ext cx="533400" cy="361950"/>
            <a:chOff x="3504" y="1728"/>
            <a:chExt cx="336" cy="228"/>
          </a:xfrm>
        </p:grpSpPr>
        <p:sp>
          <p:nvSpPr>
            <p:cNvPr id="217152" name="Line 15"/>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7153" name="Picture 1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7100" name="Group 17"/>
          <p:cNvGrpSpPr>
            <a:grpSpLocks/>
          </p:cNvGrpSpPr>
          <p:nvPr/>
        </p:nvGrpSpPr>
        <p:grpSpPr bwMode="auto">
          <a:xfrm>
            <a:off x="6800850" y="3844925"/>
            <a:ext cx="533400" cy="361950"/>
            <a:chOff x="3504" y="1728"/>
            <a:chExt cx="336" cy="228"/>
          </a:xfrm>
        </p:grpSpPr>
        <p:sp>
          <p:nvSpPr>
            <p:cNvPr id="217150" name="Line 18"/>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7151" name="Picture 1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7101" name="Line 20"/>
          <p:cNvSpPr>
            <a:spLocks noChangeShapeType="1"/>
          </p:cNvSpPr>
          <p:nvPr/>
        </p:nvSpPr>
        <p:spPr bwMode="auto">
          <a:xfrm flipV="1">
            <a:off x="7043738" y="30892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7102" name="Line 21"/>
          <p:cNvSpPr>
            <a:spLocks noChangeShapeType="1"/>
          </p:cNvSpPr>
          <p:nvPr/>
        </p:nvSpPr>
        <p:spPr bwMode="auto">
          <a:xfrm>
            <a:off x="7350125" y="31099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7103" name="Line 22"/>
          <p:cNvSpPr>
            <a:spLocks noChangeShapeType="1"/>
          </p:cNvSpPr>
          <p:nvPr/>
        </p:nvSpPr>
        <p:spPr bwMode="auto">
          <a:xfrm>
            <a:off x="7391400" y="31242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7104" name="Oval 23"/>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05" name="Oval 24"/>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06" name="Oval 25"/>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07" name="Line 26"/>
          <p:cNvSpPr>
            <a:spLocks noChangeShapeType="1"/>
          </p:cNvSpPr>
          <p:nvPr/>
        </p:nvSpPr>
        <p:spPr bwMode="auto">
          <a:xfrm flipV="1">
            <a:off x="6129338" y="22129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7108" name="Line 27"/>
          <p:cNvSpPr>
            <a:spLocks noChangeShapeType="1"/>
          </p:cNvSpPr>
          <p:nvPr/>
        </p:nvSpPr>
        <p:spPr bwMode="auto">
          <a:xfrm>
            <a:off x="6435725" y="22336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7109" name="Line 28"/>
          <p:cNvSpPr>
            <a:spLocks noChangeShapeType="1"/>
          </p:cNvSpPr>
          <p:nvPr/>
        </p:nvSpPr>
        <p:spPr bwMode="auto">
          <a:xfrm>
            <a:off x="6477000" y="22479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7110" name="Oval 29"/>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11" name="Oval 30"/>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12" name="Oval 31"/>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13" name="Line 32"/>
          <p:cNvSpPr>
            <a:spLocks noChangeShapeType="1"/>
          </p:cNvSpPr>
          <p:nvPr/>
        </p:nvSpPr>
        <p:spPr bwMode="auto">
          <a:xfrm flipV="1">
            <a:off x="5214938" y="12985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7114" name="Line 33"/>
          <p:cNvSpPr>
            <a:spLocks noChangeShapeType="1"/>
          </p:cNvSpPr>
          <p:nvPr/>
        </p:nvSpPr>
        <p:spPr bwMode="auto">
          <a:xfrm>
            <a:off x="5521325" y="13192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7115" name="Line 34"/>
          <p:cNvSpPr>
            <a:spLocks noChangeShapeType="1"/>
          </p:cNvSpPr>
          <p:nvPr/>
        </p:nvSpPr>
        <p:spPr bwMode="auto">
          <a:xfrm>
            <a:off x="5562600" y="13335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7116" name="Oval 35"/>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17" name="Oval 36"/>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18" name="Line 37"/>
          <p:cNvSpPr>
            <a:spLocks noChangeShapeType="1"/>
          </p:cNvSpPr>
          <p:nvPr/>
        </p:nvSpPr>
        <p:spPr bwMode="auto">
          <a:xfrm flipV="1">
            <a:off x="5562600" y="381000"/>
            <a:ext cx="68580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7119" name="Line 38"/>
          <p:cNvSpPr>
            <a:spLocks noChangeShapeType="1"/>
          </p:cNvSpPr>
          <p:nvPr/>
        </p:nvSpPr>
        <p:spPr bwMode="auto">
          <a:xfrm flipV="1">
            <a:off x="6400800" y="4572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7120" name="Line 39"/>
          <p:cNvSpPr>
            <a:spLocks noChangeShapeType="1"/>
          </p:cNvSpPr>
          <p:nvPr/>
        </p:nvSpPr>
        <p:spPr bwMode="auto">
          <a:xfrm flipH="1" flipV="1">
            <a:off x="6553200" y="457200"/>
            <a:ext cx="838200" cy="2667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7121" name="AutoShape 40"/>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22" name="AutoShape 41"/>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23" name="AutoShape 42"/>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24" name="AutoShape 43"/>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25" name="AutoShape 44"/>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pic>
        <p:nvPicPr>
          <p:cNvPr id="217126" name="Picture 45" descr="114_14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295400"/>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127" name="Picture 46" descr="109_099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19812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39" name="Picture 47" descr="114_14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2667000"/>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129" name="Oval 49"/>
          <p:cNvSpPr>
            <a:spLocks noChangeArrowheads="1"/>
          </p:cNvSpPr>
          <p:nvPr/>
        </p:nvSpPr>
        <p:spPr bwMode="auto">
          <a:xfrm>
            <a:off x="4191000" y="1371600"/>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30" name="Oval 50"/>
          <p:cNvSpPr>
            <a:spLocks noChangeArrowheads="1"/>
          </p:cNvSpPr>
          <p:nvPr/>
        </p:nvSpPr>
        <p:spPr bwMode="auto">
          <a:xfrm>
            <a:off x="4321175" y="132873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31" name="Oval 51"/>
          <p:cNvSpPr>
            <a:spLocks noChangeArrowheads="1"/>
          </p:cNvSpPr>
          <p:nvPr/>
        </p:nvSpPr>
        <p:spPr bwMode="auto">
          <a:xfrm>
            <a:off x="3910013" y="164306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32" name="Oval 52"/>
          <p:cNvSpPr>
            <a:spLocks noChangeArrowheads="1"/>
          </p:cNvSpPr>
          <p:nvPr/>
        </p:nvSpPr>
        <p:spPr bwMode="auto">
          <a:xfrm>
            <a:off x="4108450" y="179546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33" name="Oval 53"/>
          <p:cNvSpPr>
            <a:spLocks noChangeArrowheads="1"/>
          </p:cNvSpPr>
          <p:nvPr/>
        </p:nvSpPr>
        <p:spPr bwMode="auto">
          <a:xfrm>
            <a:off x="3959225" y="1577975"/>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34" name="Oval 60"/>
          <p:cNvSpPr>
            <a:spLocks noChangeArrowheads="1"/>
          </p:cNvSpPr>
          <p:nvPr/>
        </p:nvSpPr>
        <p:spPr bwMode="auto">
          <a:xfrm>
            <a:off x="3200400" y="220980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7135" name="Oval 61"/>
          <p:cNvSpPr>
            <a:spLocks noChangeArrowheads="1"/>
          </p:cNvSpPr>
          <p:nvPr/>
        </p:nvSpPr>
        <p:spPr bwMode="auto">
          <a:xfrm>
            <a:off x="3116263" y="22415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0655" name="Line 63"/>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0656" name="Line 64"/>
          <p:cNvSpPr>
            <a:spLocks noChangeShapeType="1"/>
          </p:cNvSpPr>
          <p:nvPr/>
        </p:nvSpPr>
        <p:spPr bwMode="auto">
          <a:xfrm>
            <a:off x="5551488" y="1235075"/>
            <a:ext cx="252412" cy="1158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7138" name="Oval 68"/>
          <p:cNvSpPr>
            <a:spLocks noChangeArrowheads="1"/>
          </p:cNvSpPr>
          <p:nvPr/>
        </p:nvSpPr>
        <p:spPr bwMode="auto">
          <a:xfrm>
            <a:off x="3084513" y="2141538"/>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0661" name="Line 69"/>
          <p:cNvSpPr>
            <a:spLocks noChangeShapeType="1"/>
          </p:cNvSpPr>
          <p:nvPr/>
        </p:nvSpPr>
        <p:spPr bwMode="auto">
          <a:xfrm flipV="1">
            <a:off x="2133600" y="381000"/>
            <a:ext cx="4119563" cy="25479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0664" name="Oval 72"/>
          <p:cNvSpPr>
            <a:spLocks noChangeArrowheads="1"/>
          </p:cNvSpPr>
          <p:nvPr/>
        </p:nvSpPr>
        <p:spPr bwMode="auto">
          <a:xfrm>
            <a:off x="2057400" y="281940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0669" name="Line 77"/>
          <p:cNvSpPr>
            <a:spLocks noChangeShapeType="1"/>
          </p:cNvSpPr>
          <p:nvPr/>
        </p:nvSpPr>
        <p:spPr bwMode="auto">
          <a:xfrm flipH="1">
            <a:off x="4379913" y="2365375"/>
            <a:ext cx="1414462" cy="1050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0670" name="Oval 78"/>
          <p:cNvSpPr>
            <a:spLocks noChangeArrowheads="1"/>
          </p:cNvSpPr>
          <p:nvPr/>
        </p:nvSpPr>
        <p:spPr bwMode="auto">
          <a:xfrm>
            <a:off x="2244725" y="304006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0671" name="Line 79"/>
          <p:cNvSpPr>
            <a:spLocks noChangeShapeType="1"/>
          </p:cNvSpPr>
          <p:nvPr/>
        </p:nvSpPr>
        <p:spPr bwMode="auto">
          <a:xfrm flipV="1">
            <a:off x="2286000" y="315913"/>
            <a:ext cx="4143375" cy="284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0672" name="Line 80"/>
          <p:cNvSpPr>
            <a:spLocks noChangeShapeType="1"/>
          </p:cNvSpPr>
          <p:nvPr/>
        </p:nvSpPr>
        <p:spPr bwMode="auto">
          <a:xfrm flipH="1">
            <a:off x="6399213" y="309563"/>
            <a:ext cx="6350" cy="18478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0673" name="Line 81"/>
          <p:cNvSpPr>
            <a:spLocks noChangeShapeType="1"/>
          </p:cNvSpPr>
          <p:nvPr/>
        </p:nvSpPr>
        <p:spPr bwMode="auto">
          <a:xfrm>
            <a:off x="6411913" y="2095500"/>
            <a:ext cx="311150" cy="1193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0678" name="Oval 86"/>
          <p:cNvSpPr>
            <a:spLocks noChangeArrowheads="1"/>
          </p:cNvSpPr>
          <p:nvPr/>
        </p:nvSpPr>
        <p:spPr bwMode="auto">
          <a:xfrm>
            <a:off x="2286000" y="2743200"/>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0679" name="Line 87"/>
          <p:cNvSpPr>
            <a:spLocks noChangeShapeType="1"/>
          </p:cNvSpPr>
          <p:nvPr/>
        </p:nvSpPr>
        <p:spPr bwMode="auto">
          <a:xfrm flipV="1">
            <a:off x="2370138" y="296863"/>
            <a:ext cx="4098925" cy="25939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0680" name="Line 88"/>
          <p:cNvSpPr>
            <a:spLocks noChangeShapeType="1"/>
          </p:cNvSpPr>
          <p:nvPr/>
        </p:nvSpPr>
        <p:spPr bwMode="auto">
          <a:xfrm>
            <a:off x="6477000" y="301625"/>
            <a:ext cx="898525" cy="27162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0681" name="Line 89"/>
          <p:cNvSpPr>
            <a:spLocks noChangeShapeType="1"/>
          </p:cNvSpPr>
          <p:nvPr/>
        </p:nvSpPr>
        <p:spPr bwMode="auto">
          <a:xfrm flipH="1">
            <a:off x="7046913" y="2978150"/>
            <a:ext cx="328612" cy="5445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Tree>
    <p:extLst>
      <p:ext uri="{BB962C8B-B14F-4D97-AF65-F5344CB8AC3E}">
        <p14:creationId xmlns:p14="http://schemas.microsoft.com/office/powerpoint/2010/main" val="2120838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0639"/>
                                        </p:tgtEl>
                                        <p:attrNameLst>
                                          <p:attrName>style.visibility</p:attrName>
                                        </p:attrNameLst>
                                      </p:cBhvr>
                                      <p:to>
                                        <p:strVal val="visible"/>
                                      </p:to>
                                    </p:set>
                                    <p:animEffect transition="in" filter="dissolve">
                                      <p:cBhvr>
                                        <p:cTn id="7" dur="500"/>
                                        <p:tgtEl>
                                          <p:spTgt spid="11063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0664"/>
                                        </p:tgtEl>
                                        <p:attrNameLst>
                                          <p:attrName>style.visibility</p:attrName>
                                        </p:attrNameLst>
                                      </p:cBhvr>
                                      <p:to>
                                        <p:strVal val="visible"/>
                                      </p:to>
                                    </p:set>
                                    <p:animEffect transition="in" filter="dissolve">
                                      <p:cBhvr>
                                        <p:cTn id="11" dur="500"/>
                                        <p:tgtEl>
                                          <p:spTgt spid="11066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0661"/>
                                        </p:tgtEl>
                                        <p:attrNameLst>
                                          <p:attrName>style.visibility</p:attrName>
                                        </p:attrNameLst>
                                      </p:cBhvr>
                                      <p:to>
                                        <p:strVal val="visible"/>
                                      </p:to>
                                    </p:set>
                                    <p:animEffect transition="in" filter="wipe(left)">
                                      <p:cBhvr>
                                        <p:cTn id="15" dur="500"/>
                                        <p:tgtEl>
                                          <p:spTgt spid="110661"/>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0655"/>
                                        </p:tgtEl>
                                        <p:attrNameLst>
                                          <p:attrName>style.visibility</p:attrName>
                                        </p:attrNameLst>
                                      </p:cBhvr>
                                      <p:to>
                                        <p:strVal val="visible"/>
                                      </p:to>
                                    </p:set>
                                    <p:animEffect transition="in" filter="wipe(up)">
                                      <p:cBhvr>
                                        <p:cTn id="19" dur="500"/>
                                        <p:tgtEl>
                                          <p:spTgt spid="110655"/>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0656"/>
                                        </p:tgtEl>
                                        <p:attrNameLst>
                                          <p:attrName>style.visibility</p:attrName>
                                        </p:attrNameLst>
                                      </p:cBhvr>
                                      <p:to>
                                        <p:strVal val="visible"/>
                                      </p:to>
                                    </p:set>
                                    <p:animEffect transition="in" filter="wipe(up)">
                                      <p:cBhvr>
                                        <p:cTn id="23" dur="500"/>
                                        <p:tgtEl>
                                          <p:spTgt spid="110656"/>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10669"/>
                                        </p:tgtEl>
                                        <p:attrNameLst>
                                          <p:attrName>style.visibility</p:attrName>
                                        </p:attrNameLst>
                                      </p:cBhvr>
                                      <p:to>
                                        <p:strVal val="visible"/>
                                      </p:to>
                                    </p:set>
                                    <p:animEffect transition="in" filter="wipe(up)">
                                      <p:cBhvr>
                                        <p:cTn id="27" dur="500"/>
                                        <p:tgtEl>
                                          <p:spTgt spid="110669"/>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nodeType="afterGroup">
                            <p:stCondLst>
                              <p:cond delay="3500"/>
                            </p:stCondLst>
                            <p:childTnLst>
                              <p:par>
                                <p:cTn id="33" presetID="1" presetClass="exit" presetSubtype="0" fill="hold" grpId="1" nodeType="afterEffect">
                                  <p:stCondLst>
                                    <p:cond delay="0"/>
                                  </p:stCondLst>
                                  <p:childTnLst>
                                    <p:set>
                                      <p:cBhvr>
                                        <p:cTn id="34" dur="1" fill="hold">
                                          <p:stCondLst>
                                            <p:cond delay="0"/>
                                          </p:stCondLst>
                                        </p:cTn>
                                        <p:tgtEl>
                                          <p:spTgt spid="11066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066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065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0655"/>
                                        </p:tgtEl>
                                        <p:attrNameLst>
                                          <p:attrName>style.visibility</p:attrName>
                                        </p:attrNameLst>
                                      </p:cBhvr>
                                      <p:to>
                                        <p:strVal val="hidden"/>
                                      </p:to>
                                    </p:set>
                                  </p:childTnLst>
                                </p:cTn>
                              </p:par>
                            </p:childTnLst>
                          </p:cTn>
                        </p:par>
                        <p:par>
                          <p:cTn id="41" fill="hold" nodeType="afterGroup">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110670"/>
                                        </p:tgtEl>
                                        <p:attrNameLst>
                                          <p:attrName>style.visibility</p:attrName>
                                        </p:attrNameLst>
                                      </p:cBhvr>
                                      <p:to>
                                        <p:strVal val="visible"/>
                                      </p:to>
                                    </p:set>
                                    <p:animEffect transition="in" filter="dissolve">
                                      <p:cBhvr>
                                        <p:cTn id="44" dur="500"/>
                                        <p:tgtEl>
                                          <p:spTgt spid="110670"/>
                                        </p:tgtEl>
                                      </p:cBhvr>
                                    </p:animEffect>
                                  </p:childTnLst>
                                </p:cTn>
                              </p:par>
                            </p:childTnLst>
                          </p:cTn>
                        </p:par>
                        <p:par>
                          <p:cTn id="45" fill="hold" nodeType="afterGroup">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10671"/>
                                        </p:tgtEl>
                                        <p:attrNameLst>
                                          <p:attrName>style.visibility</p:attrName>
                                        </p:attrNameLst>
                                      </p:cBhvr>
                                      <p:to>
                                        <p:strVal val="visible"/>
                                      </p:to>
                                    </p:set>
                                    <p:animEffect transition="in" filter="wipe(left)">
                                      <p:cBhvr>
                                        <p:cTn id="48" dur="500"/>
                                        <p:tgtEl>
                                          <p:spTgt spid="110671"/>
                                        </p:tgtEl>
                                      </p:cBhvr>
                                    </p:animEffect>
                                  </p:childTnLst>
                                </p:cTn>
                              </p:par>
                            </p:childTnLst>
                          </p:cTn>
                        </p:par>
                        <p:par>
                          <p:cTn id="49" fill="hold" nodeType="afterGroup">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110672"/>
                                        </p:tgtEl>
                                        <p:attrNameLst>
                                          <p:attrName>style.visibility</p:attrName>
                                        </p:attrNameLst>
                                      </p:cBhvr>
                                      <p:to>
                                        <p:strVal val="visible"/>
                                      </p:to>
                                    </p:set>
                                    <p:animEffect transition="in" filter="wipe(up)">
                                      <p:cBhvr>
                                        <p:cTn id="52" dur="500"/>
                                        <p:tgtEl>
                                          <p:spTgt spid="110672"/>
                                        </p:tgtEl>
                                      </p:cBhvr>
                                    </p:animEffect>
                                  </p:childTnLst>
                                </p:cTn>
                              </p:par>
                            </p:childTnLst>
                          </p:cTn>
                        </p:par>
                        <p:par>
                          <p:cTn id="53" fill="hold" nodeType="afterGroup">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110673"/>
                                        </p:tgtEl>
                                        <p:attrNameLst>
                                          <p:attrName>style.visibility</p:attrName>
                                        </p:attrNameLst>
                                      </p:cBhvr>
                                      <p:to>
                                        <p:strVal val="visible"/>
                                      </p:to>
                                    </p:set>
                                    <p:animEffect transition="in" filter="wipe(up)">
                                      <p:cBhvr>
                                        <p:cTn id="56" dur="500"/>
                                        <p:tgtEl>
                                          <p:spTgt spid="110673"/>
                                        </p:tgtEl>
                                      </p:cBhvr>
                                    </p:animEffect>
                                  </p:childTnLst>
                                </p:cTn>
                              </p:par>
                            </p:childTnLst>
                          </p:cTn>
                        </p:par>
                        <p:par>
                          <p:cTn id="57" fill="hold" nodeType="afterGroup">
                            <p:stCondLst>
                              <p:cond delay="5500"/>
                            </p:stCondLst>
                            <p:childTnLst>
                              <p:par>
                                <p:cTn id="58" presetID="22" presetClass="entr" presetSubtype="2"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right)">
                                      <p:cBhvr>
                                        <p:cTn id="60" dur="500"/>
                                        <p:tgtEl>
                                          <p:spTgt spid="4"/>
                                        </p:tgtEl>
                                      </p:cBhvr>
                                    </p:animEffect>
                                  </p:childTnLst>
                                </p:cTn>
                              </p:par>
                            </p:childTnLst>
                          </p:cTn>
                        </p:par>
                        <p:par>
                          <p:cTn id="61" fill="hold" nodeType="afterGroup">
                            <p:stCondLst>
                              <p:cond delay="6000"/>
                            </p:stCondLst>
                            <p:childTnLst>
                              <p:par>
                                <p:cTn id="62" presetID="1" presetClass="exit" presetSubtype="0" fill="hold" grpId="1" nodeType="afterEffect">
                                  <p:stCondLst>
                                    <p:cond delay="0"/>
                                  </p:stCondLst>
                                  <p:childTnLst>
                                    <p:set>
                                      <p:cBhvr>
                                        <p:cTn id="63" dur="1" fill="hold">
                                          <p:stCondLst>
                                            <p:cond delay="0"/>
                                          </p:stCondLst>
                                        </p:cTn>
                                        <p:tgtEl>
                                          <p:spTgt spid="110673"/>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10672"/>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10671"/>
                                        </p:tgtEl>
                                        <p:attrNameLst>
                                          <p:attrName>style.visibility</p:attrName>
                                        </p:attrNameLst>
                                      </p:cBhvr>
                                      <p:to>
                                        <p:strVal val="hidden"/>
                                      </p:to>
                                    </p:set>
                                  </p:childTnLst>
                                </p:cTn>
                              </p:par>
                            </p:childTnLst>
                          </p:cTn>
                        </p:par>
                        <p:par>
                          <p:cTn id="68" fill="hold" nodeType="afterGroup">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110678"/>
                                        </p:tgtEl>
                                        <p:attrNameLst>
                                          <p:attrName>style.visibility</p:attrName>
                                        </p:attrNameLst>
                                      </p:cBhvr>
                                      <p:to>
                                        <p:strVal val="visible"/>
                                      </p:to>
                                    </p:set>
                                    <p:animEffect transition="in" filter="dissolve">
                                      <p:cBhvr>
                                        <p:cTn id="71" dur="500"/>
                                        <p:tgtEl>
                                          <p:spTgt spid="110678"/>
                                        </p:tgtEl>
                                      </p:cBhvr>
                                    </p:animEffect>
                                  </p:childTnLst>
                                </p:cTn>
                              </p:par>
                            </p:childTnLst>
                          </p:cTn>
                        </p:par>
                        <p:par>
                          <p:cTn id="72" fill="hold" nodeType="afterGroup">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110679"/>
                                        </p:tgtEl>
                                        <p:attrNameLst>
                                          <p:attrName>style.visibility</p:attrName>
                                        </p:attrNameLst>
                                      </p:cBhvr>
                                      <p:to>
                                        <p:strVal val="visible"/>
                                      </p:to>
                                    </p:set>
                                    <p:animEffect transition="in" filter="wipe(left)">
                                      <p:cBhvr>
                                        <p:cTn id="75" dur="500"/>
                                        <p:tgtEl>
                                          <p:spTgt spid="110679"/>
                                        </p:tgtEl>
                                      </p:cBhvr>
                                    </p:animEffect>
                                  </p:childTnLst>
                                </p:cTn>
                              </p:par>
                            </p:childTnLst>
                          </p:cTn>
                        </p:par>
                        <p:par>
                          <p:cTn id="76" fill="hold" nodeType="afterGroup">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10680"/>
                                        </p:tgtEl>
                                        <p:attrNameLst>
                                          <p:attrName>style.visibility</p:attrName>
                                        </p:attrNameLst>
                                      </p:cBhvr>
                                      <p:to>
                                        <p:strVal val="visible"/>
                                      </p:to>
                                    </p:set>
                                    <p:animEffect transition="in" filter="wipe(up)">
                                      <p:cBhvr>
                                        <p:cTn id="79" dur="500"/>
                                        <p:tgtEl>
                                          <p:spTgt spid="110680"/>
                                        </p:tgtEl>
                                      </p:cBhvr>
                                    </p:animEffect>
                                  </p:childTnLst>
                                </p:cTn>
                              </p:par>
                            </p:childTnLst>
                          </p:cTn>
                        </p:par>
                        <p:par>
                          <p:cTn id="80" fill="hold" nodeType="afterGroup">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110681"/>
                                        </p:tgtEl>
                                        <p:attrNameLst>
                                          <p:attrName>style.visibility</p:attrName>
                                        </p:attrNameLst>
                                      </p:cBhvr>
                                      <p:to>
                                        <p:strVal val="visible"/>
                                      </p:to>
                                    </p:set>
                                    <p:animEffect transition="in" filter="wipe(up)">
                                      <p:cBhvr>
                                        <p:cTn id="83" dur="500"/>
                                        <p:tgtEl>
                                          <p:spTgt spid="110681"/>
                                        </p:tgtEl>
                                      </p:cBhvr>
                                    </p:animEffect>
                                  </p:childTnLst>
                                </p:cTn>
                              </p:par>
                            </p:childTnLst>
                          </p:cTn>
                        </p:par>
                        <p:par>
                          <p:cTn id="84" fill="hold" nodeType="afterGroup">
                            <p:stCondLst>
                              <p:cond delay="8000"/>
                            </p:stCondLst>
                            <p:childTnLst>
                              <p:par>
                                <p:cTn id="85" presetID="22" presetClass="entr" presetSubtype="2"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right)">
                                      <p:cBhvr>
                                        <p:cTn id="87" dur="500"/>
                                        <p:tgtEl>
                                          <p:spTgt spid="3"/>
                                        </p:tgtEl>
                                      </p:cBhvr>
                                    </p:animEffect>
                                  </p:childTnLst>
                                </p:cTn>
                              </p:par>
                            </p:childTnLst>
                          </p:cTn>
                        </p:par>
                        <p:par>
                          <p:cTn id="88" fill="hold" nodeType="afterGroup">
                            <p:stCondLst>
                              <p:cond delay="8500"/>
                            </p:stCondLst>
                            <p:childTnLst>
                              <p:par>
                                <p:cTn id="89" presetID="1" presetClass="exit" presetSubtype="0" fill="hold" grpId="1" nodeType="afterEffect">
                                  <p:stCondLst>
                                    <p:cond delay="0"/>
                                  </p:stCondLst>
                                  <p:childTnLst>
                                    <p:set>
                                      <p:cBhvr>
                                        <p:cTn id="90" dur="1" fill="hold">
                                          <p:stCondLst>
                                            <p:cond delay="0"/>
                                          </p:stCondLst>
                                        </p:cTn>
                                        <p:tgtEl>
                                          <p:spTgt spid="110679"/>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1068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106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55" grpId="0" animBg="1"/>
      <p:bldP spid="110655" grpId="1" animBg="1"/>
      <p:bldP spid="110656" grpId="0" animBg="1"/>
      <p:bldP spid="110656" grpId="1" animBg="1"/>
      <p:bldP spid="110661" grpId="0" animBg="1"/>
      <p:bldP spid="110661" grpId="1" animBg="1"/>
      <p:bldP spid="110664" grpId="0" animBg="1"/>
      <p:bldP spid="110669" grpId="0" animBg="1"/>
      <p:bldP spid="110669" grpId="1" animBg="1"/>
      <p:bldP spid="110670" grpId="0" animBg="1"/>
      <p:bldP spid="110671" grpId="0" animBg="1"/>
      <p:bldP spid="110671" grpId="1" animBg="1"/>
      <p:bldP spid="110672" grpId="0" animBg="1"/>
      <p:bldP spid="110672" grpId="1" animBg="1"/>
      <p:bldP spid="110673" grpId="0" animBg="1"/>
      <p:bldP spid="110673" grpId="1" animBg="1"/>
      <p:bldP spid="110678" grpId="0" animBg="1"/>
      <p:bldP spid="110679" grpId="0" animBg="1"/>
      <p:bldP spid="110679" grpId="1" animBg="1"/>
      <p:bldP spid="110680" grpId="0" animBg="1"/>
      <p:bldP spid="110680" grpId="1" animBg="1"/>
      <p:bldP spid="110681" grpId="0" animBg="1"/>
      <p:bldP spid="11068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114" name="Group 105"/>
          <p:cNvGrpSpPr>
            <a:grpSpLocks/>
          </p:cNvGrpSpPr>
          <p:nvPr/>
        </p:nvGrpSpPr>
        <p:grpSpPr bwMode="auto">
          <a:xfrm>
            <a:off x="6477000" y="4114800"/>
            <a:ext cx="533400" cy="361950"/>
            <a:chOff x="3504" y="1728"/>
            <a:chExt cx="336" cy="228"/>
          </a:xfrm>
        </p:grpSpPr>
        <p:sp>
          <p:nvSpPr>
            <p:cNvPr id="218208" name="Line 106"/>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8209" name="Picture 107"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8115" name="Picture 100" descr="114_14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667000"/>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6" name="Oval 101"/>
          <p:cNvSpPr>
            <a:spLocks noChangeArrowheads="1"/>
          </p:cNvSpPr>
          <p:nvPr/>
        </p:nvSpPr>
        <p:spPr bwMode="auto">
          <a:xfrm>
            <a:off x="2057400" y="281940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17" name="Oval 102"/>
          <p:cNvSpPr>
            <a:spLocks noChangeArrowheads="1"/>
          </p:cNvSpPr>
          <p:nvPr/>
        </p:nvSpPr>
        <p:spPr bwMode="auto">
          <a:xfrm>
            <a:off x="2244725" y="304006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18" name="Oval 103"/>
          <p:cNvSpPr>
            <a:spLocks noChangeArrowheads="1"/>
          </p:cNvSpPr>
          <p:nvPr/>
        </p:nvSpPr>
        <p:spPr bwMode="auto">
          <a:xfrm>
            <a:off x="2286000" y="2743200"/>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3" name="Group 95"/>
          <p:cNvGrpSpPr>
            <a:grpSpLocks/>
          </p:cNvGrpSpPr>
          <p:nvPr/>
        </p:nvGrpSpPr>
        <p:grpSpPr bwMode="auto">
          <a:xfrm>
            <a:off x="1603375" y="2914650"/>
            <a:ext cx="2114550" cy="1531938"/>
            <a:chOff x="1010" y="1836"/>
            <a:chExt cx="1332" cy="965"/>
          </a:xfrm>
        </p:grpSpPr>
        <p:sp>
          <p:nvSpPr>
            <p:cNvPr id="218206" name="Line 89"/>
            <p:cNvSpPr>
              <a:spLocks noChangeShapeType="1"/>
            </p:cNvSpPr>
            <p:nvPr/>
          </p:nvSpPr>
          <p:spPr bwMode="auto">
            <a:xfrm flipH="1">
              <a:off x="1106" y="1836"/>
              <a:ext cx="1236" cy="8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8207" name="Picture 90" descr="115_15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0" y="2621"/>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94"/>
          <p:cNvGrpSpPr>
            <a:grpSpLocks/>
          </p:cNvGrpSpPr>
          <p:nvPr/>
        </p:nvGrpSpPr>
        <p:grpSpPr bwMode="auto">
          <a:xfrm>
            <a:off x="3352800" y="5334000"/>
            <a:ext cx="1176338" cy="865188"/>
            <a:chOff x="1920" y="3187"/>
            <a:chExt cx="741" cy="545"/>
          </a:xfrm>
        </p:grpSpPr>
        <p:sp>
          <p:nvSpPr>
            <p:cNvPr id="218204" name="Line 92"/>
            <p:cNvSpPr>
              <a:spLocks noChangeShapeType="1"/>
            </p:cNvSpPr>
            <p:nvPr/>
          </p:nvSpPr>
          <p:spPr bwMode="auto">
            <a:xfrm flipH="1">
              <a:off x="2016" y="3187"/>
              <a:ext cx="645" cy="4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8205" name="Picture 93" descr="115_15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 y="355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87"/>
          <p:cNvGrpSpPr>
            <a:grpSpLocks/>
          </p:cNvGrpSpPr>
          <p:nvPr/>
        </p:nvGrpSpPr>
        <p:grpSpPr bwMode="auto">
          <a:xfrm>
            <a:off x="1828800" y="2057400"/>
            <a:ext cx="3657600" cy="2647950"/>
            <a:chOff x="1152" y="1296"/>
            <a:chExt cx="2304" cy="1668"/>
          </a:xfrm>
        </p:grpSpPr>
        <p:sp>
          <p:nvSpPr>
            <p:cNvPr id="218202" name="Line 85"/>
            <p:cNvSpPr>
              <a:spLocks noChangeShapeType="1"/>
            </p:cNvSpPr>
            <p:nvPr/>
          </p:nvSpPr>
          <p:spPr bwMode="auto">
            <a:xfrm flipH="1">
              <a:off x="1248" y="1296"/>
              <a:ext cx="2208"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8203" name="Picture 86" descr="115_15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 y="278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8122" name="Group 2"/>
          <p:cNvGrpSpPr>
            <a:grpSpLocks/>
          </p:cNvGrpSpPr>
          <p:nvPr/>
        </p:nvGrpSpPr>
        <p:grpSpPr bwMode="auto">
          <a:xfrm>
            <a:off x="4384675" y="3554413"/>
            <a:ext cx="2667000" cy="1885950"/>
            <a:chOff x="2544" y="2064"/>
            <a:chExt cx="1680" cy="1188"/>
          </a:xfrm>
        </p:grpSpPr>
        <p:sp>
          <p:nvSpPr>
            <p:cNvPr id="218200" name="Line 3"/>
            <p:cNvSpPr>
              <a:spLocks noChangeShapeType="1"/>
            </p:cNvSpPr>
            <p:nvPr/>
          </p:nvSpPr>
          <p:spPr bwMode="auto">
            <a:xfrm flipH="1">
              <a:off x="2688" y="2064"/>
              <a:ext cx="1536"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8201" name="Picture 4" descr="114_146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8123" name="Group 8"/>
          <p:cNvGrpSpPr>
            <a:grpSpLocks/>
          </p:cNvGrpSpPr>
          <p:nvPr/>
        </p:nvGrpSpPr>
        <p:grpSpPr bwMode="auto">
          <a:xfrm>
            <a:off x="3048000" y="3352800"/>
            <a:ext cx="1371600" cy="971550"/>
            <a:chOff x="1920" y="2112"/>
            <a:chExt cx="864" cy="612"/>
          </a:xfrm>
        </p:grpSpPr>
        <p:sp>
          <p:nvSpPr>
            <p:cNvPr id="218198" name="Line 9"/>
            <p:cNvSpPr>
              <a:spLocks noChangeShapeType="1"/>
            </p:cNvSpPr>
            <p:nvPr/>
          </p:nvSpPr>
          <p:spPr bwMode="auto">
            <a:xfrm flipH="1">
              <a:off x="2064" y="2112"/>
              <a:ext cx="72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8199" name="Picture 10" descr="114_146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8124" name="Group 11"/>
          <p:cNvGrpSpPr>
            <a:grpSpLocks/>
          </p:cNvGrpSpPr>
          <p:nvPr/>
        </p:nvGrpSpPr>
        <p:grpSpPr bwMode="auto">
          <a:xfrm>
            <a:off x="4191000" y="2370138"/>
            <a:ext cx="1600200" cy="1200150"/>
            <a:chOff x="2256" y="1152"/>
            <a:chExt cx="1008" cy="756"/>
          </a:xfrm>
        </p:grpSpPr>
        <p:sp>
          <p:nvSpPr>
            <p:cNvPr id="218196" name="Line 12"/>
            <p:cNvSpPr>
              <a:spLocks noChangeShapeType="1"/>
            </p:cNvSpPr>
            <p:nvPr/>
          </p:nvSpPr>
          <p:spPr bwMode="auto">
            <a:xfrm flipH="1">
              <a:off x="2352" y="1152"/>
              <a:ext cx="912"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8197" name="Picture 13" descr="109_099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8125" name="Group 14"/>
          <p:cNvGrpSpPr>
            <a:grpSpLocks/>
          </p:cNvGrpSpPr>
          <p:nvPr/>
        </p:nvGrpSpPr>
        <p:grpSpPr bwMode="auto">
          <a:xfrm>
            <a:off x="7086600" y="4114800"/>
            <a:ext cx="533400" cy="361950"/>
            <a:chOff x="3504" y="1728"/>
            <a:chExt cx="336" cy="228"/>
          </a:xfrm>
        </p:grpSpPr>
        <p:sp>
          <p:nvSpPr>
            <p:cNvPr id="218194" name="Line 15"/>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8195" name="Picture 16"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8126" name="Group 17"/>
          <p:cNvGrpSpPr>
            <a:grpSpLocks/>
          </p:cNvGrpSpPr>
          <p:nvPr/>
        </p:nvGrpSpPr>
        <p:grpSpPr bwMode="auto">
          <a:xfrm>
            <a:off x="4811713" y="2981325"/>
            <a:ext cx="1600200" cy="1200150"/>
            <a:chOff x="2256" y="1152"/>
            <a:chExt cx="1008" cy="756"/>
          </a:xfrm>
        </p:grpSpPr>
        <p:sp>
          <p:nvSpPr>
            <p:cNvPr id="218192" name="Line 18"/>
            <p:cNvSpPr>
              <a:spLocks noChangeShapeType="1"/>
            </p:cNvSpPr>
            <p:nvPr/>
          </p:nvSpPr>
          <p:spPr bwMode="auto">
            <a:xfrm flipH="1">
              <a:off x="2352" y="1152"/>
              <a:ext cx="912"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8193" name="Picture 19" descr="109_099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8127" name="Group 20"/>
          <p:cNvGrpSpPr>
            <a:grpSpLocks/>
          </p:cNvGrpSpPr>
          <p:nvPr/>
        </p:nvGrpSpPr>
        <p:grpSpPr bwMode="auto">
          <a:xfrm>
            <a:off x="5867400" y="2971800"/>
            <a:ext cx="533400" cy="361950"/>
            <a:chOff x="3504" y="1728"/>
            <a:chExt cx="336" cy="228"/>
          </a:xfrm>
        </p:grpSpPr>
        <p:sp>
          <p:nvSpPr>
            <p:cNvPr id="218190" name="Line 21"/>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8191" name="Picture 22"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8128" name="Group 23"/>
          <p:cNvGrpSpPr>
            <a:grpSpLocks/>
          </p:cNvGrpSpPr>
          <p:nvPr/>
        </p:nvGrpSpPr>
        <p:grpSpPr bwMode="auto">
          <a:xfrm>
            <a:off x="3581400" y="1828800"/>
            <a:ext cx="1600200" cy="1200150"/>
            <a:chOff x="2256" y="1152"/>
            <a:chExt cx="1008" cy="756"/>
          </a:xfrm>
        </p:grpSpPr>
        <p:sp>
          <p:nvSpPr>
            <p:cNvPr id="218188" name="Line 24"/>
            <p:cNvSpPr>
              <a:spLocks noChangeShapeType="1"/>
            </p:cNvSpPr>
            <p:nvPr/>
          </p:nvSpPr>
          <p:spPr bwMode="auto">
            <a:xfrm flipH="1">
              <a:off x="2352" y="1152"/>
              <a:ext cx="912"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8189" name="Picture 25" descr="109_099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8129" name="Group 26"/>
          <p:cNvGrpSpPr>
            <a:grpSpLocks/>
          </p:cNvGrpSpPr>
          <p:nvPr/>
        </p:nvGrpSpPr>
        <p:grpSpPr bwMode="auto">
          <a:xfrm>
            <a:off x="5562600" y="2743200"/>
            <a:ext cx="533400" cy="361950"/>
            <a:chOff x="3504" y="1728"/>
            <a:chExt cx="336" cy="228"/>
          </a:xfrm>
        </p:grpSpPr>
        <p:sp>
          <p:nvSpPr>
            <p:cNvPr id="218186" name="Line 27"/>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8187" name="Picture 28"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8130" name="Group 29"/>
          <p:cNvGrpSpPr>
            <a:grpSpLocks/>
          </p:cNvGrpSpPr>
          <p:nvPr/>
        </p:nvGrpSpPr>
        <p:grpSpPr bwMode="auto">
          <a:xfrm>
            <a:off x="6800850" y="3844925"/>
            <a:ext cx="533400" cy="361950"/>
            <a:chOff x="3504" y="1728"/>
            <a:chExt cx="336" cy="228"/>
          </a:xfrm>
        </p:grpSpPr>
        <p:sp>
          <p:nvSpPr>
            <p:cNvPr id="218184" name="Line 30"/>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8185" name="Picture 31"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8131" name="Line 32"/>
          <p:cNvSpPr>
            <a:spLocks noChangeShapeType="1"/>
          </p:cNvSpPr>
          <p:nvPr/>
        </p:nvSpPr>
        <p:spPr bwMode="auto">
          <a:xfrm flipV="1">
            <a:off x="7043738" y="30892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8132" name="Line 33"/>
          <p:cNvSpPr>
            <a:spLocks noChangeShapeType="1"/>
          </p:cNvSpPr>
          <p:nvPr/>
        </p:nvSpPr>
        <p:spPr bwMode="auto">
          <a:xfrm>
            <a:off x="7350125" y="31099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8133" name="Line 34"/>
          <p:cNvSpPr>
            <a:spLocks noChangeShapeType="1"/>
          </p:cNvSpPr>
          <p:nvPr/>
        </p:nvSpPr>
        <p:spPr bwMode="auto">
          <a:xfrm>
            <a:off x="7391400" y="31242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8134" name="Oval 35"/>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35" name="Oval 36"/>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36" name="Oval 37"/>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37" name="Line 38"/>
          <p:cNvSpPr>
            <a:spLocks noChangeShapeType="1"/>
          </p:cNvSpPr>
          <p:nvPr/>
        </p:nvSpPr>
        <p:spPr bwMode="auto">
          <a:xfrm flipV="1">
            <a:off x="6129338" y="22129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8138" name="Line 39"/>
          <p:cNvSpPr>
            <a:spLocks noChangeShapeType="1"/>
          </p:cNvSpPr>
          <p:nvPr/>
        </p:nvSpPr>
        <p:spPr bwMode="auto">
          <a:xfrm>
            <a:off x="6435725" y="22336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8139" name="Line 40"/>
          <p:cNvSpPr>
            <a:spLocks noChangeShapeType="1"/>
          </p:cNvSpPr>
          <p:nvPr/>
        </p:nvSpPr>
        <p:spPr bwMode="auto">
          <a:xfrm>
            <a:off x="6477000" y="22479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8140" name="Oval 41"/>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41" name="Oval 42"/>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42" name="Oval 43"/>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43" name="Line 44"/>
          <p:cNvSpPr>
            <a:spLocks noChangeShapeType="1"/>
          </p:cNvSpPr>
          <p:nvPr/>
        </p:nvSpPr>
        <p:spPr bwMode="auto">
          <a:xfrm flipV="1">
            <a:off x="5214938" y="12985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8144" name="Line 45"/>
          <p:cNvSpPr>
            <a:spLocks noChangeShapeType="1"/>
          </p:cNvSpPr>
          <p:nvPr/>
        </p:nvSpPr>
        <p:spPr bwMode="auto">
          <a:xfrm>
            <a:off x="5521325" y="13192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8145" name="Line 46"/>
          <p:cNvSpPr>
            <a:spLocks noChangeShapeType="1"/>
          </p:cNvSpPr>
          <p:nvPr/>
        </p:nvSpPr>
        <p:spPr bwMode="auto">
          <a:xfrm>
            <a:off x="5562600" y="13335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8146" name="Oval 47"/>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47" name="Oval 48"/>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48" name="Line 49"/>
          <p:cNvSpPr>
            <a:spLocks noChangeShapeType="1"/>
          </p:cNvSpPr>
          <p:nvPr/>
        </p:nvSpPr>
        <p:spPr bwMode="auto">
          <a:xfrm flipV="1">
            <a:off x="5562600" y="381000"/>
            <a:ext cx="68580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8149" name="Line 50"/>
          <p:cNvSpPr>
            <a:spLocks noChangeShapeType="1"/>
          </p:cNvSpPr>
          <p:nvPr/>
        </p:nvSpPr>
        <p:spPr bwMode="auto">
          <a:xfrm flipV="1">
            <a:off x="6400800" y="4572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8150" name="Line 51"/>
          <p:cNvSpPr>
            <a:spLocks noChangeShapeType="1"/>
          </p:cNvSpPr>
          <p:nvPr/>
        </p:nvSpPr>
        <p:spPr bwMode="auto">
          <a:xfrm flipH="1" flipV="1">
            <a:off x="6553200" y="457200"/>
            <a:ext cx="838200" cy="2667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8151" name="AutoShape 52"/>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52" name="AutoShape 53"/>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53" name="AutoShape 54"/>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54" name="AutoShape 55"/>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55" name="AutoShape 56"/>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pic>
        <p:nvPicPr>
          <p:cNvPr id="218156" name="Picture 57" descr="114_14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1295400"/>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57" name="Picture 58" descr="109_09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19812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76" name="Picture 60"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33528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59" name="Oval 61"/>
          <p:cNvSpPr>
            <a:spLocks noChangeArrowheads="1"/>
          </p:cNvSpPr>
          <p:nvPr/>
        </p:nvSpPr>
        <p:spPr bwMode="auto">
          <a:xfrm>
            <a:off x="4191000" y="1371600"/>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60" name="Oval 62"/>
          <p:cNvSpPr>
            <a:spLocks noChangeArrowheads="1"/>
          </p:cNvSpPr>
          <p:nvPr/>
        </p:nvSpPr>
        <p:spPr bwMode="auto">
          <a:xfrm>
            <a:off x="4321175" y="132873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61" name="Oval 63"/>
          <p:cNvSpPr>
            <a:spLocks noChangeArrowheads="1"/>
          </p:cNvSpPr>
          <p:nvPr/>
        </p:nvSpPr>
        <p:spPr bwMode="auto">
          <a:xfrm>
            <a:off x="3910013" y="164306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62" name="Oval 64"/>
          <p:cNvSpPr>
            <a:spLocks noChangeArrowheads="1"/>
          </p:cNvSpPr>
          <p:nvPr/>
        </p:nvSpPr>
        <p:spPr bwMode="auto">
          <a:xfrm>
            <a:off x="4108450" y="179546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63" name="Oval 65"/>
          <p:cNvSpPr>
            <a:spLocks noChangeArrowheads="1"/>
          </p:cNvSpPr>
          <p:nvPr/>
        </p:nvSpPr>
        <p:spPr bwMode="auto">
          <a:xfrm>
            <a:off x="3959225" y="1577975"/>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64" name="Oval 69"/>
          <p:cNvSpPr>
            <a:spLocks noChangeArrowheads="1"/>
          </p:cNvSpPr>
          <p:nvPr/>
        </p:nvSpPr>
        <p:spPr bwMode="auto">
          <a:xfrm>
            <a:off x="3200400" y="220980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8165" name="Oval 70"/>
          <p:cNvSpPr>
            <a:spLocks noChangeArrowheads="1"/>
          </p:cNvSpPr>
          <p:nvPr/>
        </p:nvSpPr>
        <p:spPr bwMode="auto">
          <a:xfrm>
            <a:off x="3116263" y="22415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1687" name="Line 71"/>
          <p:cNvSpPr>
            <a:spLocks noChangeShapeType="1"/>
          </p:cNvSpPr>
          <p:nvPr/>
        </p:nvSpPr>
        <p:spPr bwMode="auto">
          <a:xfrm flipH="1">
            <a:off x="5583238" y="385763"/>
            <a:ext cx="669925" cy="8651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1688" name="Line 72"/>
          <p:cNvSpPr>
            <a:spLocks noChangeShapeType="1"/>
          </p:cNvSpPr>
          <p:nvPr/>
        </p:nvSpPr>
        <p:spPr bwMode="auto">
          <a:xfrm flipH="1">
            <a:off x="5184775" y="1200150"/>
            <a:ext cx="390525" cy="6127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8168" name="Oval 73"/>
          <p:cNvSpPr>
            <a:spLocks noChangeArrowheads="1"/>
          </p:cNvSpPr>
          <p:nvPr/>
        </p:nvSpPr>
        <p:spPr bwMode="auto">
          <a:xfrm>
            <a:off x="3084513" y="2141538"/>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1690" name="Line 74"/>
          <p:cNvSpPr>
            <a:spLocks noChangeShapeType="1"/>
          </p:cNvSpPr>
          <p:nvPr/>
        </p:nvSpPr>
        <p:spPr bwMode="auto">
          <a:xfrm flipV="1">
            <a:off x="1238250" y="381000"/>
            <a:ext cx="5014913" cy="33194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1691" name="Oval 75"/>
          <p:cNvSpPr>
            <a:spLocks noChangeArrowheads="1"/>
          </p:cNvSpPr>
          <p:nvPr/>
        </p:nvSpPr>
        <p:spPr bwMode="auto">
          <a:xfrm>
            <a:off x="1190625" y="3552825"/>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1692" name="Line 76"/>
          <p:cNvSpPr>
            <a:spLocks noChangeShapeType="1"/>
          </p:cNvSpPr>
          <p:nvPr/>
        </p:nvSpPr>
        <p:spPr bwMode="auto">
          <a:xfrm flipH="1">
            <a:off x="3770313" y="1831975"/>
            <a:ext cx="1414462" cy="1050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1693" name="Oval 77"/>
          <p:cNvSpPr>
            <a:spLocks noChangeArrowheads="1"/>
          </p:cNvSpPr>
          <p:nvPr/>
        </p:nvSpPr>
        <p:spPr bwMode="auto">
          <a:xfrm>
            <a:off x="1006475" y="366871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1694" name="Line 78"/>
          <p:cNvSpPr>
            <a:spLocks noChangeShapeType="1"/>
          </p:cNvSpPr>
          <p:nvPr/>
        </p:nvSpPr>
        <p:spPr bwMode="auto">
          <a:xfrm flipV="1">
            <a:off x="1038225" y="400050"/>
            <a:ext cx="5241925" cy="33893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1695" name="Line 79"/>
          <p:cNvSpPr>
            <a:spLocks noChangeShapeType="1"/>
          </p:cNvSpPr>
          <p:nvPr/>
        </p:nvSpPr>
        <p:spPr bwMode="auto">
          <a:xfrm flipH="1">
            <a:off x="5522913" y="401638"/>
            <a:ext cx="735012" cy="889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1696" name="Line 80"/>
          <p:cNvSpPr>
            <a:spLocks noChangeShapeType="1"/>
          </p:cNvSpPr>
          <p:nvPr/>
        </p:nvSpPr>
        <p:spPr bwMode="auto">
          <a:xfrm flipH="1">
            <a:off x="5522913" y="1238250"/>
            <a:ext cx="3175" cy="8699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1697" name="Oval 81"/>
          <p:cNvSpPr>
            <a:spLocks noChangeArrowheads="1"/>
          </p:cNvSpPr>
          <p:nvPr/>
        </p:nvSpPr>
        <p:spPr bwMode="auto">
          <a:xfrm>
            <a:off x="1028700" y="3467100"/>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1698" name="Line 82"/>
          <p:cNvSpPr>
            <a:spLocks noChangeShapeType="1"/>
          </p:cNvSpPr>
          <p:nvPr/>
        </p:nvSpPr>
        <p:spPr bwMode="auto">
          <a:xfrm flipV="1">
            <a:off x="1074738" y="296863"/>
            <a:ext cx="5394325" cy="3317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1699" name="Line 83"/>
          <p:cNvSpPr>
            <a:spLocks noChangeShapeType="1"/>
          </p:cNvSpPr>
          <p:nvPr/>
        </p:nvSpPr>
        <p:spPr bwMode="auto">
          <a:xfrm>
            <a:off x="6477000" y="301625"/>
            <a:ext cx="898525" cy="27162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1700" name="Line 84"/>
          <p:cNvSpPr>
            <a:spLocks noChangeShapeType="1"/>
          </p:cNvSpPr>
          <p:nvPr/>
        </p:nvSpPr>
        <p:spPr bwMode="auto">
          <a:xfrm flipH="1">
            <a:off x="7046913" y="2978150"/>
            <a:ext cx="328612" cy="5445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grpSp>
        <p:nvGrpSpPr>
          <p:cNvPr id="218180" name="Group 97"/>
          <p:cNvGrpSpPr>
            <a:grpSpLocks/>
          </p:cNvGrpSpPr>
          <p:nvPr/>
        </p:nvGrpSpPr>
        <p:grpSpPr bwMode="auto">
          <a:xfrm>
            <a:off x="4038600" y="3276600"/>
            <a:ext cx="2667000" cy="1885950"/>
            <a:chOff x="2544" y="2064"/>
            <a:chExt cx="1680" cy="1188"/>
          </a:xfrm>
        </p:grpSpPr>
        <p:sp>
          <p:nvSpPr>
            <p:cNvPr id="218182" name="Line 98"/>
            <p:cNvSpPr>
              <a:spLocks noChangeShapeType="1"/>
            </p:cNvSpPr>
            <p:nvPr/>
          </p:nvSpPr>
          <p:spPr bwMode="auto">
            <a:xfrm flipH="1">
              <a:off x="2688" y="2064"/>
              <a:ext cx="1536"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8183" name="Picture 99" descr="114_146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1720" name="Line 104"/>
          <p:cNvSpPr>
            <a:spLocks noChangeShapeType="1"/>
          </p:cNvSpPr>
          <p:nvPr/>
        </p:nvSpPr>
        <p:spPr bwMode="auto">
          <a:xfrm flipH="1">
            <a:off x="4572000" y="3505200"/>
            <a:ext cx="2514600" cy="18399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Tree>
    <p:extLst>
      <p:ext uri="{BB962C8B-B14F-4D97-AF65-F5344CB8AC3E}">
        <p14:creationId xmlns:p14="http://schemas.microsoft.com/office/powerpoint/2010/main" val="1062047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1676"/>
                                        </p:tgtEl>
                                        <p:attrNameLst>
                                          <p:attrName>style.visibility</p:attrName>
                                        </p:attrNameLst>
                                      </p:cBhvr>
                                      <p:to>
                                        <p:strVal val="visible"/>
                                      </p:to>
                                    </p:set>
                                    <p:animEffect transition="in" filter="dissolve">
                                      <p:cBhvr>
                                        <p:cTn id="7" dur="500"/>
                                        <p:tgtEl>
                                          <p:spTgt spid="11167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1693"/>
                                        </p:tgtEl>
                                        <p:attrNameLst>
                                          <p:attrName>style.visibility</p:attrName>
                                        </p:attrNameLst>
                                      </p:cBhvr>
                                      <p:to>
                                        <p:strVal val="visible"/>
                                      </p:to>
                                    </p:set>
                                    <p:animEffect transition="in" filter="dissolve">
                                      <p:cBhvr>
                                        <p:cTn id="11" dur="500"/>
                                        <p:tgtEl>
                                          <p:spTgt spid="111693"/>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1694"/>
                                        </p:tgtEl>
                                        <p:attrNameLst>
                                          <p:attrName>style.visibility</p:attrName>
                                        </p:attrNameLst>
                                      </p:cBhvr>
                                      <p:to>
                                        <p:strVal val="visible"/>
                                      </p:to>
                                    </p:set>
                                    <p:animEffect transition="in" filter="wipe(left)">
                                      <p:cBhvr>
                                        <p:cTn id="15" dur="500"/>
                                        <p:tgtEl>
                                          <p:spTgt spid="111694"/>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1695"/>
                                        </p:tgtEl>
                                        <p:attrNameLst>
                                          <p:attrName>style.visibility</p:attrName>
                                        </p:attrNameLst>
                                      </p:cBhvr>
                                      <p:to>
                                        <p:strVal val="visible"/>
                                      </p:to>
                                    </p:set>
                                    <p:animEffect transition="in" filter="wipe(up)">
                                      <p:cBhvr>
                                        <p:cTn id="19" dur="500"/>
                                        <p:tgtEl>
                                          <p:spTgt spid="111695"/>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1696"/>
                                        </p:tgtEl>
                                        <p:attrNameLst>
                                          <p:attrName>style.visibility</p:attrName>
                                        </p:attrNameLst>
                                      </p:cBhvr>
                                      <p:to>
                                        <p:strVal val="visible"/>
                                      </p:to>
                                    </p:set>
                                    <p:animEffect transition="in" filter="wipe(up)">
                                      <p:cBhvr>
                                        <p:cTn id="23" dur="500"/>
                                        <p:tgtEl>
                                          <p:spTgt spid="111696"/>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par>
                          <p:cTn id="28" fill="hold" nodeType="afterGroup">
                            <p:stCondLst>
                              <p:cond delay="3000"/>
                            </p:stCondLst>
                            <p:childTnLst>
                              <p:par>
                                <p:cTn id="29" presetID="1" presetClass="exit" presetSubtype="0" fill="hold" grpId="1" nodeType="afterEffect">
                                  <p:stCondLst>
                                    <p:cond delay="0"/>
                                  </p:stCondLst>
                                  <p:childTnLst>
                                    <p:set>
                                      <p:cBhvr>
                                        <p:cTn id="30" dur="1" fill="hold">
                                          <p:stCondLst>
                                            <p:cond delay="0"/>
                                          </p:stCondLst>
                                        </p:cTn>
                                        <p:tgtEl>
                                          <p:spTgt spid="11169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169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11696"/>
                                        </p:tgtEl>
                                        <p:attrNameLst>
                                          <p:attrName>style.visibility</p:attrName>
                                        </p:attrNameLst>
                                      </p:cBhvr>
                                      <p:to>
                                        <p:strVal val="hidden"/>
                                      </p:to>
                                    </p:set>
                                  </p:childTnLst>
                                </p:cTn>
                              </p:par>
                            </p:childTnLst>
                          </p:cTn>
                        </p:par>
                        <p:par>
                          <p:cTn id="35" fill="hold" nodeType="afterGroup">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111697"/>
                                        </p:tgtEl>
                                        <p:attrNameLst>
                                          <p:attrName>style.visibility</p:attrName>
                                        </p:attrNameLst>
                                      </p:cBhvr>
                                      <p:to>
                                        <p:strVal val="visible"/>
                                      </p:to>
                                    </p:set>
                                    <p:animEffect transition="in" filter="dissolve">
                                      <p:cBhvr>
                                        <p:cTn id="38" dur="500"/>
                                        <p:tgtEl>
                                          <p:spTgt spid="111697"/>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11698"/>
                                        </p:tgtEl>
                                        <p:attrNameLst>
                                          <p:attrName>style.visibility</p:attrName>
                                        </p:attrNameLst>
                                      </p:cBhvr>
                                      <p:to>
                                        <p:strVal val="visible"/>
                                      </p:to>
                                    </p:set>
                                    <p:animEffect transition="in" filter="wipe(left)">
                                      <p:cBhvr>
                                        <p:cTn id="42" dur="500"/>
                                        <p:tgtEl>
                                          <p:spTgt spid="111698"/>
                                        </p:tgtEl>
                                      </p:cBhvr>
                                    </p:animEffect>
                                  </p:childTnLst>
                                </p:cTn>
                              </p:par>
                            </p:childTnLst>
                          </p:cTn>
                        </p:par>
                        <p:par>
                          <p:cTn id="43" fill="hold" nodeType="afterGroup">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11699"/>
                                        </p:tgtEl>
                                        <p:attrNameLst>
                                          <p:attrName>style.visibility</p:attrName>
                                        </p:attrNameLst>
                                      </p:cBhvr>
                                      <p:to>
                                        <p:strVal val="visible"/>
                                      </p:to>
                                    </p:set>
                                    <p:animEffect transition="in" filter="wipe(up)">
                                      <p:cBhvr>
                                        <p:cTn id="46" dur="500"/>
                                        <p:tgtEl>
                                          <p:spTgt spid="111699"/>
                                        </p:tgtEl>
                                      </p:cBhvr>
                                    </p:animEffect>
                                  </p:childTnLst>
                                </p:cTn>
                              </p:par>
                            </p:childTnLst>
                          </p:cTn>
                        </p:par>
                        <p:par>
                          <p:cTn id="47" fill="hold" nodeType="afterGroup">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11700"/>
                                        </p:tgtEl>
                                        <p:attrNameLst>
                                          <p:attrName>style.visibility</p:attrName>
                                        </p:attrNameLst>
                                      </p:cBhvr>
                                      <p:to>
                                        <p:strVal val="visible"/>
                                      </p:to>
                                    </p:set>
                                    <p:animEffect transition="in" filter="wipe(up)">
                                      <p:cBhvr>
                                        <p:cTn id="50" dur="500"/>
                                        <p:tgtEl>
                                          <p:spTgt spid="111700"/>
                                        </p:tgtEl>
                                      </p:cBhvr>
                                    </p:animEffect>
                                  </p:childTnLst>
                                </p:cTn>
                              </p:par>
                            </p:childTnLst>
                          </p:cTn>
                        </p:par>
                        <p:par>
                          <p:cTn id="51" fill="hold" nodeType="afterGroup">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111720"/>
                                        </p:tgtEl>
                                        <p:attrNameLst>
                                          <p:attrName>style.visibility</p:attrName>
                                        </p:attrNameLst>
                                      </p:cBhvr>
                                      <p:to>
                                        <p:strVal val="visible"/>
                                      </p:to>
                                    </p:set>
                                    <p:animEffect transition="in" filter="wipe(up)">
                                      <p:cBhvr>
                                        <p:cTn id="54" dur="500"/>
                                        <p:tgtEl>
                                          <p:spTgt spid="111720"/>
                                        </p:tgtEl>
                                      </p:cBhvr>
                                    </p:animEffect>
                                  </p:childTnLst>
                                </p:cTn>
                              </p:par>
                            </p:childTnLst>
                          </p:cTn>
                        </p:par>
                        <p:par>
                          <p:cTn id="55" fill="hold" nodeType="afterGroup">
                            <p:stCondLst>
                              <p:cond delay="5500"/>
                            </p:stCondLst>
                            <p:childTnLst>
                              <p:par>
                                <p:cTn id="56" presetID="22" presetClass="entr" presetSubtype="2"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right)">
                                      <p:cBhvr>
                                        <p:cTn id="58" dur="500"/>
                                        <p:tgtEl>
                                          <p:spTgt spid="4"/>
                                        </p:tgtEl>
                                      </p:cBhvr>
                                    </p:animEffect>
                                  </p:childTnLst>
                                </p:cTn>
                              </p:par>
                            </p:childTnLst>
                          </p:cTn>
                        </p:par>
                        <p:par>
                          <p:cTn id="59" fill="hold" nodeType="afterGroup">
                            <p:stCondLst>
                              <p:cond delay="6000"/>
                            </p:stCondLst>
                            <p:childTnLst>
                              <p:par>
                                <p:cTn id="60" presetID="1" presetClass="exit" presetSubtype="0" fill="hold" grpId="1" nodeType="afterEffect">
                                  <p:stCondLst>
                                    <p:cond delay="0"/>
                                  </p:stCondLst>
                                  <p:childTnLst>
                                    <p:set>
                                      <p:cBhvr>
                                        <p:cTn id="61" dur="1" fill="hold">
                                          <p:stCondLst>
                                            <p:cond delay="0"/>
                                          </p:stCondLst>
                                        </p:cTn>
                                        <p:tgtEl>
                                          <p:spTgt spid="111698"/>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11699"/>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11700"/>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11720"/>
                                        </p:tgtEl>
                                        <p:attrNameLst>
                                          <p:attrName>style.visibility</p:attrName>
                                        </p:attrNameLst>
                                      </p:cBhvr>
                                      <p:to>
                                        <p:strVal val="hidden"/>
                                      </p:to>
                                    </p:set>
                                  </p:childTnLst>
                                </p:cTn>
                              </p:par>
                            </p:childTnLst>
                          </p:cTn>
                        </p:par>
                        <p:par>
                          <p:cTn id="68" fill="hold" nodeType="afterGroup">
                            <p:stCondLst>
                              <p:cond delay="6000"/>
                            </p:stCondLst>
                            <p:childTnLst>
                              <p:par>
                                <p:cTn id="69" presetID="9" presetClass="entr" presetSubtype="0" fill="hold" grpId="0" nodeType="afterEffect">
                                  <p:stCondLst>
                                    <p:cond delay="0"/>
                                  </p:stCondLst>
                                  <p:childTnLst>
                                    <p:set>
                                      <p:cBhvr>
                                        <p:cTn id="70" dur="1" fill="hold">
                                          <p:stCondLst>
                                            <p:cond delay="0"/>
                                          </p:stCondLst>
                                        </p:cTn>
                                        <p:tgtEl>
                                          <p:spTgt spid="111691"/>
                                        </p:tgtEl>
                                        <p:attrNameLst>
                                          <p:attrName>style.visibility</p:attrName>
                                        </p:attrNameLst>
                                      </p:cBhvr>
                                      <p:to>
                                        <p:strVal val="visible"/>
                                      </p:to>
                                    </p:set>
                                    <p:animEffect transition="in" filter="dissolve">
                                      <p:cBhvr>
                                        <p:cTn id="71" dur="500"/>
                                        <p:tgtEl>
                                          <p:spTgt spid="111691"/>
                                        </p:tgtEl>
                                      </p:cBhvr>
                                    </p:animEffect>
                                  </p:childTnLst>
                                </p:cTn>
                              </p:par>
                            </p:childTnLst>
                          </p:cTn>
                        </p:par>
                        <p:par>
                          <p:cTn id="72" fill="hold" nodeType="afterGroup">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111690"/>
                                        </p:tgtEl>
                                        <p:attrNameLst>
                                          <p:attrName>style.visibility</p:attrName>
                                        </p:attrNameLst>
                                      </p:cBhvr>
                                      <p:to>
                                        <p:strVal val="visible"/>
                                      </p:to>
                                    </p:set>
                                    <p:animEffect transition="in" filter="wipe(left)">
                                      <p:cBhvr>
                                        <p:cTn id="75" dur="500"/>
                                        <p:tgtEl>
                                          <p:spTgt spid="111690"/>
                                        </p:tgtEl>
                                      </p:cBhvr>
                                    </p:animEffect>
                                  </p:childTnLst>
                                </p:cTn>
                              </p:par>
                            </p:childTnLst>
                          </p:cTn>
                        </p:par>
                        <p:par>
                          <p:cTn id="76" fill="hold" nodeType="afterGroup">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11687"/>
                                        </p:tgtEl>
                                        <p:attrNameLst>
                                          <p:attrName>style.visibility</p:attrName>
                                        </p:attrNameLst>
                                      </p:cBhvr>
                                      <p:to>
                                        <p:strVal val="visible"/>
                                      </p:to>
                                    </p:set>
                                    <p:animEffect transition="in" filter="wipe(up)">
                                      <p:cBhvr>
                                        <p:cTn id="79" dur="500"/>
                                        <p:tgtEl>
                                          <p:spTgt spid="111687"/>
                                        </p:tgtEl>
                                      </p:cBhvr>
                                    </p:animEffect>
                                  </p:childTnLst>
                                </p:cTn>
                              </p:par>
                            </p:childTnLst>
                          </p:cTn>
                        </p:par>
                        <p:par>
                          <p:cTn id="80" fill="hold" nodeType="afterGroup">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111688"/>
                                        </p:tgtEl>
                                        <p:attrNameLst>
                                          <p:attrName>style.visibility</p:attrName>
                                        </p:attrNameLst>
                                      </p:cBhvr>
                                      <p:to>
                                        <p:strVal val="visible"/>
                                      </p:to>
                                    </p:set>
                                    <p:animEffect transition="in" filter="wipe(up)">
                                      <p:cBhvr>
                                        <p:cTn id="83" dur="500"/>
                                        <p:tgtEl>
                                          <p:spTgt spid="111688"/>
                                        </p:tgtEl>
                                      </p:cBhvr>
                                    </p:animEffect>
                                  </p:childTnLst>
                                </p:cTn>
                              </p:par>
                            </p:childTnLst>
                          </p:cTn>
                        </p:par>
                        <p:par>
                          <p:cTn id="84" fill="hold" nodeType="afterGroup">
                            <p:stCondLst>
                              <p:cond delay="8000"/>
                            </p:stCondLst>
                            <p:childTnLst>
                              <p:par>
                                <p:cTn id="85" presetID="22" presetClass="entr" presetSubtype="1" fill="hold" grpId="0" nodeType="afterEffect">
                                  <p:stCondLst>
                                    <p:cond delay="0"/>
                                  </p:stCondLst>
                                  <p:childTnLst>
                                    <p:set>
                                      <p:cBhvr>
                                        <p:cTn id="86" dur="1" fill="hold">
                                          <p:stCondLst>
                                            <p:cond delay="0"/>
                                          </p:stCondLst>
                                        </p:cTn>
                                        <p:tgtEl>
                                          <p:spTgt spid="111692"/>
                                        </p:tgtEl>
                                        <p:attrNameLst>
                                          <p:attrName>style.visibility</p:attrName>
                                        </p:attrNameLst>
                                      </p:cBhvr>
                                      <p:to>
                                        <p:strVal val="visible"/>
                                      </p:to>
                                    </p:set>
                                    <p:animEffect transition="in" filter="wipe(up)">
                                      <p:cBhvr>
                                        <p:cTn id="87" dur="500"/>
                                        <p:tgtEl>
                                          <p:spTgt spid="111692"/>
                                        </p:tgtEl>
                                      </p:cBhvr>
                                    </p:animEffect>
                                  </p:childTnLst>
                                </p:cTn>
                              </p:par>
                            </p:childTnLst>
                          </p:cTn>
                        </p:par>
                        <p:par>
                          <p:cTn id="88" fill="hold" nodeType="afterGroup">
                            <p:stCondLst>
                              <p:cond delay="8500"/>
                            </p:stCondLst>
                            <p:childTnLst>
                              <p:par>
                                <p:cTn id="89" presetID="22" presetClass="entr" presetSubtype="1"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up)">
                                      <p:cBhvr>
                                        <p:cTn id="91" dur="500"/>
                                        <p:tgtEl>
                                          <p:spTgt spid="3"/>
                                        </p:tgtEl>
                                      </p:cBhvr>
                                    </p:animEffect>
                                  </p:childTnLst>
                                </p:cTn>
                              </p:par>
                            </p:childTnLst>
                          </p:cTn>
                        </p:par>
                        <p:par>
                          <p:cTn id="92" fill="hold" nodeType="afterGroup">
                            <p:stCondLst>
                              <p:cond delay="9000"/>
                            </p:stCondLst>
                            <p:childTnLst>
                              <p:par>
                                <p:cTn id="93" presetID="1" presetClass="exit" presetSubtype="0" fill="hold" grpId="1" nodeType="afterEffect">
                                  <p:stCondLst>
                                    <p:cond delay="0"/>
                                  </p:stCondLst>
                                  <p:childTnLst>
                                    <p:set>
                                      <p:cBhvr>
                                        <p:cTn id="94" dur="1" fill="hold">
                                          <p:stCondLst>
                                            <p:cond delay="0"/>
                                          </p:stCondLst>
                                        </p:cTn>
                                        <p:tgtEl>
                                          <p:spTgt spid="111690"/>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11687"/>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1168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116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87" grpId="0" animBg="1"/>
      <p:bldP spid="111687" grpId="1" animBg="1"/>
      <p:bldP spid="111688" grpId="0" animBg="1"/>
      <p:bldP spid="111688" grpId="1" animBg="1"/>
      <p:bldP spid="111690" grpId="0" animBg="1"/>
      <p:bldP spid="111690" grpId="1" animBg="1"/>
      <p:bldP spid="111691" grpId="0" animBg="1"/>
      <p:bldP spid="111692" grpId="0" animBg="1"/>
      <p:bldP spid="111692" grpId="1" animBg="1"/>
      <p:bldP spid="111693" grpId="0" animBg="1"/>
      <p:bldP spid="111694" grpId="0" animBg="1"/>
      <p:bldP spid="111694" grpId="1" animBg="1"/>
      <p:bldP spid="111695" grpId="0" animBg="1"/>
      <p:bldP spid="111695" grpId="1" animBg="1"/>
      <p:bldP spid="111696" grpId="0" animBg="1"/>
      <p:bldP spid="111696" grpId="1" animBg="1"/>
      <p:bldP spid="111697" grpId="0" animBg="1"/>
      <p:bldP spid="111698" grpId="0" animBg="1"/>
      <p:bldP spid="111698" grpId="1" animBg="1"/>
      <p:bldP spid="111699" grpId="0" animBg="1"/>
      <p:bldP spid="111699" grpId="1" animBg="1"/>
      <p:bldP spid="111700" grpId="0" animBg="1"/>
      <p:bldP spid="111700" grpId="1" animBg="1"/>
      <p:bldP spid="111720" grpId="0" animBg="1"/>
      <p:bldP spid="11172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138" name="Group 2"/>
          <p:cNvGrpSpPr>
            <a:grpSpLocks/>
          </p:cNvGrpSpPr>
          <p:nvPr/>
        </p:nvGrpSpPr>
        <p:grpSpPr bwMode="auto">
          <a:xfrm>
            <a:off x="6477000" y="4114800"/>
            <a:ext cx="533400" cy="361950"/>
            <a:chOff x="3504" y="1728"/>
            <a:chExt cx="336" cy="228"/>
          </a:xfrm>
        </p:grpSpPr>
        <p:sp>
          <p:nvSpPr>
            <p:cNvPr id="219250" name="Line 3"/>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9251" name="Picture 4"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9139" name="Picture 5" descr="114_14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667000"/>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0" name="Oval 6"/>
          <p:cNvSpPr>
            <a:spLocks noChangeArrowheads="1"/>
          </p:cNvSpPr>
          <p:nvPr/>
        </p:nvSpPr>
        <p:spPr bwMode="auto">
          <a:xfrm>
            <a:off x="2057400" y="2819400"/>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41" name="Oval 7"/>
          <p:cNvSpPr>
            <a:spLocks noChangeArrowheads="1"/>
          </p:cNvSpPr>
          <p:nvPr/>
        </p:nvSpPr>
        <p:spPr bwMode="auto">
          <a:xfrm>
            <a:off x="2244725" y="304006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42" name="Oval 8"/>
          <p:cNvSpPr>
            <a:spLocks noChangeArrowheads="1"/>
          </p:cNvSpPr>
          <p:nvPr/>
        </p:nvSpPr>
        <p:spPr bwMode="auto">
          <a:xfrm>
            <a:off x="2286000" y="2743200"/>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219143" name="Group 9"/>
          <p:cNvGrpSpPr>
            <a:grpSpLocks/>
          </p:cNvGrpSpPr>
          <p:nvPr/>
        </p:nvGrpSpPr>
        <p:grpSpPr bwMode="auto">
          <a:xfrm>
            <a:off x="1603375" y="2914650"/>
            <a:ext cx="2114550" cy="1531938"/>
            <a:chOff x="1010" y="1836"/>
            <a:chExt cx="1332" cy="965"/>
          </a:xfrm>
        </p:grpSpPr>
        <p:sp>
          <p:nvSpPr>
            <p:cNvPr id="219248" name="Line 10"/>
            <p:cNvSpPr>
              <a:spLocks noChangeShapeType="1"/>
            </p:cNvSpPr>
            <p:nvPr/>
          </p:nvSpPr>
          <p:spPr bwMode="auto">
            <a:xfrm flipH="1">
              <a:off x="1106" y="1836"/>
              <a:ext cx="1236" cy="8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9249" name="Picture 11" descr="115_15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0" y="2621"/>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9144" name="Group 12"/>
          <p:cNvGrpSpPr>
            <a:grpSpLocks/>
          </p:cNvGrpSpPr>
          <p:nvPr/>
        </p:nvGrpSpPr>
        <p:grpSpPr bwMode="auto">
          <a:xfrm>
            <a:off x="3352800" y="5334000"/>
            <a:ext cx="1176338" cy="865188"/>
            <a:chOff x="1920" y="3187"/>
            <a:chExt cx="741" cy="545"/>
          </a:xfrm>
        </p:grpSpPr>
        <p:sp>
          <p:nvSpPr>
            <p:cNvPr id="219246" name="Line 13"/>
            <p:cNvSpPr>
              <a:spLocks noChangeShapeType="1"/>
            </p:cNvSpPr>
            <p:nvPr/>
          </p:nvSpPr>
          <p:spPr bwMode="auto">
            <a:xfrm flipH="1">
              <a:off x="2016" y="3187"/>
              <a:ext cx="645" cy="4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9247" name="Picture 14" descr="115_15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 y="355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9145" name="Group 15"/>
          <p:cNvGrpSpPr>
            <a:grpSpLocks/>
          </p:cNvGrpSpPr>
          <p:nvPr/>
        </p:nvGrpSpPr>
        <p:grpSpPr bwMode="auto">
          <a:xfrm>
            <a:off x="1828800" y="2057400"/>
            <a:ext cx="3657600" cy="2647950"/>
            <a:chOff x="1152" y="1296"/>
            <a:chExt cx="2304" cy="1668"/>
          </a:xfrm>
        </p:grpSpPr>
        <p:sp>
          <p:nvSpPr>
            <p:cNvPr id="219244" name="Line 16"/>
            <p:cNvSpPr>
              <a:spLocks noChangeShapeType="1"/>
            </p:cNvSpPr>
            <p:nvPr/>
          </p:nvSpPr>
          <p:spPr bwMode="auto">
            <a:xfrm flipH="1">
              <a:off x="1248" y="1296"/>
              <a:ext cx="2208"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9245" name="Picture 17" descr="115_15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 y="278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9146" name="Group 18"/>
          <p:cNvGrpSpPr>
            <a:grpSpLocks/>
          </p:cNvGrpSpPr>
          <p:nvPr/>
        </p:nvGrpSpPr>
        <p:grpSpPr bwMode="auto">
          <a:xfrm>
            <a:off x="4384675" y="3554413"/>
            <a:ext cx="2667000" cy="1885950"/>
            <a:chOff x="2544" y="2064"/>
            <a:chExt cx="1680" cy="1188"/>
          </a:xfrm>
        </p:grpSpPr>
        <p:sp>
          <p:nvSpPr>
            <p:cNvPr id="219242" name="Line 19"/>
            <p:cNvSpPr>
              <a:spLocks noChangeShapeType="1"/>
            </p:cNvSpPr>
            <p:nvPr/>
          </p:nvSpPr>
          <p:spPr bwMode="auto">
            <a:xfrm flipH="1">
              <a:off x="2688" y="2064"/>
              <a:ext cx="1536"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9243" name="Picture 20" descr="114_146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9147" name="Group 21"/>
          <p:cNvGrpSpPr>
            <a:grpSpLocks/>
          </p:cNvGrpSpPr>
          <p:nvPr/>
        </p:nvGrpSpPr>
        <p:grpSpPr bwMode="auto">
          <a:xfrm>
            <a:off x="3048000" y="3352800"/>
            <a:ext cx="1371600" cy="971550"/>
            <a:chOff x="1920" y="2112"/>
            <a:chExt cx="864" cy="612"/>
          </a:xfrm>
        </p:grpSpPr>
        <p:sp>
          <p:nvSpPr>
            <p:cNvPr id="219240" name="Line 22"/>
            <p:cNvSpPr>
              <a:spLocks noChangeShapeType="1"/>
            </p:cNvSpPr>
            <p:nvPr/>
          </p:nvSpPr>
          <p:spPr bwMode="auto">
            <a:xfrm flipH="1">
              <a:off x="2064" y="2112"/>
              <a:ext cx="72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9241" name="Picture 23" descr="114_146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0" y="2544"/>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9148" name="Group 24"/>
          <p:cNvGrpSpPr>
            <a:grpSpLocks/>
          </p:cNvGrpSpPr>
          <p:nvPr/>
        </p:nvGrpSpPr>
        <p:grpSpPr bwMode="auto">
          <a:xfrm>
            <a:off x="4191000" y="2370138"/>
            <a:ext cx="1600200" cy="1200150"/>
            <a:chOff x="2256" y="1152"/>
            <a:chExt cx="1008" cy="756"/>
          </a:xfrm>
        </p:grpSpPr>
        <p:sp>
          <p:nvSpPr>
            <p:cNvPr id="219238" name="Line 25"/>
            <p:cNvSpPr>
              <a:spLocks noChangeShapeType="1"/>
            </p:cNvSpPr>
            <p:nvPr/>
          </p:nvSpPr>
          <p:spPr bwMode="auto">
            <a:xfrm flipH="1">
              <a:off x="2352" y="1152"/>
              <a:ext cx="912"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9239" name="Picture 26" descr="109_099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9149" name="Group 27"/>
          <p:cNvGrpSpPr>
            <a:grpSpLocks/>
          </p:cNvGrpSpPr>
          <p:nvPr/>
        </p:nvGrpSpPr>
        <p:grpSpPr bwMode="auto">
          <a:xfrm>
            <a:off x="7086600" y="4114800"/>
            <a:ext cx="533400" cy="361950"/>
            <a:chOff x="3504" y="1728"/>
            <a:chExt cx="336" cy="228"/>
          </a:xfrm>
        </p:grpSpPr>
        <p:sp>
          <p:nvSpPr>
            <p:cNvPr id="219236" name="Line 28"/>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9237" name="Picture 29"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9150" name="Group 30"/>
          <p:cNvGrpSpPr>
            <a:grpSpLocks/>
          </p:cNvGrpSpPr>
          <p:nvPr/>
        </p:nvGrpSpPr>
        <p:grpSpPr bwMode="auto">
          <a:xfrm>
            <a:off x="4811713" y="2981325"/>
            <a:ext cx="1600200" cy="1200150"/>
            <a:chOff x="2256" y="1152"/>
            <a:chExt cx="1008" cy="756"/>
          </a:xfrm>
        </p:grpSpPr>
        <p:sp>
          <p:nvSpPr>
            <p:cNvPr id="219234" name="Line 31"/>
            <p:cNvSpPr>
              <a:spLocks noChangeShapeType="1"/>
            </p:cNvSpPr>
            <p:nvPr/>
          </p:nvSpPr>
          <p:spPr bwMode="auto">
            <a:xfrm flipH="1">
              <a:off x="2352" y="1152"/>
              <a:ext cx="912"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9235" name="Picture 32" descr="109_099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9151" name="Group 33"/>
          <p:cNvGrpSpPr>
            <a:grpSpLocks/>
          </p:cNvGrpSpPr>
          <p:nvPr/>
        </p:nvGrpSpPr>
        <p:grpSpPr bwMode="auto">
          <a:xfrm>
            <a:off x="5867400" y="2971800"/>
            <a:ext cx="533400" cy="361950"/>
            <a:chOff x="3504" y="1728"/>
            <a:chExt cx="336" cy="228"/>
          </a:xfrm>
        </p:grpSpPr>
        <p:sp>
          <p:nvSpPr>
            <p:cNvPr id="219232" name="Line 34"/>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9233" name="Picture 35"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9152" name="Group 36"/>
          <p:cNvGrpSpPr>
            <a:grpSpLocks/>
          </p:cNvGrpSpPr>
          <p:nvPr/>
        </p:nvGrpSpPr>
        <p:grpSpPr bwMode="auto">
          <a:xfrm>
            <a:off x="3581400" y="1828800"/>
            <a:ext cx="1600200" cy="1200150"/>
            <a:chOff x="2256" y="1152"/>
            <a:chExt cx="1008" cy="756"/>
          </a:xfrm>
        </p:grpSpPr>
        <p:sp>
          <p:nvSpPr>
            <p:cNvPr id="219230" name="Line 37"/>
            <p:cNvSpPr>
              <a:spLocks noChangeShapeType="1"/>
            </p:cNvSpPr>
            <p:nvPr/>
          </p:nvSpPr>
          <p:spPr bwMode="auto">
            <a:xfrm flipH="1">
              <a:off x="2352" y="1152"/>
              <a:ext cx="912"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9231" name="Picture 38" descr="109_099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6" y="1728"/>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9153" name="Group 39"/>
          <p:cNvGrpSpPr>
            <a:grpSpLocks/>
          </p:cNvGrpSpPr>
          <p:nvPr/>
        </p:nvGrpSpPr>
        <p:grpSpPr bwMode="auto">
          <a:xfrm>
            <a:off x="5562600" y="2743200"/>
            <a:ext cx="533400" cy="361950"/>
            <a:chOff x="3504" y="1728"/>
            <a:chExt cx="336" cy="228"/>
          </a:xfrm>
        </p:grpSpPr>
        <p:sp>
          <p:nvSpPr>
            <p:cNvPr id="219228" name="Line 40"/>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9229" name="Picture 41"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9154" name="Group 42"/>
          <p:cNvGrpSpPr>
            <a:grpSpLocks/>
          </p:cNvGrpSpPr>
          <p:nvPr/>
        </p:nvGrpSpPr>
        <p:grpSpPr bwMode="auto">
          <a:xfrm>
            <a:off x="6800850" y="3844925"/>
            <a:ext cx="533400" cy="361950"/>
            <a:chOff x="3504" y="1728"/>
            <a:chExt cx="336" cy="228"/>
          </a:xfrm>
        </p:grpSpPr>
        <p:sp>
          <p:nvSpPr>
            <p:cNvPr id="219226" name="Line 43"/>
            <p:cNvSpPr>
              <a:spLocks noChangeShapeType="1"/>
            </p:cNvSpPr>
            <p:nvPr/>
          </p:nvSpPr>
          <p:spPr bwMode="auto">
            <a:xfrm flipH="1">
              <a:off x="3600" y="172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9227" name="Picture 44" descr="114_1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 y="1776"/>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9155" name="Line 45"/>
          <p:cNvSpPr>
            <a:spLocks noChangeShapeType="1"/>
          </p:cNvSpPr>
          <p:nvPr/>
        </p:nvSpPr>
        <p:spPr bwMode="auto">
          <a:xfrm flipV="1">
            <a:off x="7043738" y="30892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9156" name="Line 46"/>
          <p:cNvSpPr>
            <a:spLocks noChangeShapeType="1"/>
          </p:cNvSpPr>
          <p:nvPr/>
        </p:nvSpPr>
        <p:spPr bwMode="auto">
          <a:xfrm>
            <a:off x="7350125" y="31099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9157" name="Line 47"/>
          <p:cNvSpPr>
            <a:spLocks noChangeShapeType="1"/>
          </p:cNvSpPr>
          <p:nvPr/>
        </p:nvSpPr>
        <p:spPr bwMode="auto">
          <a:xfrm>
            <a:off x="7391400" y="31242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9158" name="Oval 48"/>
          <p:cNvSpPr>
            <a:spLocks noChangeArrowheads="1"/>
          </p:cNvSpPr>
          <p:nvPr/>
        </p:nvSpPr>
        <p:spPr bwMode="auto">
          <a:xfrm>
            <a:off x="7239000" y="37338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59" name="Oval 49"/>
          <p:cNvSpPr>
            <a:spLocks noChangeArrowheads="1"/>
          </p:cNvSpPr>
          <p:nvPr/>
        </p:nvSpPr>
        <p:spPr bwMode="auto">
          <a:xfrm>
            <a:off x="7543800" y="40386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60" name="Oval 50"/>
          <p:cNvSpPr>
            <a:spLocks noChangeArrowheads="1"/>
          </p:cNvSpPr>
          <p:nvPr/>
        </p:nvSpPr>
        <p:spPr bwMode="auto">
          <a:xfrm>
            <a:off x="6934200" y="34290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61" name="Line 51"/>
          <p:cNvSpPr>
            <a:spLocks noChangeShapeType="1"/>
          </p:cNvSpPr>
          <p:nvPr/>
        </p:nvSpPr>
        <p:spPr bwMode="auto">
          <a:xfrm flipV="1">
            <a:off x="6129338" y="22129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9162" name="Line 52"/>
          <p:cNvSpPr>
            <a:spLocks noChangeShapeType="1"/>
          </p:cNvSpPr>
          <p:nvPr/>
        </p:nvSpPr>
        <p:spPr bwMode="auto">
          <a:xfrm>
            <a:off x="6435725" y="22336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9163" name="Line 53"/>
          <p:cNvSpPr>
            <a:spLocks noChangeShapeType="1"/>
          </p:cNvSpPr>
          <p:nvPr/>
        </p:nvSpPr>
        <p:spPr bwMode="auto">
          <a:xfrm>
            <a:off x="6477000" y="22479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9164" name="Oval 54"/>
          <p:cNvSpPr>
            <a:spLocks noChangeArrowheads="1"/>
          </p:cNvSpPr>
          <p:nvPr/>
        </p:nvSpPr>
        <p:spPr bwMode="auto">
          <a:xfrm>
            <a:off x="6324600" y="28575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65" name="Oval 55"/>
          <p:cNvSpPr>
            <a:spLocks noChangeArrowheads="1"/>
          </p:cNvSpPr>
          <p:nvPr/>
        </p:nvSpPr>
        <p:spPr bwMode="auto">
          <a:xfrm>
            <a:off x="6629400" y="31623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66" name="Oval 56"/>
          <p:cNvSpPr>
            <a:spLocks noChangeArrowheads="1"/>
          </p:cNvSpPr>
          <p:nvPr/>
        </p:nvSpPr>
        <p:spPr bwMode="auto">
          <a:xfrm>
            <a:off x="6019800" y="25527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67" name="Line 57"/>
          <p:cNvSpPr>
            <a:spLocks noChangeShapeType="1"/>
          </p:cNvSpPr>
          <p:nvPr/>
        </p:nvSpPr>
        <p:spPr bwMode="auto">
          <a:xfrm flipV="1">
            <a:off x="5214938" y="1298575"/>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9168" name="Line 58"/>
          <p:cNvSpPr>
            <a:spLocks noChangeShapeType="1"/>
          </p:cNvSpPr>
          <p:nvPr/>
        </p:nvSpPr>
        <p:spPr bwMode="auto">
          <a:xfrm>
            <a:off x="5521325" y="1319213"/>
            <a:ext cx="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9169" name="Line 59"/>
          <p:cNvSpPr>
            <a:spLocks noChangeShapeType="1"/>
          </p:cNvSpPr>
          <p:nvPr/>
        </p:nvSpPr>
        <p:spPr bwMode="auto">
          <a:xfrm>
            <a:off x="5562600" y="13335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9170" name="Oval 60"/>
          <p:cNvSpPr>
            <a:spLocks noChangeArrowheads="1"/>
          </p:cNvSpPr>
          <p:nvPr/>
        </p:nvSpPr>
        <p:spPr bwMode="auto">
          <a:xfrm>
            <a:off x="5410200" y="19431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71" name="Oval 61"/>
          <p:cNvSpPr>
            <a:spLocks noChangeArrowheads="1"/>
          </p:cNvSpPr>
          <p:nvPr/>
        </p:nvSpPr>
        <p:spPr bwMode="auto">
          <a:xfrm>
            <a:off x="5715000" y="2247900"/>
            <a:ext cx="228600" cy="228600"/>
          </a:xfrm>
          <a:prstGeom prst="ellipse">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72" name="Line 62"/>
          <p:cNvSpPr>
            <a:spLocks noChangeShapeType="1"/>
          </p:cNvSpPr>
          <p:nvPr/>
        </p:nvSpPr>
        <p:spPr bwMode="auto">
          <a:xfrm flipV="1">
            <a:off x="5562600" y="381000"/>
            <a:ext cx="68580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9173" name="Line 63"/>
          <p:cNvSpPr>
            <a:spLocks noChangeShapeType="1"/>
          </p:cNvSpPr>
          <p:nvPr/>
        </p:nvSpPr>
        <p:spPr bwMode="auto">
          <a:xfrm flipV="1">
            <a:off x="6400800" y="457200"/>
            <a:ext cx="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9174" name="Line 64"/>
          <p:cNvSpPr>
            <a:spLocks noChangeShapeType="1"/>
          </p:cNvSpPr>
          <p:nvPr/>
        </p:nvSpPr>
        <p:spPr bwMode="auto">
          <a:xfrm flipH="1" flipV="1">
            <a:off x="6553200" y="457200"/>
            <a:ext cx="838200" cy="2667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219175" name="AutoShape 65"/>
          <p:cNvSpPr>
            <a:spLocks noChangeAspect="1" noChangeArrowheads="1"/>
          </p:cNvSpPr>
          <p:nvPr/>
        </p:nvSpPr>
        <p:spPr bwMode="auto">
          <a:xfrm>
            <a:off x="6134100" y="103188"/>
            <a:ext cx="569913" cy="571500"/>
          </a:xfrm>
          <a:prstGeom prst="diamond">
            <a:avLst/>
          </a:prstGeom>
          <a:solidFill>
            <a:schemeClr val="tx1"/>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76" name="AutoShape 66"/>
          <p:cNvSpPr>
            <a:spLocks noChangeAspect="1" noChangeArrowheads="1"/>
          </p:cNvSpPr>
          <p:nvPr/>
        </p:nvSpPr>
        <p:spPr bwMode="auto">
          <a:xfrm>
            <a:off x="5105400" y="1676400"/>
            <a:ext cx="244475" cy="244475"/>
          </a:xfrm>
          <a:prstGeom prst="flowChartConnector">
            <a:avLst/>
          </a:prstGeom>
          <a:solidFill>
            <a:srgbClr val="0000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77" name="AutoShape 67"/>
          <p:cNvSpPr>
            <a:spLocks noChangeAspect="1" noChangeArrowheads="1"/>
          </p:cNvSpPr>
          <p:nvPr/>
        </p:nvSpPr>
        <p:spPr bwMode="auto">
          <a:xfrm>
            <a:off x="5334000" y="10668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78" name="AutoShape 68"/>
          <p:cNvSpPr>
            <a:spLocks noChangeAspect="1" noChangeArrowheads="1"/>
          </p:cNvSpPr>
          <p:nvPr/>
        </p:nvSpPr>
        <p:spPr bwMode="auto">
          <a:xfrm>
            <a:off x="6248400" y="19050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79" name="AutoShape 69"/>
          <p:cNvSpPr>
            <a:spLocks noChangeAspect="1" noChangeArrowheads="1"/>
          </p:cNvSpPr>
          <p:nvPr/>
        </p:nvSpPr>
        <p:spPr bwMode="auto">
          <a:xfrm>
            <a:off x="7162800" y="2819400"/>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pic>
        <p:nvPicPr>
          <p:cNvPr id="219180" name="Picture 70" descr="114_14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1295400"/>
            <a:ext cx="914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81" name="Picture 71" descr="109_09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19812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82" name="Picture 72" descr="115_15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33528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83" name="Oval 73"/>
          <p:cNvSpPr>
            <a:spLocks noChangeArrowheads="1"/>
          </p:cNvSpPr>
          <p:nvPr/>
        </p:nvSpPr>
        <p:spPr bwMode="auto">
          <a:xfrm>
            <a:off x="4191000" y="1371600"/>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84" name="Oval 74"/>
          <p:cNvSpPr>
            <a:spLocks noChangeArrowheads="1"/>
          </p:cNvSpPr>
          <p:nvPr/>
        </p:nvSpPr>
        <p:spPr bwMode="auto">
          <a:xfrm>
            <a:off x="4321175" y="1328738"/>
            <a:ext cx="76200" cy="76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85" name="Oval 75"/>
          <p:cNvSpPr>
            <a:spLocks noChangeArrowheads="1"/>
          </p:cNvSpPr>
          <p:nvPr/>
        </p:nvSpPr>
        <p:spPr bwMode="auto">
          <a:xfrm>
            <a:off x="3910013" y="164306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86" name="Oval 76"/>
          <p:cNvSpPr>
            <a:spLocks noChangeArrowheads="1"/>
          </p:cNvSpPr>
          <p:nvPr/>
        </p:nvSpPr>
        <p:spPr bwMode="auto">
          <a:xfrm>
            <a:off x="4108450" y="1795463"/>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87" name="Oval 77"/>
          <p:cNvSpPr>
            <a:spLocks noChangeArrowheads="1"/>
          </p:cNvSpPr>
          <p:nvPr/>
        </p:nvSpPr>
        <p:spPr bwMode="auto">
          <a:xfrm>
            <a:off x="3959225" y="1577975"/>
            <a:ext cx="198438" cy="2095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88" name="Oval 78"/>
          <p:cNvSpPr>
            <a:spLocks noChangeArrowheads="1"/>
          </p:cNvSpPr>
          <p:nvPr/>
        </p:nvSpPr>
        <p:spPr bwMode="auto">
          <a:xfrm>
            <a:off x="3200400" y="220980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89" name="Oval 79"/>
          <p:cNvSpPr>
            <a:spLocks noChangeArrowheads="1"/>
          </p:cNvSpPr>
          <p:nvPr/>
        </p:nvSpPr>
        <p:spPr bwMode="auto">
          <a:xfrm>
            <a:off x="3116263" y="2241550"/>
            <a:ext cx="152400" cy="1524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90" name="Oval 82"/>
          <p:cNvSpPr>
            <a:spLocks noChangeArrowheads="1"/>
          </p:cNvSpPr>
          <p:nvPr/>
        </p:nvSpPr>
        <p:spPr bwMode="auto">
          <a:xfrm>
            <a:off x="3084513" y="2141538"/>
            <a:ext cx="315912" cy="3302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91" name="Oval 84"/>
          <p:cNvSpPr>
            <a:spLocks noChangeArrowheads="1"/>
          </p:cNvSpPr>
          <p:nvPr/>
        </p:nvSpPr>
        <p:spPr bwMode="auto">
          <a:xfrm>
            <a:off x="1190625" y="3552825"/>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92" name="Oval 86"/>
          <p:cNvSpPr>
            <a:spLocks noChangeArrowheads="1"/>
          </p:cNvSpPr>
          <p:nvPr/>
        </p:nvSpPr>
        <p:spPr bwMode="auto">
          <a:xfrm>
            <a:off x="1006475" y="3668713"/>
            <a:ext cx="152400" cy="228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219193" name="Oval 90"/>
          <p:cNvSpPr>
            <a:spLocks noChangeArrowheads="1"/>
          </p:cNvSpPr>
          <p:nvPr/>
        </p:nvSpPr>
        <p:spPr bwMode="auto">
          <a:xfrm>
            <a:off x="1028700" y="3467100"/>
            <a:ext cx="160338" cy="263525"/>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grpSp>
        <p:nvGrpSpPr>
          <p:cNvPr id="219194" name="Group 94"/>
          <p:cNvGrpSpPr>
            <a:grpSpLocks/>
          </p:cNvGrpSpPr>
          <p:nvPr/>
        </p:nvGrpSpPr>
        <p:grpSpPr bwMode="auto">
          <a:xfrm>
            <a:off x="4038600" y="3276600"/>
            <a:ext cx="2667000" cy="1885950"/>
            <a:chOff x="2544" y="2064"/>
            <a:chExt cx="1680" cy="1188"/>
          </a:xfrm>
        </p:grpSpPr>
        <p:sp>
          <p:nvSpPr>
            <p:cNvPr id="219224" name="Line 95"/>
            <p:cNvSpPr>
              <a:spLocks noChangeShapeType="1"/>
            </p:cNvSpPr>
            <p:nvPr/>
          </p:nvSpPr>
          <p:spPr bwMode="auto">
            <a:xfrm flipH="1">
              <a:off x="2688" y="2064"/>
              <a:ext cx="1536"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pic>
          <p:nvPicPr>
            <p:cNvPr id="219225" name="Picture 96" descr="114_146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4" y="3072"/>
              <a:ext cx="2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3762" name="Picture 98" descr="109_09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2800" y="15240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763" name="Oval 99"/>
          <p:cNvSpPr>
            <a:spLocks noChangeArrowheads="1"/>
          </p:cNvSpPr>
          <p:nvPr/>
        </p:nvSpPr>
        <p:spPr bwMode="auto">
          <a:xfrm>
            <a:off x="8077200" y="533400"/>
            <a:ext cx="685800" cy="609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3764" name="Oval 100"/>
          <p:cNvSpPr>
            <a:spLocks noChangeArrowheads="1"/>
          </p:cNvSpPr>
          <p:nvPr/>
        </p:nvSpPr>
        <p:spPr bwMode="auto">
          <a:xfrm>
            <a:off x="7391400" y="304800"/>
            <a:ext cx="1447800" cy="10668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3765" name="Oval 101"/>
          <p:cNvSpPr>
            <a:spLocks noChangeArrowheads="1"/>
          </p:cNvSpPr>
          <p:nvPr/>
        </p:nvSpPr>
        <p:spPr bwMode="auto">
          <a:xfrm>
            <a:off x="7391400" y="533400"/>
            <a:ext cx="685800" cy="6096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3752" name="Line 88"/>
          <p:cNvSpPr>
            <a:spLocks noChangeShapeType="1"/>
          </p:cNvSpPr>
          <p:nvPr/>
        </p:nvSpPr>
        <p:spPr bwMode="auto">
          <a:xfrm flipH="1" flipV="1">
            <a:off x="6275388" y="312738"/>
            <a:ext cx="2149475" cy="5365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66" name="Line 102"/>
          <p:cNvSpPr>
            <a:spLocks noChangeShapeType="1"/>
          </p:cNvSpPr>
          <p:nvPr/>
        </p:nvSpPr>
        <p:spPr bwMode="auto">
          <a:xfrm flipH="1">
            <a:off x="5567363" y="301625"/>
            <a:ext cx="754062" cy="981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67" name="Line 103"/>
          <p:cNvSpPr>
            <a:spLocks noChangeShapeType="1"/>
          </p:cNvSpPr>
          <p:nvPr/>
        </p:nvSpPr>
        <p:spPr bwMode="auto">
          <a:xfrm>
            <a:off x="5559425" y="1209675"/>
            <a:ext cx="239713" cy="11287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68" name="Line 104"/>
          <p:cNvSpPr>
            <a:spLocks noChangeShapeType="1"/>
          </p:cNvSpPr>
          <p:nvPr/>
        </p:nvSpPr>
        <p:spPr bwMode="auto">
          <a:xfrm flipH="1">
            <a:off x="3219450" y="2344738"/>
            <a:ext cx="2606675" cy="18954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69" name="Line 105"/>
          <p:cNvSpPr>
            <a:spLocks noChangeShapeType="1"/>
          </p:cNvSpPr>
          <p:nvPr/>
        </p:nvSpPr>
        <p:spPr bwMode="auto">
          <a:xfrm flipH="1" flipV="1">
            <a:off x="2286000" y="2895600"/>
            <a:ext cx="990600" cy="1295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70" name="Line 106"/>
          <p:cNvSpPr>
            <a:spLocks noChangeShapeType="1"/>
          </p:cNvSpPr>
          <p:nvPr/>
        </p:nvSpPr>
        <p:spPr bwMode="auto">
          <a:xfrm flipH="1" flipV="1">
            <a:off x="3317875" y="2111375"/>
            <a:ext cx="990600" cy="1295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71" name="Rectangle 107"/>
          <p:cNvSpPr>
            <a:spLocks noChangeArrowheads="1"/>
          </p:cNvSpPr>
          <p:nvPr/>
        </p:nvSpPr>
        <p:spPr bwMode="auto">
          <a:xfrm>
            <a:off x="2057400" y="2133600"/>
            <a:ext cx="228600" cy="457200"/>
          </a:xfrm>
          <a:prstGeom prst="rect">
            <a:avLst/>
          </a:prstGeom>
          <a:solidFill>
            <a:srgbClr val="000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3772" name="Rectangle 108"/>
          <p:cNvSpPr>
            <a:spLocks noChangeArrowheads="1"/>
          </p:cNvSpPr>
          <p:nvPr/>
        </p:nvSpPr>
        <p:spPr bwMode="auto">
          <a:xfrm>
            <a:off x="3048000" y="1447800"/>
            <a:ext cx="228600" cy="457200"/>
          </a:xfrm>
          <a:prstGeom prst="rect">
            <a:avLst/>
          </a:prstGeom>
          <a:solidFill>
            <a:srgbClr val="000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3773" name="Line 109"/>
          <p:cNvSpPr>
            <a:spLocks noChangeShapeType="1"/>
          </p:cNvSpPr>
          <p:nvPr/>
        </p:nvSpPr>
        <p:spPr bwMode="auto">
          <a:xfrm flipH="1" flipV="1">
            <a:off x="6346825" y="419100"/>
            <a:ext cx="1349375" cy="419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74" name="Line 110"/>
          <p:cNvSpPr>
            <a:spLocks noChangeShapeType="1"/>
          </p:cNvSpPr>
          <p:nvPr/>
        </p:nvSpPr>
        <p:spPr bwMode="auto">
          <a:xfrm>
            <a:off x="6400800" y="457200"/>
            <a:ext cx="23813" cy="16113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75" name="Line 111"/>
          <p:cNvSpPr>
            <a:spLocks noChangeShapeType="1"/>
          </p:cNvSpPr>
          <p:nvPr/>
        </p:nvSpPr>
        <p:spPr bwMode="auto">
          <a:xfrm>
            <a:off x="6426200" y="2049463"/>
            <a:ext cx="11113" cy="9493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76" name="Line 112"/>
          <p:cNvSpPr>
            <a:spLocks noChangeShapeType="1"/>
          </p:cNvSpPr>
          <p:nvPr/>
        </p:nvSpPr>
        <p:spPr bwMode="auto">
          <a:xfrm flipH="1">
            <a:off x="4932363" y="2978150"/>
            <a:ext cx="1485900" cy="10747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80" name="Line 116"/>
          <p:cNvSpPr>
            <a:spLocks noChangeShapeType="1"/>
          </p:cNvSpPr>
          <p:nvPr/>
        </p:nvSpPr>
        <p:spPr bwMode="auto">
          <a:xfrm flipH="1" flipV="1">
            <a:off x="3222625" y="2182813"/>
            <a:ext cx="1736725" cy="18272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81" name="Line 117"/>
          <p:cNvSpPr>
            <a:spLocks noChangeShapeType="1"/>
          </p:cNvSpPr>
          <p:nvPr/>
        </p:nvSpPr>
        <p:spPr bwMode="auto">
          <a:xfrm flipH="1" flipV="1">
            <a:off x="4367213" y="1562100"/>
            <a:ext cx="1668462" cy="16557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82" name="Rectangle 118"/>
          <p:cNvSpPr>
            <a:spLocks noChangeArrowheads="1"/>
          </p:cNvSpPr>
          <p:nvPr/>
        </p:nvSpPr>
        <p:spPr bwMode="auto">
          <a:xfrm>
            <a:off x="3048000" y="990600"/>
            <a:ext cx="228600" cy="457200"/>
          </a:xfrm>
          <a:prstGeom prst="rect">
            <a:avLst/>
          </a:prstGeom>
          <a:solidFill>
            <a:srgbClr val="000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3783" name="Rectangle 119"/>
          <p:cNvSpPr>
            <a:spLocks noChangeArrowheads="1"/>
          </p:cNvSpPr>
          <p:nvPr/>
        </p:nvSpPr>
        <p:spPr bwMode="auto">
          <a:xfrm>
            <a:off x="4114800" y="762000"/>
            <a:ext cx="228600" cy="457200"/>
          </a:xfrm>
          <a:prstGeom prst="rect">
            <a:avLst/>
          </a:prstGeom>
          <a:solidFill>
            <a:srgbClr val="000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3784" name="Line 120"/>
          <p:cNvSpPr>
            <a:spLocks noChangeShapeType="1"/>
          </p:cNvSpPr>
          <p:nvPr/>
        </p:nvSpPr>
        <p:spPr bwMode="auto">
          <a:xfrm flipH="1" flipV="1">
            <a:off x="6324600" y="304800"/>
            <a:ext cx="18288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85" name="Line 121"/>
          <p:cNvSpPr>
            <a:spLocks noChangeShapeType="1"/>
          </p:cNvSpPr>
          <p:nvPr/>
        </p:nvSpPr>
        <p:spPr bwMode="auto">
          <a:xfrm flipH="1">
            <a:off x="5562600" y="304800"/>
            <a:ext cx="754063" cy="9810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86" name="Line 122"/>
          <p:cNvSpPr>
            <a:spLocks noChangeShapeType="1"/>
          </p:cNvSpPr>
          <p:nvPr/>
        </p:nvSpPr>
        <p:spPr bwMode="auto">
          <a:xfrm flipH="1">
            <a:off x="5192713" y="1219200"/>
            <a:ext cx="369887" cy="5556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87" name="Line 123"/>
          <p:cNvSpPr>
            <a:spLocks noChangeShapeType="1"/>
          </p:cNvSpPr>
          <p:nvPr/>
        </p:nvSpPr>
        <p:spPr bwMode="auto">
          <a:xfrm flipH="1">
            <a:off x="1781175" y="1811338"/>
            <a:ext cx="3419475" cy="2489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88" name="Line 124"/>
          <p:cNvSpPr>
            <a:spLocks noChangeShapeType="1"/>
          </p:cNvSpPr>
          <p:nvPr/>
        </p:nvSpPr>
        <p:spPr bwMode="auto">
          <a:xfrm flipH="1" flipV="1">
            <a:off x="1238250" y="3573463"/>
            <a:ext cx="568325" cy="7016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89" name="Line 125"/>
          <p:cNvSpPr>
            <a:spLocks noChangeShapeType="1"/>
          </p:cNvSpPr>
          <p:nvPr/>
        </p:nvSpPr>
        <p:spPr bwMode="auto">
          <a:xfrm flipH="1" flipV="1">
            <a:off x="3244850" y="2187575"/>
            <a:ext cx="514350" cy="6556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prstClr val="black"/>
              </a:solidFill>
            </a:endParaRPr>
          </a:p>
        </p:txBody>
      </p:sp>
      <p:sp>
        <p:nvSpPr>
          <p:cNvPr id="113790" name="Rectangle 126"/>
          <p:cNvSpPr>
            <a:spLocks noChangeArrowheads="1"/>
          </p:cNvSpPr>
          <p:nvPr/>
        </p:nvSpPr>
        <p:spPr bwMode="auto">
          <a:xfrm>
            <a:off x="1066800" y="2819400"/>
            <a:ext cx="228600" cy="457200"/>
          </a:xfrm>
          <a:prstGeom prst="rect">
            <a:avLst/>
          </a:prstGeom>
          <a:solidFill>
            <a:srgbClr val="000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3791" name="Rectangle 127"/>
          <p:cNvSpPr>
            <a:spLocks noChangeArrowheads="1"/>
          </p:cNvSpPr>
          <p:nvPr/>
        </p:nvSpPr>
        <p:spPr bwMode="auto">
          <a:xfrm>
            <a:off x="3048000" y="533400"/>
            <a:ext cx="228600" cy="457200"/>
          </a:xfrm>
          <a:prstGeom prst="rect">
            <a:avLst/>
          </a:prstGeom>
          <a:solidFill>
            <a:srgbClr val="0000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
        <p:nvSpPr>
          <p:cNvPr id="113792" name="Oval 128"/>
          <p:cNvSpPr>
            <a:spLocks noChangeArrowheads="1"/>
          </p:cNvSpPr>
          <p:nvPr/>
        </p:nvSpPr>
        <p:spPr bwMode="auto">
          <a:xfrm>
            <a:off x="2743200" y="381000"/>
            <a:ext cx="838200" cy="1676400"/>
          </a:xfrm>
          <a:prstGeom prst="ellipse">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668610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3762"/>
                                        </p:tgtEl>
                                        <p:attrNameLst>
                                          <p:attrName>style.visibility</p:attrName>
                                        </p:attrNameLst>
                                      </p:cBhvr>
                                      <p:to>
                                        <p:strVal val="visible"/>
                                      </p:to>
                                    </p:set>
                                    <p:animEffect transition="in" filter="dissolve">
                                      <p:cBhvr>
                                        <p:cTn id="7" dur="500"/>
                                        <p:tgtEl>
                                          <p:spTgt spid="11376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3763"/>
                                        </p:tgtEl>
                                        <p:attrNameLst>
                                          <p:attrName>style.visibility</p:attrName>
                                        </p:attrNameLst>
                                      </p:cBhvr>
                                      <p:to>
                                        <p:strVal val="visible"/>
                                      </p:to>
                                    </p:set>
                                    <p:animEffect transition="in" filter="dissolve">
                                      <p:cBhvr>
                                        <p:cTn id="11" dur="500"/>
                                        <p:tgtEl>
                                          <p:spTgt spid="113763"/>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13752"/>
                                        </p:tgtEl>
                                        <p:attrNameLst>
                                          <p:attrName>style.visibility</p:attrName>
                                        </p:attrNameLst>
                                      </p:cBhvr>
                                      <p:to>
                                        <p:strVal val="visible"/>
                                      </p:to>
                                    </p:set>
                                    <p:animEffect transition="in" filter="wipe(right)">
                                      <p:cBhvr>
                                        <p:cTn id="15" dur="500"/>
                                        <p:tgtEl>
                                          <p:spTgt spid="113752"/>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3766"/>
                                        </p:tgtEl>
                                        <p:attrNameLst>
                                          <p:attrName>style.visibility</p:attrName>
                                        </p:attrNameLst>
                                      </p:cBhvr>
                                      <p:to>
                                        <p:strVal val="visible"/>
                                      </p:to>
                                    </p:set>
                                    <p:animEffect transition="in" filter="wipe(right)">
                                      <p:cBhvr>
                                        <p:cTn id="19" dur="500"/>
                                        <p:tgtEl>
                                          <p:spTgt spid="113766"/>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3767"/>
                                        </p:tgtEl>
                                        <p:attrNameLst>
                                          <p:attrName>style.visibility</p:attrName>
                                        </p:attrNameLst>
                                      </p:cBhvr>
                                      <p:to>
                                        <p:strVal val="visible"/>
                                      </p:to>
                                    </p:set>
                                    <p:animEffect transition="in" filter="wipe(up)">
                                      <p:cBhvr>
                                        <p:cTn id="23" dur="500"/>
                                        <p:tgtEl>
                                          <p:spTgt spid="113767"/>
                                        </p:tgtEl>
                                      </p:cBhvr>
                                    </p:animEffect>
                                  </p:childTnLst>
                                </p:cTn>
                              </p:par>
                            </p:childTnLst>
                          </p:cTn>
                        </p:par>
                        <p:par>
                          <p:cTn id="24" fill="hold" nodeType="afterGroup">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13768"/>
                                        </p:tgtEl>
                                        <p:attrNameLst>
                                          <p:attrName>style.visibility</p:attrName>
                                        </p:attrNameLst>
                                      </p:cBhvr>
                                      <p:to>
                                        <p:strVal val="visible"/>
                                      </p:to>
                                    </p:set>
                                    <p:animEffect transition="in" filter="wipe(right)">
                                      <p:cBhvr>
                                        <p:cTn id="27" dur="500"/>
                                        <p:tgtEl>
                                          <p:spTgt spid="113768"/>
                                        </p:tgtEl>
                                      </p:cBhvr>
                                    </p:animEffect>
                                  </p:child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13769"/>
                                        </p:tgtEl>
                                        <p:attrNameLst>
                                          <p:attrName>style.visibility</p:attrName>
                                        </p:attrNameLst>
                                      </p:cBhvr>
                                      <p:to>
                                        <p:strVal val="visible"/>
                                      </p:to>
                                    </p:set>
                                    <p:animEffect transition="in" filter="wipe(right)">
                                      <p:cBhvr>
                                        <p:cTn id="31" dur="500"/>
                                        <p:tgtEl>
                                          <p:spTgt spid="11376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13770"/>
                                        </p:tgtEl>
                                        <p:attrNameLst>
                                          <p:attrName>style.visibility</p:attrName>
                                        </p:attrNameLst>
                                      </p:cBhvr>
                                      <p:to>
                                        <p:strVal val="visible"/>
                                      </p:to>
                                    </p:set>
                                    <p:animEffect transition="in" filter="wipe(right)">
                                      <p:cBhvr>
                                        <p:cTn id="34" dur="500"/>
                                        <p:tgtEl>
                                          <p:spTgt spid="113770"/>
                                        </p:tgtEl>
                                      </p:cBhvr>
                                    </p:animEffect>
                                  </p:childTnLst>
                                </p:cTn>
                              </p:par>
                            </p:childTnLst>
                          </p:cTn>
                        </p:par>
                        <p:par>
                          <p:cTn id="35" fill="hold" nodeType="afterGroup">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13771"/>
                                        </p:tgtEl>
                                        <p:attrNameLst>
                                          <p:attrName>style.visibility</p:attrName>
                                        </p:attrNameLst>
                                      </p:cBhvr>
                                      <p:to>
                                        <p:strVal val="visible"/>
                                      </p:to>
                                    </p:set>
                                    <p:animEffect transition="in" filter="wipe(down)">
                                      <p:cBhvr>
                                        <p:cTn id="38" dur="500"/>
                                        <p:tgtEl>
                                          <p:spTgt spid="11377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13772"/>
                                        </p:tgtEl>
                                        <p:attrNameLst>
                                          <p:attrName>style.visibility</p:attrName>
                                        </p:attrNameLst>
                                      </p:cBhvr>
                                      <p:to>
                                        <p:strVal val="visible"/>
                                      </p:to>
                                    </p:set>
                                    <p:animEffect transition="in" filter="wipe(down)">
                                      <p:cBhvr>
                                        <p:cTn id="41" dur="500"/>
                                        <p:tgtEl>
                                          <p:spTgt spid="113772"/>
                                        </p:tgtEl>
                                      </p:cBhvr>
                                    </p:animEffect>
                                  </p:childTnLst>
                                </p:cTn>
                              </p:par>
                            </p:childTnLst>
                          </p:cTn>
                        </p:par>
                        <p:par>
                          <p:cTn id="42" fill="hold" nodeType="afterGroup">
                            <p:stCondLst>
                              <p:cond delay="4000"/>
                            </p:stCondLst>
                            <p:childTnLst>
                              <p:par>
                                <p:cTn id="43" presetID="1" presetClass="exit" presetSubtype="0" fill="hold" grpId="1" nodeType="afterEffect">
                                  <p:stCondLst>
                                    <p:cond delay="0"/>
                                  </p:stCondLst>
                                  <p:childTnLst>
                                    <p:set>
                                      <p:cBhvr>
                                        <p:cTn id="44" dur="1" fill="hold">
                                          <p:stCondLst>
                                            <p:cond delay="0"/>
                                          </p:stCondLst>
                                        </p:cTn>
                                        <p:tgtEl>
                                          <p:spTgt spid="11376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377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376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376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376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13752"/>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13765"/>
                                        </p:tgtEl>
                                        <p:attrNameLst>
                                          <p:attrName>style.visibility</p:attrName>
                                        </p:attrNameLst>
                                      </p:cBhvr>
                                      <p:to>
                                        <p:strVal val="visible"/>
                                      </p:to>
                                    </p:set>
                                    <p:animEffect transition="in" filter="dissolve">
                                      <p:cBhvr>
                                        <p:cTn id="59" dur="500"/>
                                        <p:tgtEl>
                                          <p:spTgt spid="113765"/>
                                        </p:tgtEl>
                                      </p:cBhvr>
                                    </p:animEffect>
                                  </p:childTnLst>
                                </p:cTn>
                              </p:par>
                            </p:childTnLst>
                          </p:cTn>
                        </p:par>
                        <p:par>
                          <p:cTn id="60" fill="hold" nodeType="afterGroup">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113773"/>
                                        </p:tgtEl>
                                        <p:attrNameLst>
                                          <p:attrName>style.visibility</p:attrName>
                                        </p:attrNameLst>
                                      </p:cBhvr>
                                      <p:to>
                                        <p:strVal val="visible"/>
                                      </p:to>
                                    </p:set>
                                    <p:animEffect transition="in" filter="wipe(right)">
                                      <p:cBhvr>
                                        <p:cTn id="63" dur="500"/>
                                        <p:tgtEl>
                                          <p:spTgt spid="113773"/>
                                        </p:tgtEl>
                                      </p:cBhvr>
                                    </p:animEffect>
                                  </p:childTnLst>
                                </p:cTn>
                              </p:par>
                            </p:childTnLst>
                          </p:cTn>
                        </p:par>
                        <p:par>
                          <p:cTn id="64" fill="hold" nodeType="afterGroup">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113774"/>
                                        </p:tgtEl>
                                        <p:attrNameLst>
                                          <p:attrName>style.visibility</p:attrName>
                                        </p:attrNameLst>
                                      </p:cBhvr>
                                      <p:to>
                                        <p:strVal val="visible"/>
                                      </p:to>
                                    </p:set>
                                    <p:animEffect transition="in" filter="wipe(up)">
                                      <p:cBhvr>
                                        <p:cTn id="67" dur="500"/>
                                        <p:tgtEl>
                                          <p:spTgt spid="113774"/>
                                        </p:tgtEl>
                                      </p:cBhvr>
                                    </p:animEffect>
                                  </p:childTnLst>
                                </p:cTn>
                              </p:par>
                            </p:childTnLst>
                          </p:cTn>
                        </p:par>
                        <p:par>
                          <p:cTn id="68" fill="hold" nodeType="afterGroup">
                            <p:stCondLst>
                              <p:cond delay="1500"/>
                            </p:stCondLst>
                            <p:childTnLst>
                              <p:par>
                                <p:cTn id="69" presetID="22" presetClass="entr" presetSubtype="1" fill="hold" grpId="0" nodeType="afterEffect">
                                  <p:stCondLst>
                                    <p:cond delay="0"/>
                                  </p:stCondLst>
                                  <p:childTnLst>
                                    <p:set>
                                      <p:cBhvr>
                                        <p:cTn id="70" dur="1" fill="hold">
                                          <p:stCondLst>
                                            <p:cond delay="0"/>
                                          </p:stCondLst>
                                        </p:cTn>
                                        <p:tgtEl>
                                          <p:spTgt spid="113775"/>
                                        </p:tgtEl>
                                        <p:attrNameLst>
                                          <p:attrName>style.visibility</p:attrName>
                                        </p:attrNameLst>
                                      </p:cBhvr>
                                      <p:to>
                                        <p:strVal val="visible"/>
                                      </p:to>
                                    </p:set>
                                    <p:animEffect transition="in" filter="wipe(up)">
                                      <p:cBhvr>
                                        <p:cTn id="71" dur="500"/>
                                        <p:tgtEl>
                                          <p:spTgt spid="113775"/>
                                        </p:tgtEl>
                                      </p:cBhvr>
                                    </p:animEffect>
                                  </p:childTnLst>
                                </p:cTn>
                              </p:par>
                            </p:childTnLst>
                          </p:cTn>
                        </p:par>
                        <p:par>
                          <p:cTn id="72" fill="hold" nodeType="afterGroup">
                            <p:stCondLst>
                              <p:cond delay="2000"/>
                            </p:stCondLst>
                            <p:childTnLst>
                              <p:par>
                                <p:cTn id="73" presetID="22" presetClass="entr" presetSubtype="2" fill="hold" grpId="0" nodeType="afterEffect">
                                  <p:stCondLst>
                                    <p:cond delay="0"/>
                                  </p:stCondLst>
                                  <p:childTnLst>
                                    <p:set>
                                      <p:cBhvr>
                                        <p:cTn id="74" dur="1" fill="hold">
                                          <p:stCondLst>
                                            <p:cond delay="0"/>
                                          </p:stCondLst>
                                        </p:cTn>
                                        <p:tgtEl>
                                          <p:spTgt spid="113776"/>
                                        </p:tgtEl>
                                        <p:attrNameLst>
                                          <p:attrName>style.visibility</p:attrName>
                                        </p:attrNameLst>
                                      </p:cBhvr>
                                      <p:to>
                                        <p:strVal val="visible"/>
                                      </p:to>
                                    </p:set>
                                    <p:animEffect transition="in" filter="wipe(right)">
                                      <p:cBhvr>
                                        <p:cTn id="75" dur="500"/>
                                        <p:tgtEl>
                                          <p:spTgt spid="113776"/>
                                        </p:tgtEl>
                                      </p:cBhvr>
                                    </p:animEffect>
                                  </p:childTnLst>
                                </p:cTn>
                              </p:par>
                            </p:childTnLst>
                          </p:cTn>
                        </p:par>
                        <p:par>
                          <p:cTn id="76" fill="hold" nodeType="afterGroup">
                            <p:stCondLst>
                              <p:cond delay="2500"/>
                            </p:stCondLst>
                            <p:childTnLst>
                              <p:par>
                                <p:cTn id="77" presetID="22" presetClass="entr" presetSubtype="4" fill="hold" grpId="0" nodeType="afterEffect">
                                  <p:stCondLst>
                                    <p:cond delay="0"/>
                                  </p:stCondLst>
                                  <p:childTnLst>
                                    <p:set>
                                      <p:cBhvr>
                                        <p:cTn id="78" dur="1" fill="hold">
                                          <p:stCondLst>
                                            <p:cond delay="0"/>
                                          </p:stCondLst>
                                        </p:cTn>
                                        <p:tgtEl>
                                          <p:spTgt spid="113780"/>
                                        </p:tgtEl>
                                        <p:attrNameLst>
                                          <p:attrName>style.visibility</p:attrName>
                                        </p:attrNameLst>
                                      </p:cBhvr>
                                      <p:to>
                                        <p:strVal val="visible"/>
                                      </p:to>
                                    </p:set>
                                    <p:animEffect transition="in" filter="wipe(down)">
                                      <p:cBhvr>
                                        <p:cTn id="79" dur="500"/>
                                        <p:tgtEl>
                                          <p:spTgt spid="11378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13781"/>
                                        </p:tgtEl>
                                        <p:attrNameLst>
                                          <p:attrName>style.visibility</p:attrName>
                                        </p:attrNameLst>
                                      </p:cBhvr>
                                      <p:to>
                                        <p:strVal val="visible"/>
                                      </p:to>
                                    </p:set>
                                    <p:animEffect transition="in" filter="wipe(down)">
                                      <p:cBhvr>
                                        <p:cTn id="82" dur="500"/>
                                        <p:tgtEl>
                                          <p:spTgt spid="113781"/>
                                        </p:tgtEl>
                                      </p:cBhvr>
                                    </p:animEffect>
                                  </p:childTnLst>
                                </p:cTn>
                              </p:par>
                            </p:childTnLst>
                          </p:cTn>
                        </p:par>
                        <p:par>
                          <p:cTn id="83" fill="hold" nodeType="afterGroup">
                            <p:stCondLst>
                              <p:cond delay="3000"/>
                            </p:stCondLst>
                            <p:childTnLst>
                              <p:par>
                                <p:cTn id="84" presetID="1" presetClass="exit" presetSubtype="0" fill="hold" grpId="1" nodeType="afterEffect">
                                  <p:stCondLst>
                                    <p:cond delay="0"/>
                                  </p:stCondLst>
                                  <p:childTnLst>
                                    <p:set>
                                      <p:cBhvr>
                                        <p:cTn id="85" dur="1" fill="hold">
                                          <p:stCondLst>
                                            <p:cond delay="0"/>
                                          </p:stCondLst>
                                        </p:cTn>
                                        <p:tgtEl>
                                          <p:spTgt spid="113773"/>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13775"/>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13774"/>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113776"/>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13780"/>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113781"/>
                                        </p:tgtEl>
                                        <p:attrNameLst>
                                          <p:attrName>style.visibility</p:attrName>
                                        </p:attrNameLst>
                                      </p:cBhvr>
                                      <p:to>
                                        <p:strVal val="hidden"/>
                                      </p:to>
                                    </p:set>
                                  </p:childTnLst>
                                </p:cTn>
                              </p:par>
                            </p:childTnLst>
                          </p:cTn>
                        </p:par>
                        <p:par>
                          <p:cTn id="96" fill="hold" nodeType="afterGroup">
                            <p:stCondLst>
                              <p:cond delay="3000"/>
                            </p:stCondLst>
                            <p:childTnLst>
                              <p:par>
                                <p:cTn id="97" presetID="22" presetClass="entr" presetSubtype="4" fill="hold" grpId="0" nodeType="afterEffect">
                                  <p:stCondLst>
                                    <p:cond delay="0"/>
                                  </p:stCondLst>
                                  <p:childTnLst>
                                    <p:set>
                                      <p:cBhvr>
                                        <p:cTn id="98" dur="1" fill="hold">
                                          <p:stCondLst>
                                            <p:cond delay="0"/>
                                          </p:stCondLst>
                                        </p:cTn>
                                        <p:tgtEl>
                                          <p:spTgt spid="113782"/>
                                        </p:tgtEl>
                                        <p:attrNameLst>
                                          <p:attrName>style.visibility</p:attrName>
                                        </p:attrNameLst>
                                      </p:cBhvr>
                                      <p:to>
                                        <p:strVal val="visible"/>
                                      </p:to>
                                    </p:set>
                                    <p:animEffect transition="in" filter="wipe(down)">
                                      <p:cBhvr>
                                        <p:cTn id="99" dur="500"/>
                                        <p:tgtEl>
                                          <p:spTgt spid="113782"/>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13783"/>
                                        </p:tgtEl>
                                        <p:attrNameLst>
                                          <p:attrName>style.visibility</p:attrName>
                                        </p:attrNameLst>
                                      </p:cBhvr>
                                      <p:to>
                                        <p:strVal val="visible"/>
                                      </p:to>
                                    </p:set>
                                    <p:animEffect transition="in" filter="wipe(down)">
                                      <p:cBhvr>
                                        <p:cTn id="102" dur="500"/>
                                        <p:tgtEl>
                                          <p:spTgt spid="11378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13764"/>
                                        </p:tgtEl>
                                        <p:attrNameLst>
                                          <p:attrName>style.visibility</p:attrName>
                                        </p:attrNameLst>
                                      </p:cBhvr>
                                      <p:to>
                                        <p:strVal val="visible"/>
                                      </p:to>
                                    </p:set>
                                    <p:animEffect transition="in" filter="dissolve">
                                      <p:cBhvr>
                                        <p:cTn id="107" dur="500"/>
                                        <p:tgtEl>
                                          <p:spTgt spid="113764"/>
                                        </p:tgtEl>
                                      </p:cBhvr>
                                    </p:animEffect>
                                  </p:childTnLst>
                                </p:cTn>
                              </p:par>
                            </p:childTnLst>
                          </p:cTn>
                        </p:par>
                        <p:par>
                          <p:cTn id="108" fill="hold" nodeType="afterGroup">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113784"/>
                                        </p:tgtEl>
                                        <p:attrNameLst>
                                          <p:attrName>style.visibility</p:attrName>
                                        </p:attrNameLst>
                                      </p:cBhvr>
                                      <p:to>
                                        <p:strVal val="visible"/>
                                      </p:to>
                                    </p:set>
                                    <p:animEffect transition="in" filter="wipe(right)">
                                      <p:cBhvr>
                                        <p:cTn id="111" dur="500"/>
                                        <p:tgtEl>
                                          <p:spTgt spid="113784"/>
                                        </p:tgtEl>
                                      </p:cBhvr>
                                    </p:animEffect>
                                  </p:childTnLst>
                                </p:cTn>
                              </p:par>
                            </p:childTnLst>
                          </p:cTn>
                        </p:par>
                        <p:par>
                          <p:cTn id="112" fill="hold" nodeType="afterGroup">
                            <p:stCondLst>
                              <p:cond delay="1000"/>
                            </p:stCondLst>
                            <p:childTnLst>
                              <p:par>
                                <p:cTn id="113" presetID="22" presetClass="entr" presetSubtype="2" fill="hold" grpId="0" nodeType="afterEffect">
                                  <p:stCondLst>
                                    <p:cond delay="0"/>
                                  </p:stCondLst>
                                  <p:childTnLst>
                                    <p:set>
                                      <p:cBhvr>
                                        <p:cTn id="114" dur="1" fill="hold">
                                          <p:stCondLst>
                                            <p:cond delay="0"/>
                                          </p:stCondLst>
                                        </p:cTn>
                                        <p:tgtEl>
                                          <p:spTgt spid="113785"/>
                                        </p:tgtEl>
                                        <p:attrNameLst>
                                          <p:attrName>style.visibility</p:attrName>
                                        </p:attrNameLst>
                                      </p:cBhvr>
                                      <p:to>
                                        <p:strVal val="visible"/>
                                      </p:to>
                                    </p:set>
                                    <p:animEffect transition="in" filter="wipe(right)">
                                      <p:cBhvr>
                                        <p:cTn id="115" dur="500"/>
                                        <p:tgtEl>
                                          <p:spTgt spid="113785"/>
                                        </p:tgtEl>
                                      </p:cBhvr>
                                    </p:animEffect>
                                  </p:childTnLst>
                                </p:cTn>
                              </p:par>
                            </p:childTnLst>
                          </p:cTn>
                        </p:par>
                        <p:par>
                          <p:cTn id="116" fill="hold" nodeType="afterGroup">
                            <p:stCondLst>
                              <p:cond delay="1500"/>
                            </p:stCondLst>
                            <p:childTnLst>
                              <p:par>
                                <p:cTn id="117" presetID="22" presetClass="entr" presetSubtype="1" fill="hold" grpId="0" nodeType="afterEffect">
                                  <p:stCondLst>
                                    <p:cond delay="0"/>
                                  </p:stCondLst>
                                  <p:childTnLst>
                                    <p:set>
                                      <p:cBhvr>
                                        <p:cTn id="118" dur="1" fill="hold">
                                          <p:stCondLst>
                                            <p:cond delay="0"/>
                                          </p:stCondLst>
                                        </p:cTn>
                                        <p:tgtEl>
                                          <p:spTgt spid="113786"/>
                                        </p:tgtEl>
                                        <p:attrNameLst>
                                          <p:attrName>style.visibility</p:attrName>
                                        </p:attrNameLst>
                                      </p:cBhvr>
                                      <p:to>
                                        <p:strVal val="visible"/>
                                      </p:to>
                                    </p:set>
                                    <p:animEffect transition="in" filter="wipe(up)">
                                      <p:cBhvr>
                                        <p:cTn id="119" dur="500"/>
                                        <p:tgtEl>
                                          <p:spTgt spid="113786"/>
                                        </p:tgtEl>
                                      </p:cBhvr>
                                    </p:animEffect>
                                  </p:childTnLst>
                                </p:cTn>
                              </p:par>
                            </p:childTnLst>
                          </p:cTn>
                        </p:par>
                        <p:par>
                          <p:cTn id="120" fill="hold" nodeType="afterGroup">
                            <p:stCondLst>
                              <p:cond delay="2000"/>
                            </p:stCondLst>
                            <p:childTnLst>
                              <p:par>
                                <p:cTn id="121" presetID="22" presetClass="entr" presetSubtype="2" fill="hold" grpId="0" nodeType="afterEffect">
                                  <p:stCondLst>
                                    <p:cond delay="0"/>
                                  </p:stCondLst>
                                  <p:childTnLst>
                                    <p:set>
                                      <p:cBhvr>
                                        <p:cTn id="122" dur="1" fill="hold">
                                          <p:stCondLst>
                                            <p:cond delay="0"/>
                                          </p:stCondLst>
                                        </p:cTn>
                                        <p:tgtEl>
                                          <p:spTgt spid="113787"/>
                                        </p:tgtEl>
                                        <p:attrNameLst>
                                          <p:attrName>style.visibility</p:attrName>
                                        </p:attrNameLst>
                                      </p:cBhvr>
                                      <p:to>
                                        <p:strVal val="visible"/>
                                      </p:to>
                                    </p:set>
                                    <p:animEffect transition="in" filter="wipe(right)">
                                      <p:cBhvr>
                                        <p:cTn id="123" dur="500"/>
                                        <p:tgtEl>
                                          <p:spTgt spid="113787"/>
                                        </p:tgtEl>
                                      </p:cBhvr>
                                    </p:animEffect>
                                  </p:childTnLst>
                                </p:cTn>
                              </p:par>
                            </p:childTnLst>
                          </p:cTn>
                        </p:par>
                        <p:par>
                          <p:cTn id="124" fill="hold" nodeType="afterGroup">
                            <p:stCondLst>
                              <p:cond delay="2500"/>
                            </p:stCondLst>
                            <p:childTnLst>
                              <p:par>
                                <p:cTn id="125" presetID="22" presetClass="entr" presetSubtype="2" fill="hold" grpId="0" nodeType="afterEffect">
                                  <p:stCondLst>
                                    <p:cond delay="0"/>
                                  </p:stCondLst>
                                  <p:childTnLst>
                                    <p:set>
                                      <p:cBhvr>
                                        <p:cTn id="126" dur="1" fill="hold">
                                          <p:stCondLst>
                                            <p:cond delay="0"/>
                                          </p:stCondLst>
                                        </p:cTn>
                                        <p:tgtEl>
                                          <p:spTgt spid="113788"/>
                                        </p:tgtEl>
                                        <p:attrNameLst>
                                          <p:attrName>style.visibility</p:attrName>
                                        </p:attrNameLst>
                                      </p:cBhvr>
                                      <p:to>
                                        <p:strVal val="visible"/>
                                      </p:to>
                                    </p:set>
                                    <p:animEffect transition="in" filter="wipe(right)">
                                      <p:cBhvr>
                                        <p:cTn id="127" dur="500"/>
                                        <p:tgtEl>
                                          <p:spTgt spid="113788"/>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113789"/>
                                        </p:tgtEl>
                                        <p:attrNameLst>
                                          <p:attrName>style.visibility</p:attrName>
                                        </p:attrNameLst>
                                      </p:cBhvr>
                                      <p:to>
                                        <p:strVal val="visible"/>
                                      </p:to>
                                    </p:set>
                                    <p:animEffect transition="in" filter="wipe(right)">
                                      <p:cBhvr>
                                        <p:cTn id="130" dur="500"/>
                                        <p:tgtEl>
                                          <p:spTgt spid="113789"/>
                                        </p:tgtEl>
                                      </p:cBhvr>
                                    </p:animEffect>
                                  </p:childTnLst>
                                </p:cTn>
                              </p:par>
                            </p:childTnLst>
                          </p:cTn>
                        </p:par>
                        <p:par>
                          <p:cTn id="131" fill="hold" nodeType="afterGroup">
                            <p:stCondLst>
                              <p:cond delay="3000"/>
                            </p:stCondLst>
                            <p:childTnLst>
                              <p:par>
                                <p:cTn id="132" presetID="22" presetClass="entr" presetSubtype="4" fill="hold" grpId="0" nodeType="afterEffect">
                                  <p:stCondLst>
                                    <p:cond delay="0"/>
                                  </p:stCondLst>
                                  <p:childTnLst>
                                    <p:set>
                                      <p:cBhvr>
                                        <p:cTn id="133" dur="1" fill="hold">
                                          <p:stCondLst>
                                            <p:cond delay="0"/>
                                          </p:stCondLst>
                                        </p:cTn>
                                        <p:tgtEl>
                                          <p:spTgt spid="113790"/>
                                        </p:tgtEl>
                                        <p:attrNameLst>
                                          <p:attrName>style.visibility</p:attrName>
                                        </p:attrNameLst>
                                      </p:cBhvr>
                                      <p:to>
                                        <p:strVal val="visible"/>
                                      </p:to>
                                    </p:set>
                                    <p:animEffect transition="in" filter="wipe(down)">
                                      <p:cBhvr>
                                        <p:cTn id="134" dur="500"/>
                                        <p:tgtEl>
                                          <p:spTgt spid="113790"/>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113791"/>
                                        </p:tgtEl>
                                        <p:attrNameLst>
                                          <p:attrName>style.visibility</p:attrName>
                                        </p:attrNameLst>
                                      </p:cBhvr>
                                      <p:to>
                                        <p:strVal val="visible"/>
                                      </p:to>
                                    </p:set>
                                    <p:animEffect transition="in" filter="wipe(down)">
                                      <p:cBhvr>
                                        <p:cTn id="137" dur="500"/>
                                        <p:tgtEl>
                                          <p:spTgt spid="113791"/>
                                        </p:tgtEl>
                                      </p:cBhvr>
                                    </p:animEffect>
                                  </p:childTnLst>
                                </p:cTn>
                              </p:par>
                            </p:childTnLst>
                          </p:cTn>
                        </p:par>
                        <p:par>
                          <p:cTn id="138" fill="hold" nodeType="afterGroup">
                            <p:stCondLst>
                              <p:cond delay="3500"/>
                            </p:stCondLst>
                            <p:childTnLst>
                              <p:par>
                                <p:cTn id="139" presetID="1" presetClass="exit" presetSubtype="0" fill="hold" grpId="1" nodeType="afterEffect">
                                  <p:stCondLst>
                                    <p:cond delay="0"/>
                                  </p:stCondLst>
                                  <p:childTnLst>
                                    <p:set>
                                      <p:cBhvr>
                                        <p:cTn id="140" dur="1" fill="hold">
                                          <p:stCondLst>
                                            <p:cond delay="0"/>
                                          </p:stCondLst>
                                        </p:cTn>
                                        <p:tgtEl>
                                          <p:spTgt spid="113784"/>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13785"/>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13786"/>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113787"/>
                                        </p:tgtEl>
                                        <p:attrNameLst>
                                          <p:attrName>style.visibility</p:attrName>
                                        </p:attrNameLst>
                                      </p:cBhvr>
                                      <p:to>
                                        <p:strVal val="hidden"/>
                                      </p:to>
                                    </p:set>
                                  </p:childTnLst>
                                </p:cTn>
                              </p:par>
                            </p:childTnLst>
                          </p:cTn>
                        </p:par>
                        <p:par>
                          <p:cTn id="147" fill="hold" nodeType="afterGroup">
                            <p:stCondLst>
                              <p:cond delay="3500"/>
                            </p:stCondLst>
                            <p:childTnLst>
                              <p:par>
                                <p:cTn id="148" presetID="1" presetClass="exit" presetSubtype="0" fill="hold" grpId="1" nodeType="afterEffect">
                                  <p:stCondLst>
                                    <p:cond delay="0"/>
                                  </p:stCondLst>
                                  <p:childTnLst>
                                    <p:set>
                                      <p:cBhvr>
                                        <p:cTn id="149" dur="1" fill="hold">
                                          <p:stCondLst>
                                            <p:cond delay="0"/>
                                          </p:stCondLst>
                                        </p:cTn>
                                        <p:tgtEl>
                                          <p:spTgt spid="113788"/>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113789"/>
                                        </p:tgtEl>
                                        <p:attrNameLst>
                                          <p:attrName>style.visibility</p:attrName>
                                        </p:attrNameLst>
                                      </p:cBhvr>
                                      <p:to>
                                        <p:strVal val="hidden"/>
                                      </p:to>
                                    </p:set>
                                  </p:childTnLst>
                                </p:cTn>
                              </p:par>
                            </p:childTnLst>
                          </p:cTn>
                        </p:par>
                        <p:par>
                          <p:cTn id="152" fill="hold" nodeType="afterGroup">
                            <p:stCondLst>
                              <p:cond delay="3500"/>
                            </p:stCondLst>
                            <p:childTnLst>
                              <p:par>
                                <p:cTn id="153" presetID="20" presetClass="entr" presetSubtype="0" fill="hold" grpId="0" nodeType="afterEffect">
                                  <p:stCondLst>
                                    <p:cond delay="0"/>
                                  </p:stCondLst>
                                  <p:childTnLst>
                                    <p:set>
                                      <p:cBhvr>
                                        <p:cTn id="154" dur="1" fill="hold">
                                          <p:stCondLst>
                                            <p:cond delay="0"/>
                                          </p:stCondLst>
                                        </p:cTn>
                                        <p:tgtEl>
                                          <p:spTgt spid="113792"/>
                                        </p:tgtEl>
                                        <p:attrNameLst>
                                          <p:attrName>style.visibility</p:attrName>
                                        </p:attrNameLst>
                                      </p:cBhvr>
                                      <p:to>
                                        <p:strVal val="visible"/>
                                      </p:to>
                                    </p:set>
                                    <p:animEffect transition="in" filter="wedge">
                                      <p:cBhvr>
                                        <p:cTn id="155" dur="2000"/>
                                        <p:tgtEl>
                                          <p:spTgt spid="113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3" grpId="0" animBg="1"/>
      <p:bldP spid="113764" grpId="0" animBg="1"/>
      <p:bldP spid="113765" grpId="0" animBg="1"/>
      <p:bldP spid="113752" grpId="0" animBg="1"/>
      <p:bldP spid="113752" grpId="1" animBg="1"/>
      <p:bldP spid="113766" grpId="0" animBg="1"/>
      <p:bldP spid="113766" grpId="1" animBg="1"/>
      <p:bldP spid="113767" grpId="0" animBg="1"/>
      <p:bldP spid="113767" grpId="1" animBg="1"/>
      <p:bldP spid="113768" grpId="0" animBg="1"/>
      <p:bldP spid="113768" grpId="1" animBg="1"/>
      <p:bldP spid="113769" grpId="0" animBg="1"/>
      <p:bldP spid="113769" grpId="1" animBg="1"/>
      <p:bldP spid="113770" grpId="0" animBg="1"/>
      <p:bldP spid="113770" grpId="1" animBg="1"/>
      <p:bldP spid="113771" grpId="0" animBg="1"/>
      <p:bldP spid="113772" grpId="0" animBg="1"/>
      <p:bldP spid="113773" grpId="0" animBg="1"/>
      <p:bldP spid="113773" grpId="1" animBg="1"/>
      <p:bldP spid="113774" grpId="0" animBg="1"/>
      <p:bldP spid="113774" grpId="1" animBg="1"/>
      <p:bldP spid="113775" grpId="0" animBg="1"/>
      <p:bldP spid="113775" grpId="1" animBg="1"/>
      <p:bldP spid="113776" grpId="0" animBg="1"/>
      <p:bldP spid="113776" grpId="1" animBg="1"/>
      <p:bldP spid="113780" grpId="0" animBg="1"/>
      <p:bldP spid="113780" grpId="1" animBg="1"/>
      <p:bldP spid="113781" grpId="0" animBg="1"/>
      <p:bldP spid="113781" grpId="1" animBg="1"/>
      <p:bldP spid="113782" grpId="0" animBg="1"/>
      <p:bldP spid="113783" grpId="0" animBg="1"/>
      <p:bldP spid="113784" grpId="0" animBg="1"/>
      <p:bldP spid="113784" grpId="1" animBg="1"/>
      <p:bldP spid="113785" grpId="0" animBg="1"/>
      <p:bldP spid="113785" grpId="1" animBg="1"/>
      <p:bldP spid="113786" grpId="0" animBg="1"/>
      <p:bldP spid="113786" grpId="1" animBg="1"/>
      <p:bldP spid="113787" grpId="0" animBg="1"/>
      <p:bldP spid="113787" grpId="1" animBg="1"/>
      <p:bldP spid="113788" grpId="0" animBg="1"/>
      <p:bldP spid="113788" grpId="1" animBg="1"/>
      <p:bldP spid="113789" grpId="0" animBg="1"/>
      <p:bldP spid="113789" grpId="1" animBg="1"/>
      <p:bldP spid="113790" grpId="0" animBg="1"/>
      <p:bldP spid="113791" grpId="0" animBg="1"/>
      <p:bldP spid="11379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2"/>
          <p:cNvSpPr>
            <a:spLocks noGrp="1"/>
          </p:cNvSpPr>
          <p:nvPr>
            <p:ph type="title"/>
          </p:nvPr>
        </p:nvSpPr>
        <p:spPr>
          <a:xfrm>
            <a:off x="731838" y="228600"/>
            <a:ext cx="7772400" cy="1143000"/>
          </a:xfrm>
        </p:spPr>
        <p:txBody>
          <a:bodyPr/>
          <a:lstStyle/>
          <a:p>
            <a:r>
              <a:rPr lang="en-US" altLang="en-US" smtClean="0">
                <a:latin typeface="Arial" panose="020B0604020202020204" pitchFamily="34" charset="0"/>
                <a:cs typeface="Arial" panose="020B0604020202020204" pitchFamily="34" charset="0"/>
              </a:rPr>
              <a:t>Vocabulary trees: complexity</a:t>
            </a:r>
          </a:p>
        </p:txBody>
      </p:sp>
      <p:sp>
        <p:nvSpPr>
          <p:cNvPr id="4" name="TextBox 3"/>
          <p:cNvSpPr txBox="1">
            <a:spLocks noChangeArrowheads="1"/>
          </p:cNvSpPr>
          <p:nvPr/>
        </p:nvSpPr>
        <p:spPr bwMode="auto">
          <a:xfrm>
            <a:off x="533400" y="1447800"/>
            <a:ext cx="8382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smtClean="0">
                <a:solidFill>
                  <a:prstClr val="black"/>
                </a:solidFill>
                <a:latin typeface="Arial" panose="020B0604020202020204" pitchFamily="34" charset="0"/>
              </a:rPr>
              <a:t>Number of words given tree parameters: branching factor and number of levels</a:t>
            </a:r>
          </a:p>
          <a:p>
            <a:pPr eaLnBrk="1" hangingPunct="1">
              <a:spcBef>
                <a:spcPct val="0"/>
              </a:spcBef>
              <a:buNone/>
            </a:pPr>
            <a:r>
              <a:rPr lang="en-US" altLang="en-US" dirty="0">
                <a:solidFill>
                  <a:prstClr val="black"/>
                </a:solidFill>
                <a:latin typeface="Arial" panose="020B0604020202020204" pitchFamily="34" charset="0"/>
              </a:rPr>
              <a:t>	</a:t>
            </a:r>
            <a:r>
              <a:rPr lang="en-US" altLang="en-US" dirty="0" smtClean="0"/>
              <a:t>branching_factor^</a:t>
            </a:r>
            <a:r>
              <a:rPr lang="en-US" altLang="en-US" baseline="30000" dirty="0" smtClean="0"/>
              <a:t>number_of_levels</a:t>
            </a:r>
            <a:endParaRPr lang="en-US" altLang="en-US" baseline="30000" dirty="0" smtClean="0">
              <a:solidFill>
                <a:prstClr val="black"/>
              </a:solidFill>
              <a:latin typeface="Arial" panose="020B0604020202020204" pitchFamily="34" charset="0"/>
            </a:endParaRPr>
          </a:p>
          <a:p>
            <a:pPr eaLnBrk="1" hangingPunct="1">
              <a:spcBef>
                <a:spcPct val="0"/>
              </a:spcBef>
              <a:buFontTx/>
              <a:buNone/>
            </a:pPr>
            <a:endParaRPr lang="en-US" altLang="en-US" dirty="0" smtClean="0">
              <a:solidFill>
                <a:prstClr val="black"/>
              </a:solidFill>
              <a:latin typeface="Arial" panose="020B0604020202020204" pitchFamily="34" charset="0"/>
            </a:endParaRPr>
          </a:p>
          <a:p>
            <a:pPr eaLnBrk="1" hangingPunct="1">
              <a:spcBef>
                <a:spcPct val="0"/>
              </a:spcBef>
              <a:buFontTx/>
              <a:buNone/>
            </a:pPr>
            <a:r>
              <a:rPr lang="en-US" altLang="en-US" dirty="0" smtClean="0">
                <a:solidFill>
                  <a:prstClr val="black"/>
                </a:solidFill>
                <a:latin typeface="Arial" panose="020B0604020202020204" pitchFamily="34" charset="0"/>
              </a:rPr>
              <a:t>Word assignment cost vs. flat vocabulary</a:t>
            </a:r>
          </a:p>
          <a:p>
            <a:pPr eaLnBrk="1" hangingPunct="1">
              <a:spcBef>
                <a:spcPct val="0"/>
              </a:spcBef>
              <a:buFontTx/>
              <a:buNone/>
            </a:pPr>
            <a:r>
              <a:rPr lang="en-US" altLang="en-US" dirty="0">
                <a:solidFill>
                  <a:prstClr val="black"/>
                </a:solidFill>
                <a:latin typeface="Arial" panose="020B0604020202020204" pitchFamily="34" charset="0"/>
              </a:rPr>
              <a:t>	</a:t>
            </a:r>
            <a:r>
              <a:rPr lang="en-US" altLang="en-US" dirty="0" smtClean="0">
                <a:solidFill>
                  <a:prstClr val="black"/>
                </a:solidFill>
                <a:latin typeface="Arial" panose="020B0604020202020204" pitchFamily="34" charset="0"/>
              </a:rPr>
              <a:t>O(k) for flat</a:t>
            </a:r>
          </a:p>
          <a:p>
            <a:pPr eaLnBrk="1" hangingPunct="1">
              <a:spcBef>
                <a:spcPct val="0"/>
              </a:spcBef>
              <a:buFontTx/>
              <a:buNone/>
            </a:pPr>
            <a:r>
              <a:rPr lang="en-US" altLang="en-US" dirty="0" smtClean="0">
                <a:solidFill>
                  <a:prstClr val="black"/>
                </a:solidFill>
                <a:latin typeface="Arial" panose="020B0604020202020204" pitchFamily="34" charset="0"/>
              </a:rPr>
              <a:t>	O(log</a:t>
            </a:r>
            <a:r>
              <a:rPr lang="en-US" altLang="en-US" baseline="-25000" dirty="0" smtClean="0">
                <a:solidFill>
                  <a:prstClr val="black"/>
                </a:solidFill>
                <a:latin typeface="Arial" panose="020B0604020202020204" pitchFamily="34" charset="0"/>
              </a:rPr>
              <a:t>branching_factor</a:t>
            </a:r>
            <a:r>
              <a:rPr lang="en-US" altLang="en-US" dirty="0" smtClean="0">
                <a:solidFill>
                  <a:prstClr val="black"/>
                </a:solidFill>
                <a:latin typeface="Arial" panose="020B0604020202020204" pitchFamily="34" charset="0"/>
              </a:rPr>
              <a:t>(k) * </a:t>
            </a:r>
            <a:r>
              <a:rPr lang="en-US" altLang="en-US" dirty="0" err="1" smtClean="0">
                <a:solidFill>
                  <a:prstClr val="black"/>
                </a:solidFill>
                <a:latin typeface="Arial" panose="020B0604020202020204" pitchFamily="34" charset="0"/>
              </a:rPr>
              <a:t>branching_factor</a:t>
            </a:r>
            <a:r>
              <a:rPr lang="en-US" altLang="en-US" dirty="0" smtClean="0">
                <a:solidFill>
                  <a:prstClr val="black"/>
                </a:solidFill>
                <a:latin typeface="Arial" panose="020B0604020202020204" pitchFamily="34" charset="0"/>
              </a:rPr>
              <a:t>)</a:t>
            </a:r>
          </a:p>
          <a:p>
            <a:pPr eaLnBrk="1" hangingPunct="1">
              <a:spcBef>
                <a:spcPct val="0"/>
              </a:spcBef>
              <a:buFontTx/>
              <a:buNone/>
            </a:pPr>
            <a:endParaRPr lang="en-US" altLang="en-US" dirty="0">
              <a:solidFill>
                <a:prstClr val="black"/>
              </a:solidFill>
              <a:latin typeface="Arial" panose="020B0604020202020204" pitchFamily="34" charset="0"/>
            </a:endParaRPr>
          </a:p>
          <a:p>
            <a:pPr eaLnBrk="1" hangingPunct="1">
              <a:spcBef>
                <a:spcPct val="0"/>
              </a:spcBef>
              <a:buFontTx/>
              <a:buNone/>
            </a:pPr>
            <a:r>
              <a:rPr lang="en-US" altLang="en-US" dirty="0" smtClean="0">
                <a:solidFill>
                  <a:prstClr val="black"/>
                </a:solidFill>
                <a:latin typeface="Arial" panose="020B0604020202020204" pitchFamily="34" charset="0"/>
              </a:rPr>
              <a:t>Is this like a </a:t>
            </a:r>
            <a:r>
              <a:rPr lang="en-US" altLang="en-US" dirty="0" err="1" smtClean="0">
                <a:solidFill>
                  <a:prstClr val="black"/>
                </a:solidFill>
                <a:latin typeface="Arial" panose="020B0604020202020204" pitchFamily="34" charset="0"/>
              </a:rPr>
              <a:t>kd</a:t>
            </a:r>
            <a:r>
              <a:rPr lang="en-US" altLang="en-US" dirty="0" smtClean="0">
                <a:solidFill>
                  <a:prstClr val="black"/>
                </a:solidFill>
                <a:latin typeface="Arial" panose="020B0604020202020204" pitchFamily="34" charset="0"/>
              </a:rPr>
              <a:t>-tree?</a:t>
            </a:r>
          </a:p>
          <a:p>
            <a:pPr eaLnBrk="1" hangingPunct="1">
              <a:spcBef>
                <a:spcPct val="0"/>
              </a:spcBef>
              <a:buFontTx/>
              <a:buNone/>
            </a:pPr>
            <a:r>
              <a:rPr lang="en-US" altLang="en-US" dirty="0">
                <a:solidFill>
                  <a:prstClr val="black"/>
                </a:solidFill>
                <a:latin typeface="Arial" panose="020B0604020202020204" pitchFamily="34" charset="0"/>
              </a:rPr>
              <a:t>	</a:t>
            </a:r>
            <a:r>
              <a:rPr lang="en-US" altLang="en-US" sz="2400" dirty="0" smtClean="0">
                <a:solidFill>
                  <a:prstClr val="black"/>
                </a:solidFill>
                <a:latin typeface="Arial" panose="020B0604020202020204" pitchFamily="34" charset="0"/>
              </a:rPr>
              <a:t>Yes, but with better partitioning and defeatist search.</a:t>
            </a:r>
          </a:p>
          <a:p>
            <a:pPr eaLnBrk="1" hangingPunct="1">
              <a:spcBef>
                <a:spcPct val="0"/>
              </a:spcBef>
              <a:buFontTx/>
              <a:buNone/>
            </a:pPr>
            <a:r>
              <a:rPr lang="en-US" altLang="en-US" dirty="0">
                <a:solidFill>
                  <a:prstClr val="black"/>
                </a:solidFill>
                <a:latin typeface="Arial" panose="020B0604020202020204" pitchFamily="34" charset="0"/>
              </a:rPr>
              <a:t>	</a:t>
            </a:r>
            <a:r>
              <a:rPr lang="en-US" altLang="en-US" sz="2400" dirty="0" smtClean="0">
                <a:solidFill>
                  <a:prstClr val="black"/>
                </a:solidFill>
                <a:latin typeface="Arial" panose="020B0604020202020204" pitchFamily="34" charset="0"/>
              </a:rPr>
              <a:t>This hierarchical data structure is </a:t>
            </a:r>
            <a:r>
              <a:rPr lang="en-US" altLang="en-US" sz="2400" dirty="0" err="1" smtClean="0">
                <a:solidFill>
                  <a:prstClr val="black"/>
                </a:solidFill>
                <a:latin typeface="Arial" panose="020B0604020202020204" pitchFamily="34" charset="0"/>
              </a:rPr>
              <a:t>lossy</a:t>
            </a:r>
            <a:r>
              <a:rPr lang="en-US" altLang="en-US" sz="2400" dirty="0">
                <a:solidFill>
                  <a:prstClr val="black"/>
                </a:solidFill>
                <a:latin typeface="Arial" panose="020B0604020202020204" pitchFamily="34" charset="0"/>
              </a:rPr>
              <a:t> </a:t>
            </a:r>
            <a:r>
              <a:rPr lang="en-US" altLang="en-US" sz="2400" dirty="0" smtClean="0">
                <a:solidFill>
                  <a:prstClr val="black"/>
                </a:solidFill>
                <a:latin typeface="Arial" panose="020B0604020202020204" pitchFamily="34" charset="0"/>
              </a:rPr>
              <a:t>– you might not find your true nearest cluster.</a:t>
            </a:r>
            <a:endParaRPr lang="en-US" altLang="en-US" dirty="0" smtClean="0">
              <a:solidFill>
                <a:prstClr val="black"/>
              </a:solidFill>
              <a:latin typeface="Arial" panose="020B0604020202020204" pitchFamily="34" charset="0"/>
            </a:endParaRPr>
          </a:p>
          <a:p>
            <a:pPr eaLnBrk="1" hangingPunct="1">
              <a:spcBef>
                <a:spcPct val="0"/>
              </a:spcBef>
              <a:buFontTx/>
              <a:buNone/>
            </a:pPr>
            <a:endParaRPr lang="en-US" altLang="en-US"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172698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3">
            <a:extLst>
              <a:ext uri="{28A0092B-C50C-407E-A947-70E740481C1C}">
                <a14:useLocalDpi xmlns:a14="http://schemas.microsoft.com/office/drawing/2010/main" val="0"/>
              </a:ext>
            </a:extLst>
          </a:blip>
          <a:srcRect l="20670" t="21136" r="22427" b="12735"/>
          <a:stretch>
            <a:fillRect/>
          </a:stretch>
        </p:blipFill>
        <p:spPr bwMode="auto">
          <a:xfrm>
            <a:off x="1906588" y="1311275"/>
            <a:ext cx="55499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4"/>
          <p:cNvSpPr txBox="1">
            <a:spLocks/>
          </p:cNvSpPr>
          <p:nvPr/>
        </p:nvSpPr>
        <p:spPr bwMode="auto">
          <a:xfrm>
            <a:off x="730250" y="5767388"/>
            <a:ext cx="7712075" cy="4525962"/>
          </a:xfrm>
          <a:prstGeom prst="rect">
            <a:avLst/>
          </a:prstGeom>
          <a:noFill/>
          <a:ln w="9525">
            <a:noFill/>
            <a:miter lim="800000"/>
            <a:headEnd/>
            <a:tailEnd/>
          </a:ln>
        </p:spPr>
        <p:txBody>
          <a:bodyPr lIns="91380" tIns="45692" rIns="91380" bIns="45692"/>
          <a:lstStyle/>
          <a:p>
            <a:pPr marL="342686" indent="-342686" defTabSz="913832" eaLnBrk="0" hangingPunct="0">
              <a:spcBef>
                <a:spcPct val="20000"/>
              </a:spcBef>
              <a:buFontTx/>
              <a:buChar char="•"/>
              <a:defRPr/>
            </a:pPr>
            <a:r>
              <a:rPr lang="en-US" sz="2400" kern="0" dirty="0">
                <a:solidFill>
                  <a:srgbClr val="000000"/>
                </a:solidFill>
                <a:latin typeface="Arial"/>
              </a:rPr>
              <a:t>New query image is mapped to indices of database images that share a word.</a:t>
            </a:r>
          </a:p>
        </p:txBody>
      </p:sp>
      <p:sp>
        <p:nvSpPr>
          <p:cNvPr id="7" name="Title 3"/>
          <p:cNvSpPr txBox="1">
            <a:spLocks/>
          </p:cNvSpPr>
          <p:nvPr/>
        </p:nvSpPr>
        <p:spPr bwMode="auto">
          <a:xfrm>
            <a:off x="446088" y="0"/>
            <a:ext cx="8229600" cy="1143000"/>
          </a:xfrm>
          <a:prstGeom prst="rect">
            <a:avLst/>
          </a:prstGeom>
          <a:noFill/>
          <a:ln w="9525">
            <a:noFill/>
            <a:miter lim="800000"/>
            <a:headEnd/>
            <a:tailEnd/>
          </a:ln>
        </p:spPr>
        <p:txBody>
          <a:bodyPr lIns="91380" tIns="45692" rIns="91380" bIns="45692" anchor="ctr"/>
          <a:lstStyle/>
          <a:p>
            <a:pPr algn="ctr" defTabSz="913832" eaLnBrk="0" hangingPunct="0">
              <a:defRPr/>
            </a:pPr>
            <a:r>
              <a:rPr lang="en-US" sz="4400" kern="0" dirty="0">
                <a:solidFill>
                  <a:srgbClr val="000000"/>
                </a:solidFill>
                <a:latin typeface="Arial"/>
              </a:rPr>
              <a:t>Inverted file index</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l="26222" t="21136" r="38196" b="33899"/>
          <a:stretch>
            <a:fillRect/>
          </a:stretch>
        </p:blipFill>
        <p:spPr bwMode="auto">
          <a:xfrm>
            <a:off x="7620000" y="2743200"/>
            <a:ext cx="2365375"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a:cxnSpLocks noChangeShapeType="1"/>
          </p:cNvCxnSpPr>
          <p:nvPr/>
        </p:nvCxnSpPr>
        <p:spPr bwMode="auto">
          <a:xfrm>
            <a:off x="7162800" y="3048000"/>
            <a:ext cx="4572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6375" name="TextBox 8"/>
          <p:cNvSpPr txBox="1">
            <a:spLocks noChangeArrowheads="1"/>
          </p:cNvSpPr>
          <p:nvPr/>
        </p:nvSpPr>
        <p:spPr bwMode="auto">
          <a:xfrm>
            <a:off x="7567613" y="6550025"/>
            <a:ext cx="210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smtClean="0">
                <a:solidFill>
                  <a:srgbClr val="000000"/>
                </a:solidFill>
              </a:rPr>
              <a:t>Kristen Grauman</a:t>
            </a:r>
          </a:p>
        </p:txBody>
      </p:sp>
    </p:spTree>
    <p:extLst>
      <p:ext uri="{BB962C8B-B14F-4D97-AF65-F5344CB8AC3E}">
        <p14:creationId xmlns:p14="http://schemas.microsoft.com/office/powerpoint/2010/main" val="3706338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Slide</a:t>
            </a:r>
          </a:p>
        </p:txBody>
      </p:sp>
      <p:pic>
        <p:nvPicPr>
          <p:cNvPr id="221187" name="Picture 6" descr="imgp482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52400"/>
            <a:ext cx="2895600" cy="2171700"/>
          </a:xfrm>
        </p:spPr>
      </p:pic>
      <p:sp>
        <p:nvSpPr>
          <p:cNvPr id="221188" name="Rectangle 2"/>
          <p:cNvSpPr>
            <a:spLocks noGrp="1" noChangeArrowheads="1"/>
          </p:cNvSpPr>
          <p:nvPr>
            <p:ph type="title"/>
          </p:nvPr>
        </p:nvSpPr>
        <p:spPr>
          <a:xfrm>
            <a:off x="914400" y="381000"/>
            <a:ext cx="7772400" cy="1143000"/>
          </a:xfrm>
        </p:spPr>
        <p:txBody>
          <a:bodyPr/>
          <a:lstStyle/>
          <a:p>
            <a:pPr eaLnBrk="1" hangingPunct="1"/>
            <a:r>
              <a:rPr lang="en-US" altLang="en-US" sz="4000" smtClean="0"/>
              <a:t>110,000,000</a:t>
            </a:r>
            <a:br>
              <a:rPr lang="en-US" altLang="en-US" sz="4000" smtClean="0"/>
            </a:br>
            <a:r>
              <a:rPr lang="en-US" altLang="en-US" sz="4000" smtClean="0"/>
              <a:t>Images in</a:t>
            </a:r>
            <a:br>
              <a:rPr lang="en-US" altLang="en-US" sz="4000" smtClean="0"/>
            </a:br>
            <a:r>
              <a:rPr lang="en-US" altLang="en-US" sz="4000" smtClean="0"/>
              <a:t>5.8 Seconds</a:t>
            </a:r>
          </a:p>
        </p:txBody>
      </p:sp>
      <p:pic>
        <p:nvPicPr>
          <p:cNvPr id="221189" name="Picture 4" descr="imgp4859"/>
          <p:cNvPicPr>
            <a:picLocks noChangeAspect="1" noChangeArrowheads="1"/>
          </p:cNvPicPr>
          <p:nvPr/>
        </p:nvPicPr>
        <p:blipFill>
          <a:blip r:embed="rId4">
            <a:extLst>
              <a:ext uri="{28A0092B-C50C-407E-A947-70E740481C1C}">
                <a14:useLocalDpi xmlns:a14="http://schemas.microsoft.com/office/drawing/2010/main" val="0"/>
              </a:ext>
            </a:extLst>
          </a:blip>
          <a:srcRect t="11250" b="11250"/>
          <a:stretch>
            <a:fillRect/>
          </a:stretch>
        </p:blipFill>
        <p:spPr bwMode="auto">
          <a:xfrm>
            <a:off x="6553200" y="152400"/>
            <a:ext cx="23971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0" name="Picture 3" descr="imgp48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828800"/>
            <a:ext cx="6019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91" name="TextBox 6"/>
          <p:cNvSpPr txBox="1">
            <a:spLocks noChangeArrowheads="1"/>
          </p:cNvSpPr>
          <p:nvPr/>
        </p:nvSpPr>
        <p:spPr bwMode="auto">
          <a:xfrm>
            <a:off x="7010400" y="640080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rPr>
              <a:t>Slide Credit: Nister</a:t>
            </a:r>
          </a:p>
        </p:txBody>
      </p:sp>
    </p:spTree>
    <p:extLst>
      <p:ext uri="{BB962C8B-B14F-4D97-AF65-F5344CB8AC3E}">
        <p14:creationId xmlns:p14="http://schemas.microsoft.com/office/powerpoint/2010/main" val="2532366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4"/>
          <p:cNvSpPr>
            <a:spLocks noGrp="1" noChangeArrowheads="1"/>
          </p:cNvSpPr>
          <p:nvPr>
            <p:ph type="title"/>
          </p:nvPr>
        </p:nvSpPr>
        <p:spPr>
          <a:xfrm>
            <a:off x="685800" y="609600"/>
            <a:ext cx="8056563" cy="1198563"/>
          </a:xfrm>
        </p:spPr>
        <p:txBody>
          <a:bodyPr/>
          <a:lstStyle/>
          <a:p>
            <a:pPr eaLnBrk="1" hangingPunct="1"/>
            <a:endParaRPr lang="en-US" altLang="en-US" smtClean="0"/>
          </a:p>
        </p:txBody>
      </p:sp>
      <p:pic>
        <p:nvPicPr>
          <p:cNvPr id="222211" name="Picture 12" descr="times_squar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0"/>
            <a:ext cx="8382000" cy="6286500"/>
          </a:xfrm>
        </p:spPr>
      </p:pic>
      <p:pic>
        <p:nvPicPr>
          <p:cNvPr id="222212" name="Picture 9" descr="uk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3175"/>
            <a:ext cx="9048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1066800" y="-1295400"/>
            <a:ext cx="6696075" cy="10093325"/>
            <a:chOff x="672" y="-1536"/>
            <a:chExt cx="4218" cy="6214"/>
          </a:xfrm>
        </p:grpSpPr>
        <p:pic>
          <p:nvPicPr>
            <p:cNvPr id="222218" name="Picture 3" descr="MCj013307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 y="-1536"/>
              <a:ext cx="3753" cy="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9" name="Rectangle 4"/>
            <p:cNvSpPr>
              <a:spLocks noChangeArrowheads="1"/>
            </p:cNvSpPr>
            <p:nvPr/>
          </p:nvSpPr>
          <p:spPr bwMode="auto">
            <a:xfrm>
              <a:off x="672" y="-1063"/>
              <a:ext cx="1837" cy="5348"/>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sp>
          <p:nvSpPr>
            <p:cNvPr id="222220" name="Rectangle 5"/>
            <p:cNvSpPr>
              <a:spLocks noChangeArrowheads="1"/>
            </p:cNvSpPr>
            <p:nvPr/>
          </p:nvSpPr>
          <p:spPr bwMode="auto">
            <a:xfrm rot="-3767487">
              <a:off x="2267" y="3109"/>
              <a:ext cx="1125" cy="1531"/>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sp>
          <p:nvSpPr>
            <p:cNvPr id="222221" name="Rectangle 6"/>
            <p:cNvSpPr>
              <a:spLocks noChangeArrowheads="1"/>
            </p:cNvSpPr>
            <p:nvPr/>
          </p:nvSpPr>
          <p:spPr bwMode="auto">
            <a:xfrm rot="4587446" flipH="1">
              <a:off x="3562" y="3350"/>
              <a:ext cx="1126" cy="153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sp>
          <p:nvSpPr>
            <p:cNvPr id="222222" name="Line 7"/>
            <p:cNvSpPr>
              <a:spLocks noChangeShapeType="1"/>
            </p:cNvSpPr>
            <p:nvPr/>
          </p:nvSpPr>
          <p:spPr bwMode="auto">
            <a:xfrm>
              <a:off x="2625" y="3160"/>
              <a:ext cx="1006" cy="47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222223" name="Line 8"/>
            <p:cNvSpPr>
              <a:spLocks noChangeShapeType="1"/>
            </p:cNvSpPr>
            <p:nvPr/>
          </p:nvSpPr>
          <p:spPr bwMode="auto">
            <a:xfrm flipV="1">
              <a:off x="3615" y="3478"/>
              <a:ext cx="685" cy="17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grpSp>
      <p:pic>
        <p:nvPicPr>
          <p:cNvPr id="222214" name="Picture 10" descr="centerlogo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888" y="6351588"/>
            <a:ext cx="2514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5" name="Picture 23" descr="times_squar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54562"/>
          <a:stretch>
            <a:fillRect/>
          </a:stretch>
        </p:blipFill>
        <p:spPr>
          <a:xfrm>
            <a:off x="304800" y="0"/>
            <a:ext cx="3806825" cy="6286500"/>
          </a:xfrm>
        </p:spPr>
      </p:pic>
      <p:sp>
        <p:nvSpPr>
          <p:cNvPr id="14" name="Rectangle 13"/>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Slide</a:t>
            </a:r>
          </a:p>
        </p:txBody>
      </p:sp>
      <p:sp>
        <p:nvSpPr>
          <p:cNvPr id="222217" name="TextBox 14"/>
          <p:cNvSpPr txBox="1">
            <a:spLocks noChangeArrowheads="1"/>
          </p:cNvSpPr>
          <p:nvPr/>
        </p:nvSpPr>
        <p:spPr bwMode="auto">
          <a:xfrm>
            <a:off x="7010400" y="640080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rPr>
              <a:t>Slide Credit: Nister</a:t>
            </a:r>
          </a:p>
        </p:txBody>
      </p:sp>
    </p:spTree>
    <p:extLst>
      <p:ext uri="{BB962C8B-B14F-4D97-AF65-F5344CB8AC3E}">
        <p14:creationId xmlns:p14="http://schemas.microsoft.com/office/powerpoint/2010/main" val="665488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Slide</a:t>
            </a:r>
          </a:p>
        </p:txBody>
      </p:sp>
      <p:pic>
        <p:nvPicPr>
          <p:cNvPr id="223235" name="Picture 2" descr="empi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5529263"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6" name="Picture 10" descr="uk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3175"/>
            <a:ext cx="9048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7" name="Picture 11" descr="centerlogo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888" y="6351588"/>
            <a:ext cx="2514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
          <p:cNvGrpSpPr>
            <a:grpSpLocks/>
          </p:cNvGrpSpPr>
          <p:nvPr/>
        </p:nvGrpSpPr>
        <p:grpSpPr bwMode="auto">
          <a:xfrm>
            <a:off x="5970588" y="-34925"/>
            <a:ext cx="166687" cy="6408738"/>
            <a:chOff x="3761" y="-22"/>
            <a:chExt cx="105" cy="4037"/>
          </a:xfrm>
        </p:grpSpPr>
        <p:sp>
          <p:nvSpPr>
            <p:cNvPr id="223240" name="Rectangle 12" descr="Light horizontal"/>
            <p:cNvSpPr>
              <a:spLocks noChangeArrowheads="1"/>
            </p:cNvSpPr>
            <p:nvPr/>
          </p:nvSpPr>
          <p:spPr bwMode="auto">
            <a:xfrm>
              <a:off x="3761" y="-22"/>
              <a:ext cx="55" cy="4030"/>
            </a:xfrm>
            <a:prstGeom prst="rect">
              <a:avLst/>
            </a:prstGeom>
            <a:pattFill prst="ltHorz">
              <a:fgClr>
                <a:schemeClr val="bg2"/>
              </a:fgClr>
              <a:bgClr>
                <a:srgbClr val="FFFFFF"/>
              </a:bgClr>
            </a:pattFill>
            <a:ln w="9525">
              <a:solidFill>
                <a:schemeClr val="bg2"/>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sp>
          <p:nvSpPr>
            <p:cNvPr id="223241" name="Rectangle 13" descr="Light downward diagonal"/>
            <p:cNvSpPr>
              <a:spLocks noChangeArrowheads="1"/>
            </p:cNvSpPr>
            <p:nvPr/>
          </p:nvSpPr>
          <p:spPr bwMode="auto">
            <a:xfrm flipH="1">
              <a:off x="3819" y="-15"/>
              <a:ext cx="47" cy="4030"/>
            </a:xfrm>
            <a:prstGeom prst="rect">
              <a:avLst/>
            </a:prstGeom>
            <a:pattFill prst="ltDnDiag">
              <a:fgClr>
                <a:schemeClr val="bg2"/>
              </a:fgClr>
              <a:bgClr>
                <a:srgbClr val="FFFFFF"/>
              </a:bgClr>
            </a:pattFill>
            <a:ln w="9525">
              <a:solidFill>
                <a:schemeClr val="bg2"/>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grpSp>
      <p:sp>
        <p:nvSpPr>
          <p:cNvPr id="223239" name="TextBox 8"/>
          <p:cNvSpPr txBox="1">
            <a:spLocks noChangeArrowheads="1"/>
          </p:cNvSpPr>
          <p:nvPr/>
        </p:nvSpPr>
        <p:spPr bwMode="auto">
          <a:xfrm>
            <a:off x="7010400" y="640080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rPr>
              <a:t>Slide Credit: Nister</a:t>
            </a:r>
          </a:p>
        </p:txBody>
      </p:sp>
    </p:spTree>
    <p:extLst>
      <p:ext uri="{BB962C8B-B14F-4D97-AF65-F5344CB8AC3E}">
        <p14:creationId xmlns:p14="http://schemas.microsoft.com/office/powerpoint/2010/main" val="581123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8" descr="everest"/>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85800" y="-381000"/>
            <a:ext cx="11353800" cy="6737350"/>
          </a:xfrm>
        </p:spPr>
      </p:pic>
      <p:grpSp>
        <p:nvGrpSpPr>
          <p:cNvPr id="2" name="Group 5"/>
          <p:cNvGrpSpPr>
            <a:grpSpLocks/>
          </p:cNvGrpSpPr>
          <p:nvPr/>
        </p:nvGrpSpPr>
        <p:grpSpPr bwMode="auto">
          <a:xfrm>
            <a:off x="4419600" y="609600"/>
            <a:ext cx="76200" cy="762000"/>
            <a:chOff x="3761" y="-22"/>
            <a:chExt cx="105" cy="4037"/>
          </a:xfrm>
        </p:grpSpPr>
        <p:sp>
          <p:nvSpPr>
            <p:cNvPr id="224262" name="Rectangle 6" descr="Light horizontal"/>
            <p:cNvSpPr>
              <a:spLocks noChangeArrowheads="1"/>
            </p:cNvSpPr>
            <p:nvPr/>
          </p:nvSpPr>
          <p:spPr bwMode="auto">
            <a:xfrm>
              <a:off x="3761" y="-22"/>
              <a:ext cx="55" cy="4030"/>
            </a:xfrm>
            <a:prstGeom prst="rect">
              <a:avLst/>
            </a:prstGeom>
            <a:pattFill prst="ltHorz">
              <a:fgClr>
                <a:schemeClr val="bg2"/>
              </a:fgClr>
              <a:bgClr>
                <a:srgbClr val="FFFFFF"/>
              </a:bgClr>
            </a:pattFill>
            <a:ln w="9525">
              <a:solidFill>
                <a:schemeClr val="bg2"/>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sp>
          <p:nvSpPr>
            <p:cNvPr id="224263" name="Rectangle 7" descr="Light downward diagonal"/>
            <p:cNvSpPr>
              <a:spLocks noChangeArrowheads="1"/>
            </p:cNvSpPr>
            <p:nvPr/>
          </p:nvSpPr>
          <p:spPr bwMode="auto">
            <a:xfrm flipH="1">
              <a:off x="3819" y="-15"/>
              <a:ext cx="47" cy="4030"/>
            </a:xfrm>
            <a:prstGeom prst="rect">
              <a:avLst/>
            </a:prstGeom>
            <a:pattFill prst="ltDnDiag">
              <a:fgClr>
                <a:schemeClr val="bg2"/>
              </a:fgClr>
              <a:bgClr>
                <a:srgbClr val="FFFFFF"/>
              </a:bgClr>
            </a:pattFill>
            <a:ln w="9525">
              <a:solidFill>
                <a:schemeClr val="bg2"/>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grpSp>
      <p:sp>
        <p:nvSpPr>
          <p:cNvPr id="224260" name="TextBox 7"/>
          <p:cNvSpPr txBox="1">
            <a:spLocks noChangeArrowheads="1"/>
          </p:cNvSpPr>
          <p:nvPr/>
        </p:nvSpPr>
        <p:spPr bwMode="auto">
          <a:xfrm>
            <a:off x="6858000" y="655320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en-US" sz="1800" smtClean="0">
                <a:solidFill>
                  <a:srgbClr val="000000"/>
                </a:solidFill>
                <a:latin typeface="Arial" panose="020B0604020202020204" pitchFamily="34" charset="0"/>
              </a:rPr>
              <a:t>Slide Credit: Nister</a:t>
            </a:r>
          </a:p>
        </p:txBody>
      </p:sp>
      <p:sp>
        <p:nvSpPr>
          <p:cNvPr id="9" name="Rectangle 8"/>
          <p:cNvSpPr/>
          <p:nvPr/>
        </p:nvSpPr>
        <p:spPr>
          <a:xfrm>
            <a:off x="0" y="6248400"/>
            <a:ext cx="3733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Slide</a:t>
            </a:r>
          </a:p>
        </p:txBody>
      </p:sp>
    </p:spTree>
    <p:extLst>
      <p:ext uri="{BB962C8B-B14F-4D97-AF65-F5344CB8AC3E}">
        <p14:creationId xmlns:p14="http://schemas.microsoft.com/office/powerpoint/2010/main" val="3585152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282" name="Picture 2" descr="114_14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7655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3" name="Picture 3" descr="114_14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7655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4" name="Picture 4" descr="114_14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37655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5" name="Picture 5" descr="114_14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37655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6" name="Picture 6" descr="114_14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2989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7" name="Picture 7" descr="114_14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42989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8" name="Picture 8" descr="114_147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42989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9" name="Picture 9" descr="114_14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5800" y="42989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0" name="Picture 10" descr="115_15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9800" y="4832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1" name="Picture 11" descr="115_15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4832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2" name="Picture 12" descr="115_15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4832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3" name="Picture 13" descr="115_15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05800" y="4832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4" name="Picture 14" descr="115_15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9800" y="53657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5" name="Picture 15" descr="115_15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53657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6" name="Picture 16" descr="115_15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43800" y="53657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7" name="Picture 17" descr="115_1540"/>
          <p:cNvPicPr>
            <a:picLocks noGrp="1" noChangeAspect="1" noChangeArrowheads="1"/>
          </p:cNvPicPr>
          <p:nvPr>
            <p:ph sz="half" idx="1"/>
          </p:nvPr>
        </p:nvPicPr>
        <p:blipFill>
          <a:blip r:embed="rId18">
            <a:extLst>
              <a:ext uri="{28A0092B-C50C-407E-A947-70E740481C1C}">
                <a14:useLocalDpi xmlns:a14="http://schemas.microsoft.com/office/drawing/2010/main" val="0"/>
              </a:ext>
            </a:extLst>
          </a:blip>
          <a:srcRect/>
          <a:stretch>
            <a:fillRect/>
          </a:stretch>
        </p:blipFill>
        <p:spPr>
          <a:xfrm>
            <a:off x="8305800" y="5365750"/>
            <a:ext cx="685800" cy="514350"/>
          </a:xfrm>
        </p:spPr>
      </p:pic>
      <p:pic>
        <p:nvPicPr>
          <p:cNvPr id="225298" name="Picture 18" descr="115_156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19800" y="2165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9" name="Picture 19" descr="115_15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81800" y="2165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0" name="Picture 20" descr="115_155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43800" y="2165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1" name="Picture 21" descr="115_155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05800" y="21653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2" name="Picture 22" descr="115_155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19800" y="32321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3" name="Picture 23" descr="115_154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19800" y="26987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4" name="Picture 24" descr="115_154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81800" y="26987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5" name="Picture 25" descr="115_154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43800" y="26987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6" name="Picture 26" descr="115_154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305800" y="26987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7" name="Picture 27" descr="115_154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81800" y="32321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8" name="Picture 28" descr="115_155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543800" y="32321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9" name="Picture 29" descr="115_155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305800" y="32321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0" name="Picture 30" descr="115_1551"/>
          <p:cNvPicPr>
            <a:picLocks noGrp="1" noChangeAspect="1" noChangeArrowheads="1"/>
          </p:cNvPicPr>
          <p:nvPr>
            <p:ph sz="half" idx="2"/>
          </p:nvPr>
        </p:nvPicPr>
        <p:blipFill>
          <a:blip r:embed="rId31">
            <a:extLst>
              <a:ext uri="{28A0092B-C50C-407E-A947-70E740481C1C}">
                <a14:useLocalDpi xmlns:a14="http://schemas.microsoft.com/office/drawing/2010/main" val="0"/>
              </a:ext>
            </a:extLst>
          </a:blip>
          <a:srcRect/>
          <a:stretch>
            <a:fillRect/>
          </a:stretch>
        </p:blipFill>
        <p:spPr>
          <a:xfrm>
            <a:off x="6194425" y="0"/>
            <a:ext cx="2590800" cy="1943100"/>
          </a:xfrm>
        </p:spPr>
      </p:pic>
      <p:pic>
        <p:nvPicPr>
          <p:cNvPr id="225311" name="Picture 31" descr="115_155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81800" y="62039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2" name="Picture 32" descr="115_154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543800" y="62039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3" name="Picture 33" descr="115_155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305800" y="62039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4" name="Picture 34" descr="115_155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19800" y="62039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5" name="AutoShape 35"/>
          <p:cNvSpPr>
            <a:spLocks noChangeArrowheads="1"/>
          </p:cNvSpPr>
          <p:nvPr/>
        </p:nvSpPr>
        <p:spPr bwMode="auto">
          <a:xfrm>
            <a:off x="7315200" y="1860550"/>
            <a:ext cx="381000" cy="304800"/>
          </a:xfrm>
          <a:prstGeom prst="downArrow">
            <a:avLst>
              <a:gd name="adj1" fmla="val 50000"/>
              <a:gd name="adj2" fmla="val 25000"/>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sp>
        <p:nvSpPr>
          <p:cNvPr id="225316" name="AutoShape 36"/>
          <p:cNvSpPr>
            <a:spLocks noChangeArrowheads="1"/>
          </p:cNvSpPr>
          <p:nvPr/>
        </p:nvSpPr>
        <p:spPr bwMode="auto">
          <a:xfrm>
            <a:off x="7315200" y="5899150"/>
            <a:ext cx="381000" cy="304800"/>
          </a:xfrm>
          <a:prstGeom prst="downArrow">
            <a:avLst>
              <a:gd name="adj1" fmla="val 50000"/>
              <a:gd name="adj2" fmla="val 25000"/>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pic>
        <p:nvPicPr>
          <p:cNvPr id="225317" name="Picture 37" descr="search_colosseum_cropped_brighte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57200" y="3886200"/>
            <a:ext cx="52578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8" name="Picture 38" descr="sweep_spammedbase"/>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0" y="1066800"/>
            <a:ext cx="36068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9" name="Rectangle 39"/>
          <p:cNvSpPr>
            <a:spLocks noGrp="1" noChangeArrowheads="1"/>
          </p:cNvSpPr>
          <p:nvPr>
            <p:ph type="title"/>
          </p:nvPr>
        </p:nvSpPr>
        <p:spPr>
          <a:xfrm>
            <a:off x="685800" y="0"/>
            <a:ext cx="7772400" cy="1143000"/>
          </a:xfrm>
        </p:spPr>
        <p:txBody>
          <a:bodyPr/>
          <a:lstStyle/>
          <a:p>
            <a:pPr eaLnBrk="1" hangingPunct="1"/>
            <a:r>
              <a:rPr lang="en-US" altLang="en-US" smtClean="0"/>
              <a:t>Performance</a:t>
            </a:r>
          </a:p>
        </p:txBody>
      </p:sp>
    </p:spTree>
    <p:extLst>
      <p:ext uri="{BB962C8B-B14F-4D97-AF65-F5344CB8AC3E}">
        <p14:creationId xmlns:p14="http://schemas.microsoft.com/office/powerpoint/2010/main" val="244431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3" descr="sweep_allv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76400"/>
            <a:ext cx="99060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7" name="Rectangle 4"/>
          <p:cNvSpPr>
            <a:spLocks noChangeArrowheads="1"/>
          </p:cNvSpPr>
          <p:nvPr/>
        </p:nvSpPr>
        <p:spPr bwMode="auto">
          <a:xfrm>
            <a:off x="-4724400" y="838200"/>
            <a:ext cx="6172200" cy="541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en-US" sz="1800" smtClean="0">
              <a:solidFill>
                <a:srgbClr val="000000"/>
              </a:solidFill>
              <a:latin typeface="Arial" panose="020B0604020202020204" pitchFamily="34" charset="0"/>
            </a:endParaRPr>
          </a:p>
        </p:txBody>
      </p:sp>
      <p:sp>
        <p:nvSpPr>
          <p:cNvPr id="226308" name="TextBox 3"/>
          <p:cNvSpPr txBox="1">
            <a:spLocks noChangeArrowheads="1"/>
          </p:cNvSpPr>
          <p:nvPr/>
        </p:nvSpPr>
        <p:spPr bwMode="auto">
          <a:xfrm>
            <a:off x="1524000" y="228600"/>
            <a:ext cx="518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en-US" sz="2800" smtClean="0">
                <a:solidFill>
                  <a:srgbClr val="000000"/>
                </a:solidFill>
                <a:latin typeface="Calibri" panose="020F0502020204030204" pitchFamily="34" charset="0"/>
              </a:rPr>
              <a:t>Higher branch factor works better (but slower)</a:t>
            </a:r>
          </a:p>
        </p:txBody>
      </p:sp>
    </p:spTree>
    <p:extLst>
      <p:ext uri="{BB962C8B-B14F-4D97-AF65-F5344CB8AC3E}">
        <p14:creationId xmlns:p14="http://schemas.microsoft.com/office/powerpoint/2010/main" val="9415448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5"/>
          <p:cNvSpPr>
            <a:spLocks noGrp="1"/>
          </p:cNvSpPr>
          <p:nvPr>
            <p:ph type="title"/>
          </p:nvPr>
        </p:nvSpPr>
        <p:spPr>
          <a:xfrm>
            <a:off x="373065" y="0"/>
            <a:ext cx="8229600" cy="1143000"/>
          </a:xfrm>
        </p:spPr>
        <p:txBody>
          <a:bodyPr/>
          <a:lstStyle/>
          <a:p>
            <a:pPr eaLnBrk="1" hangingPunct="1"/>
            <a:r>
              <a:rPr lang="en-US" dirty="0" smtClean="0"/>
              <a:t>Visual words/bags of words</a:t>
            </a:r>
          </a:p>
        </p:txBody>
      </p:sp>
      <p:sp>
        <p:nvSpPr>
          <p:cNvPr id="7" name="Content Placeholder 6"/>
          <p:cNvSpPr>
            <a:spLocks noGrp="1"/>
          </p:cNvSpPr>
          <p:nvPr>
            <p:ph idx="1"/>
          </p:nvPr>
        </p:nvSpPr>
        <p:spPr>
          <a:xfrm>
            <a:off x="446090" y="1311275"/>
            <a:ext cx="8229600" cy="4525963"/>
          </a:xfrm>
        </p:spPr>
        <p:txBody>
          <a:bodyPr>
            <a:normAutofit fontScale="92500" lnSpcReduction="10000"/>
          </a:bodyPr>
          <a:lstStyle/>
          <a:p>
            <a:pPr eaLnBrk="1" hangingPunct="1">
              <a:buFontTx/>
              <a:buNone/>
            </a:pPr>
            <a:r>
              <a:rPr lang="en-US" sz="2800" dirty="0"/>
              <a:t>+  flexible to geometry / deformations / viewpoint</a:t>
            </a:r>
          </a:p>
          <a:p>
            <a:pPr eaLnBrk="1" hangingPunct="1">
              <a:buFontTx/>
              <a:buNone/>
            </a:pPr>
            <a:r>
              <a:rPr lang="en-US" sz="2800" dirty="0"/>
              <a:t>+  compact summary of image content</a:t>
            </a:r>
          </a:p>
          <a:p>
            <a:pPr eaLnBrk="1" hangingPunct="1">
              <a:buFontTx/>
              <a:buNone/>
            </a:pPr>
            <a:r>
              <a:rPr lang="en-US" sz="2800" dirty="0"/>
              <a:t>+  provides </a:t>
            </a:r>
            <a:r>
              <a:rPr lang="en-US" sz="2800" dirty="0" smtClean="0"/>
              <a:t>fixed dimensional vector </a:t>
            </a:r>
            <a:r>
              <a:rPr lang="en-US" sz="2800" dirty="0"/>
              <a:t>representation for sets</a:t>
            </a:r>
          </a:p>
          <a:p>
            <a:pPr eaLnBrk="1" hangingPunct="1">
              <a:buFontTx/>
              <a:buNone/>
            </a:pPr>
            <a:r>
              <a:rPr lang="en-US" sz="2800" dirty="0"/>
              <a:t>+  very good results in practice</a:t>
            </a:r>
          </a:p>
          <a:p>
            <a:pPr eaLnBrk="1" hangingPunct="1">
              <a:buFontTx/>
              <a:buNone/>
            </a:pPr>
            <a:endParaRPr lang="en-US" sz="2800" dirty="0"/>
          </a:p>
          <a:p>
            <a:pPr eaLnBrk="1" hangingPunct="1">
              <a:buFontTx/>
              <a:buChar char="-"/>
            </a:pPr>
            <a:r>
              <a:rPr lang="en-US" sz="2800" dirty="0" smtClean="0"/>
              <a:t>background </a:t>
            </a:r>
            <a:r>
              <a:rPr lang="en-US" sz="2800" dirty="0"/>
              <a:t>and foreground mixed when bag covers whole image</a:t>
            </a:r>
          </a:p>
          <a:p>
            <a:pPr eaLnBrk="1" hangingPunct="1">
              <a:buFontTx/>
              <a:buChar char="-"/>
            </a:pPr>
            <a:r>
              <a:rPr lang="en-US" sz="2800" dirty="0" smtClean="0"/>
              <a:t>optimal vocabulary formation remains unclear</a:t>
            </a:r>
          </a:p>
          <a:p>
            <a:pPr eaLnBrk="1" hangingPunct="1">
              <a:buFontTx/>
              <a:buChar char="-"/>
            </a:pPr>
            <a:r>
              <a:rPr lang="en-US" sz="2800" dirty="0"/>
              <a:t>basic model ignores geometry – must verify afterwards, or encode via </a:t>
            </a:r>
            <a:r>
              <a:rPr lang="en-US" sz="2800" dirty="0" smtClean="0"/>
              <a:t>features</a:t>
            </a:r>
            <a:endParaRPr lang="en-US" sz="2800" dirty="0"/>
          </a:p>
          <a:p>
            <a:pPr eaLnBrk="1" hangingPunct="1">
              <a:buFontTx/>
              <a:buChar char="-"/>
            </a:pPr>
            <a:endParaRPr lang="en-US" sz="2800" dirty="0" smtClean="0"/>
          </a:p>
          <a:p>
            <a:pPr eaLnBrk="1" hangingPunct="1">
              <a:buFontTx/>
              <a:buNone/>
            </a:pPr>
            <a:endParaRPr lang="en-US" sz="2800" dirty="0"/>
          </a:p>
        </p:txBody>
      </p:sp>
      <p:sp>
        <p:nvSpPr>
          <p:cNvPr id="4" name="TextBox 3"/>
          <p:cNvSpPr txBox="1"/>
          <p:nvPr/>
        </p:nvSpPr>
        <p:spPr>
          <a:xfrm>
            <a:off x="7567318" y="6550223"/>
            <a:ext cx="2110082" cy="307777"/>
          </a:xfrm>
          <a:prstGeom prst="rect">
            <a:avLst/>
          </a:prstGeom>
          <a:noFill/>
        </p:spPr>
        <p:txBody>
          <a:bodyPr wrap="square" rtlCol="0">
            <a:spAutoFit/>
          </a:bodyPr>
          <a:lstStyle/>
          <a:p>
            <a:r>
              <a:rPr lang="en-US" sz="1400" dirty="0" smtClean="0">
                <a:solidFill>
                  <a:prstClr val="black"/>
                </a:solidFill>
              </a:rPr>
              <a:t>Kristen </a:t>
            </a:r>
            <a:r>
              <a:rPr lang="en-US" sz="1400" dirty="0" err="1" smtClean="0">
                <a:solidFill>
                  <a:prstClr val="black"/>
                </a:solidFill>
              </a:rPr>
              <a:t>Grauman</a:t>
            </a:r>
            <a:endParaRPr lang="en-US" sz="1400" dirty="0">
              <a:solidFill>
                <a:prstClr val="black"/>
              </a:solidFill>
            </a:endParaRPr>
          </a:p>
        </p:txBody>
      </p:sp>
    </p:spTree>
    <p:extLst>
      <p:ext uri="{BB962C8B-B14F-4D97-AF65-F5344CB8AC3E}">
        <p14:creationId xmlns:p14="http://schemas.microsoft.com/office/powerpoint/2010/main" val="3220144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a:xfrm>
            <a:off x="457200" y="228600"/>
            <a:ext cx="8229600" cy="1143000"/>
          </a:xfrm>
        </p:spPr>
        <p:txBody>
          <a:bodyPr/>
          <a:lstStyle/>
          <a:p>
            <a:r>
              <a:rPr lang="en-US" altLang="en-US" sz="3800" smtClean="0"/>
              <a:t>Instance recognition:</a:t>
            </a:r>
            <a:br>
              <a:rPr lang="en-US" altLang="en-US" sz="3800" smtClean="0"/>
            </a:br>
            <a:r>
              <a:rPr lang="en-US" altLang="en-US" sz="3800" smtClean="0"/>
              <a:t>remaining issues</a:t>
            </a:r>
          </a:p>
        </p:txBody>
      </p:sp>
      <p:sp>
        <p:nvSpPr>
          <p:cNvPr id="228355" name="Content Placeholder 2"/>
          <p:cNvSpPr>
            <a:spLocks noGrp="1"/>
          </p:cNvSpPr>
          <p:nvPr>
            <p:ph idx="1"/>
          </p:nvPr>
        </p:nvSpPr>
        <p:spPr/>
        <p:txBody>
          <a:bodyPr/>
          <a:lstStyle/>
          <a:p>
            <a:pPr>
              <a:spcBef>
                <a:spcPts val="1800"/>
              </a:spcBef>
            </a:pPr>
            <a:r>
              <a:rPr lang="en-US" altLang="en-US" sz="2800" dirty="0" smtClean="0"/>
              <a:t>How to summarize the content of an entire image?  And gauge overall similarity?</a:t>
            </a:r>
          </a:p>
          <a:p>
            <a:pPr>
              <a:spcBef>
                <a:spcPts val="1800"/>
              </a:spcBef>
            </a:pPr>
            <a:r>
              <a:rPr lang="en-US" altLang="en-US" sz="2800" dirty="0" smtClean="0"/>
              <a:t>How large should the vocabulary be?  How to perform quantization efficiently?</a:t>
            </a:r>
          </a:p>
          <a:p>
            <a:pPr>
              <a:spcBef>
                <a:spcPts val="1800"/>
              </a:spcBef>
            </a:pPr>
            <a:r>
              <a:rPr lang="en-US" altLang="en-US" sz="2800" dirty="0" smtClean="0">
                <a:solidFill>
                  <a:schemeClr val="accent2"/>
                </a:solidFill>
              </a:rPr>
              <a:t>Is having the same set of visual words enough to identify the object/scene?  How to verify spatial agreement?</a:t>
            </a:r>
          </a:p>
          <a:p>
            <a:pPr>
              <a:spcBef>
                <a:spcPts val="1800"/>
              </a:spcBef>
            </a:pPr>
            <a:r>
              <a:rPr lang="en-US" altLang="en-US" sz="2800" dirty="0" smtClean="0"/>
              <a:t>How to score the retrieval results?</a:t>
            </a:r>
          </a:p>
        </p:txBody>
      </p:sp>
      <p:sp>
        <p:nvSpPr>
          <p:cNvPr id="228356" name="TextBox 3"/>
          <p:cNvSpPr txBox="1">
            <a:spLocks noChangeArrowheads="1"/>
          </p:cNvSpPr>
          <p:nvPr/>
        </p:nvSpPr>
        <p:spPr bwMode="auto">
          <a:xfrm>
            <a:off x="7567613" y="6550025"/>
            <a:ext cx="210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smtClean="0">
                <a:solidFill>
                  <a:srgbClr val="000000"/>
                </a:solidFill>
              </a:rPr>
              <a:t>Kristen Grauman</a:t>
            </a:r>
          </a:p>
        </p:txBody>
      </p:sp>
    </p:spTree>
    <p:extLst>
      <p:ext uri="{BB962C8B-B14F-4D97-AF65-F5344CB8AC3E}">
        <p14:creationId xmlns:p14="http://schemas.microsoft.com/office/powerpoint/2010/main" val="16762356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lstStyle/>
          <a:p>
            <a:r>
              <a:rPr lang="en-US" altLang="en-US" sz="3600" smtClean="0"/>
              <a:t>Can we be more accurate?</a:t>
            </a:r>
          </a:p>
        </p:txBody>
      </p:sp>
      <p:sp>
        <p:nvSpPr>
          <p:cNvPr id="229379" name="Content Placeholder 2"/>
          <p:cNvSpPr>
            <a:spLocks noGrp="1"/>
          </p:cNvSpPr>
          <p:nvPr>
            <p:ph idx="1"/>
          </p:nvPr>
        </p:nvSpPr>
        <p:spPr/>
        <p:txBody>
          <a:bodyPr/>
          <a:lstStyle/>
          <a:p>
            <a:pPr>
              <a:buFont typeface="Arial" panose="020B0604020202020204" pitchFamily="34" charset="0"/>
              <a:buNone/>
            </a:pPr>
            <a:r>
              <a:rPr lang="en-US" altLang="en-US" smtClean="0"/>
              <a:t>	So far, we treat each image as containing a “bag of words”, with no spatial information</a:t>
            </a:r>
          </a:p>
        </p:txBody>
      </p:sp>
      <p:grpSp>
        <p:nvGrpSpPr>
          <p:cNvPr id="229380" name="Group 26"/>
          <p:cNvGrpSpPr>
            <a:grpSpLocks/>
          </p:cNvGrpSpPr>
          <p:nvPr/>
        </p:nvGrpSpPr>
        <p:grpSpPr bwMode="auto">
          <a:xfrm>
            <a:off x="1905000" y="3687763"/>
            <a:ext cx="1125538" cy="1589087"/>
            <a:chOff x="1144292" y="2780502"/>
            <a:chExt cx="1126202" cy="1590020"/>
          </a:xfrm>
        </p:grpSpPr>
        <p:sp>
          <p:nvSpPr>
            <p:cNvPr id="229398" name="TextBox 8"/>
            <p:cNvSpPr txBox="1">
              <a:spLocks noChangeArrowheads="1"/>
            </p:cNvSpPr>
            <p:nvPr/>
          </p:nvSpPr>
          <p:spPr bwMode="auto">
            <a:xfrm>
              <a:off x="1449092" y="3313902"/>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FF0000"/>
                  </a:solidFill>
                  <a:latin typeface="Arial" panose="020B0604020202020204" pitchFamily="34" charset="0"/>
                </a:rPr>
                <a:t>a</a:t>
              </a:r>
            </a:p>
          </p:txBody>
        </p:sp>
        <p:sp>
          <p:nvSpPr>
            <p:cNvPr id="229399" name="TextBox 9"/>
            <p:cNvSpPr txBox="1">
              <a:spLocks noChangeArrowheads="1"/>
            </p:cNvSpPr>
            <p:nvPr/>
          </p:nvSpPr>
          <p:spPr bwMode="auto">
            <a:xfrm>
              <a:off x="1144292" y="3694902"/>
              <a:ext cx="304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1F497D"/>
                  </a:solidFill>
                  <a:latin typeface="Arial" panose="020B0604020202020204" pitchFamily="34" charset="0"/>
                </a:rPr>
                <a:t>f</a:t>
              </a:r>
            </a:p>
          </p:txBody>
        </p:sp>
        <p:sp>
          <p:nvSpPr>
            <p:cNvPr id="229400" name="TextBox 10"/>
            <p:cNvSpPr txBox="1">
              <a:spLocks noChangeArrowheads="1"/>
            </p:cNvSpPr>
            <p:nvPr/>
          </p:nvSpPr>
          <p:spPr bwMode="auto">
            <a:xfrm>
              <a:off x="1906292" y="2780502"/>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92D050"/>
                  </a:solidFill>
                  <a:latin typeface="Arial" panose="020B0604020202020204" pitchFamily="34" charset="0"/>
                </a:rPr>
                <a:t>z</a:t>
              </a:r>
            </a:p>
          </p:txBody>
        </p:sp>
        <p:sp>
          <p:nvSpPr>
            <p:cNvPr id="229401" name="TextBox 11"/>
            <p:cNvSpPr txBox="1">
              <a:spLocks noChangeArrowheads="1"/>
            </p:cNvSpPr>
            <p:nvPr/>
          </p:nvSpPr>
          <p:spPr bwMode="auto">
            <a:xfrm>
              <a:off x="1753892" y="3847302"/>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E46C0A"/>
                  </a:solidFill>
                  <a:latin typeface="Arial" panose="020B0604020202020204" pitchFamily="34" charset="0"/>
                </a:rPr>
                <a:t>e</a:t>
              </a:r>
            </a:p>
          </p:txBody>
        </p:sp>
        <p:sp>
          <p:nvSpPr>
            <p:cNvPr id="229402" name="TextBox 12"/>
            <p:cNvSpPr txBox="1">
              <a:spLocks noChangeArrowheads="1"/>
            </p:cNvSpPr>
            <p:nvPr/>
          </p:nvSpPr>
          <p:spPr bwMode="auto">
            <a:xfrm>
              <a:off x="1144292" y="2780502"/>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E46C0A"/>
                  </a:solidFill>
                  <a:latin typeface="Arial" panose="020B0604020202020204" pitchFamily="34" charset="0"/>
                </a:rPr>
                <a:t>e</a:t>
              </a:r>
            </a:p>
          </p:txBody>
        </p:sp>
      </p:grpSp>
      <p:sp>
        <p:nvSpPr>
          <p:cNvPr id="14" name="Freeform 13"/>
          <p:cNvSpPr/>
          <p:nvPr/>
        </p:nvSpPr>
        <p:spPr>
          <a:xfrm>
            <a:off x="1522413" y="3421063"/>
            <a:ext cx="1890712" cy="2105025"/>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229382" name="TextBox 14"/>
          <p:cNvSpPr txBox="1">
            <a:spLocks noChangeArrowheads="1"/>
          </p:cNvSpPr>
          <p:nvPr/>
        </p:nvSpPr>
        <p:spPr bwMode="auto">
          <a:xfrm>
            <a:off x="5257800" y="5135563"/>
            <a:ext cx="3857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FF0000"/>
                </a:solidFill>
                <a:latin typeface="Arial" panose="020B0604020202020204" pitchFamily="34" charset="0"/>
              </a:rPr>
              <a:t>a</a:t>
            </a:r>
          </a:p>
        </p:txBody>
      </p:sp>
      <p:sp>
        <p:nvSpPr>
          <p:cNvPr id="229383" name="TextBox 15"/>
          <p:cNvSpPr txBox="1">
            <a:spLocks noChangeArrowheads="1"/>
          </p:cNvSpPr>
          <p:nvPr/>
        </p:nvSpPr>
        <p:spPr bwMode="auto">
          <a:xfrm>
            <a:off x="6096000" y="5516563"/>
            <a:ext cx="304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1F497D"/>
                </a:solidFill>
                <a:latin typeface="Arial" panose="020B0604020202020204" pitchFamily="34" charset="0"/>
              </a:rPr>
              <a:t>f</a:t>
            </a:r>
          </a:p>
        </p:txBody>
      </p:sp>
      <p:sp>
        <p:nvSpPr>
          <p:cNvPr id="229384" name="TextBox 17"/>
          <p:cNvSpPr txBox="1">
            <a:spLocks noChangeArrowheads="1"/>
          </p:cNvSpPr>
          <p:nvPr/>
        </p:nvSpPr>
        <p:spPr bwMode="auto">
          <a:xfrm>
            <a:off x="6021388" y="5934075"/>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E46C0A"/>
                </a:solidFill>
                <a:latin typeface="Arial" panose="020B0604020202020204" pitchFamily="34" charset="0"/>
              </a:rPr>
              <a:t>e</a:t>
            </a:r>
          </a:p>
        </p:txBody>
      </p:sp>
      <p:sp>
        <p:nvSpPr>
          <p:cNvPr id="229385" name="TextBox 18"/>
          <p:cNvSpPr txBox="1">
            <a:spLocks noChangeArrowheads="1"/>
          </p:cNvSpPr>
          <p:nvPr/>
        </p:nvSpPr>
        <p:spPr bwMode="auto">
          <a:xfrm>
            <a:off x="5562600" y="5897563"/>
            <a:ext cx="3857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E46C0A"/>
                </a:solidFill>
                <a:latin typeface="Arial" panose="020B0604020202020204" pitchFamily="34" charset="0"/>
              </a:rPr>
              <a:t>e</a:t>
            </a:r>
          </a:p>
        </p:txBody>
      </p:sp>
      <p:sp>
        <p:nvSpPr>
          <p:cNvPr id="20" name="Freeform 19"/>
          <p:cNvSpPr/>
          <p:nvPr/>
        </p:nvSpPr>
        <p:spPr>
          <a:xfrm>
            <a:off x="5029200" y="4602163"/>
            <a:ext cx="1890713" cy="2103437"/>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26" name="Freeform 25"/>
          <p:cNvSpPr/>
          <p:nvPr/>
        </p:nvSpPr>
        <p:spPr>
          <a:xfrm>
            <a:off x="5029200" y="2316163"/>
            <a:ext cx="1890713" cy="2103437"/>
          </a:xfrm>
          <a:custGeom>
            <a:avLst/>
            <a:gdLst>
              <a:gd name="connsiteX0" fmla="*/ 666428 w 1890794"/>
              <a:gd name="connsiteY0" fmla="*/ 88963 h 2103743"/>
              <a:gd name="connsiteX1" fmla="*/ 526943 w 1890794"/>
              <a:gd name="connsiteY1" fmla="*/ 119960 h 2103743"/>
              <a:gd name="connsiteX2" fmla="*/ 480448 w 1890794"/>
              <a:gd name="connsiteY2" fmla="*/ 150956 h 2103743"/>
              <a:gd name="connsiteX3" fmla="*/ 387458 w 1890794"/>
              <a:gd name="connsiteY3" fmla="*/ 181953 h 2103743"/>
              <a:gd name="connsiteX4" fmla="*/ 340963 w 1890794"/>
              <a:gd name="connsiteY4" fmla="*/ 212949 h 2103743"/>
              <a:gd name="connsiteX5" fmla="*/ 232475 w 1890794"/>
              <a:gd name="connsiteY5" fmla="*/ 305939 h 2103743"/>
              <a:gd name="connsiteX6" fmla="*/ 170482 w 1890794"/>
              <a:gd name="connsiteY6" fmla="*/ 321438 h 2103743"/>
              <a:gd name="connsiteX7" fmla="*/ 123987 w 1890794"/>
              <a:gd name="connsiteY7" fmla="*/ 367933 h 2103743"/>
              <a:gd name="connsiteX8" fmla="*/ 77492 w 1890794"/>
              <a:gd name="connsiteY8" fmla="*/ 398929 h 2103743"/>
              <a:gd name="connsiteX9" fmla="*/ 46495 w 1890794"/>
              <a:gd name="connsiteY9" fmla="*/ 522916 h 2103743"/>
              <a:gd name="connsiteX10" fmla="*/ 0 w 1890794"/>
              <a:gd name="connsiteY10" fmla="*/ 631404 h 2103743"/>
              <a:gd name="connsiteX11" fmla="*/ 15499 w 1890794"/>
              <a:gd name="connsiteY11" fmla="*/ 801885 h 2103743"/>
              <a:gd name="connsiteX12" fmla="*/ 30997 w 1890794"/>
              <a:gd name="connsiteY12" fmla="*/ 1049858 h 2103743"/>
              <a:gd name="connsiteX13" fmla="*/ 61994 w 1890794"/>
              <a:gd name="connsiteY13" fmla="*/ 1158346 h 2103743"/>
              <a:gd name="connsiteX14" fmla="*/ 77492 w 1890794"/>
              <a:gd name="connsiteY14" fmla="*/ 1266834 h 2103743"/>
              <a:gd name="connsiteX15" fmla="*/ 92990 w 1890794"/>
              <a:gd name="connsiteY15" fmla="*/ 1421817 h 2103743"/>
              <a:gd name="connsiteX16" fmla="*/ 123987 w 1890794"/>
              <a:gd name="connsiteY16" fmla="*/ 1545804 h 2103743"/>
              <a:gd name="connsiteX17" fmla="*/ 139485 w 1890794"/>
              <a:gd name="connsiteY17" fmla="*/ 1592299 h 2103743"/>
              <a:gd name="connsiteX18" fmla="*/ 185980 w 1890794"/>
              <a:gd name="connsiteY18" fmla="*/ 1747282 h 2103743"/>
              <a:gd name="connsiteX19" fmla="*/ 201478 w 1890794"/>
              <a:gd name="connsiteY19" fmla="*/ 1809275 h 2103743"/>
              <a:gd name="connsiteX20" fmla="*/ 247973 w 1890794"/>
              <a:gd name="connsiteY20" fmla="*/ 1855770 h 2103743"/>
              <a:gd name="connsiteX21" fmla="*/ 294468 w 1890794"/>
              <a:gd name="connsiteY21" fmla="*/ 1948760 h 2103743"/>
              <a:gd name="connsiteX22" fmla="*/ 356461 w 1890794"/>
              <a:gd name="connsiteY22" fmla="*/ 1964258 h 2103743"/>
              <a:gd name="connsiteX23" fmla="*/ 387458 w 1890794"/>
              <a:gd name="connsiteY23" fmla="*/ 2010753 h 2103743"/>
              <a:gd name="connsiteX24" fmla="*/ 480448 w 1890794"/>
              <a:gd name="connsiteY24" fmla="*/ 2041749 h 2103743"/>
              <a:gd name="connsiteX25" fmla="*/ 526943 w 1890794"/>
              <a:gd name="connsiteY25" fmla="*/ 2057248 h 2103743"/>
              <a:gd name="connsiteX26" fmla="*/ 604434 w 1890794"/>
              <a:gd name="connsiteY26" fmla="*/ 2088244 h 2103743"/>
              <a:gd name="connsiteX27" fmla="*/ 681926 w 1890794"/>
              <a:gd name="connsiteY27" fmla="*/ 2103743 h 2103743"/>
              <a:gd name="connsiteX28" fmla="*/ 1053885 w 1890794"/>
              <a:gd name="connsiteY28" fmla="*/ 2088244 h 2103743"/>
              <a:gd name="connsiteX29" fmla="*/ 1193370 w 1890794"/>
              <a:gd name="connsiteY29" fmla="*/ 2057248 h 2103743"/>
              <a:gd name="connsiteX30" fmla="*/ 1394848 w 1890794"/>
              <a:gd name="connsiteY30" fmla="*/ 2010753 h 2103743"/>
              <a:gd name="connsiteX31" fmla="*/ 1503336 w 1890794"/>
              <a:gd name="connsiteY31" fmla="*/ 1948760 h 2103743"/>
              <a:gd name="connsiteX32" fmla="*/ 1549831 w 1890794"/>
              <a:gd name="connsiteY32" fmla="*/ 1917763 h 2103743"/>
              <a:gd name="connsiteX33" fmla="*/ 1580828 w 1890794"/>
              <a:gd name="connsiteY33" fmla="*/ 1871268 h 2103743"/>
              <a:gd name="connsiteX34" fmla="*/ 1627323 w 1890794"/>
              <a:gd name="connsiteY34" fmla="*/ 1824773 h 2103743"/>
              <a:gd name="connsiteX35" fmla="*/ 1658319 w 1890794"/>
              <a:gd name="connsiteY35" fmla="*/ 1747282 h 2103743"/>
              <a:gd name="connsiteX36" fmla="*/ 1720312 w 1890794"/>
              <a:gd name="connsiteY36" fmla="*/ 1623295 h 2103743"/>
              <a:gd name="connsiteX37" fmla="*/ 1782306 w 1890794"/>
              <a:gd name="connsiteY37" fmla="*/ 1452814 h 2103743"/>
              <a:gd name="connsiteX38" fmla="*/ 1813302 w 1890794"/>
              <a:gd name="connsiteY38" fmla="*/ 1406319 h 2103743"/>
              <a:gd name="connsiteX39" fmla="*/ 1828800 w 1890794"/>
              <a:gd name="connsiteY39" fmla="*/ 1344326 h 2103743"/>
              <a:gd name="connsiteX40" fmla="*/ 1859797 w 1890794"/>
              <a:gd name="connsiteY40" fmla="*/ 1266834 h 2103743"/>
              <a:gd name="connsiteX41" fmla="*/ 1890794 w 1890794"/>
              <a:gd name="connsiteY41" fmla="*/ 1065356 h 2103743"/>
              <a:gd name="connsiteX42" fmla="*/ 1875295 w 1890794"/>
              <a:gd name="connsiteY42" fmla="*/ 553912 h 2103743"/>
              <a:gd name="connsiteX43" fmla="*/ 1782306 w 1890794"/>
              <a:gd name="connsiteY43" fmla="*/ 367933 h 2103743"/>
              <a:gd name="connsiteX44" fmla="*/ 1720312 w 1890794"/>
              <a:gd name="connsiteY44" fmla="*/ 352434 h 2103743"/>
              <a:gd name="connsiteX45" fmla="*/ 1704814 w 1890794"/>
              <a:gd name="connsiteY45" fmla="*/ 305939 h 2103743"/>
              <a:gd name="connsiteX46" fmla="*/ 1658319 w 1890794"/>
              <a:gd name="connsiteY46" fmla="*/ 290441 h 2103743"/>
              <a:gd name="connsiteX47" fmla="*/ 1565329 w 1890794"/>
              <a:gd name="connsiteY47" fmla="*/ 228448 h 2103743"/>
              <a:gd name="connsiteX48" fmla="*/ 1518834 w 1890794"/>
              <a:gd name="connsiteY48" fmla="*/ 197451 h 2103743"/>
              <a:gd name="connsiteX49" fmla="*/ 1456841 w 1890794"/>
              <a:gd name="connsiteY49" fmla="*/ 181953 h 2103743"/>
              <a:gd name="connsiteX50" fmla="*/ 1363851 w 1890794"/>
              <a:gd name="connsiteY50" fmla="*/ 150956 h 2103743"/>
              <a:gd name="connsiteX51" fmla="*/ 1301858 w 1890794"/>
              <a:gd name="connsiteY51" fmla="*/ 135458 h 2103743"/>
              <a:gd name="connsiteX52" fmla="*/ 1208868 w 1890794"/>
              <a:gd name="connsiteY52" fmla="*/ 104461 h 2103743"/>
              <a:gd name="connsiteX53" fmla="*/ 1162373 w 1890794"/>
              <a:gd name="connsiteY53" fmla="*/ 73465 h 2103743"/>
              <a:gd name="connsiteX54" fmla="*/ 960895 w 1890794"/>
              <a:gd name="connsiteY54" fmla="*/ 42468 h 2103743"/>
              <a:gd name="connsiteX55" fmla="*/ 588936 w 1890794"/>
              <a:gd name="connsiteY55" fmla="*/ 88963 h 2103743"/>
              <a:gd name="connsiteX56" fmla="*/ 573438 w 1890794"/>
              <a:gd name="connsiteY56" fmla="*/ 119960 h 21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90794" h="2103743">
                <a:moveTo>
                  <a:pt x="666428" y="88963"/>
                </a:moveTo>
                <a:cubicBezTo>
                  <a:pt x="630705" y="94917"/>
                  <a:pt x="565100" y="100882"/>
                  <a:pt x="526943" y="119960"/>
                </a:cubicBezTo>
                <a:cubicBezTo>
                  <a:pt x="510283" y="128290"/>
                  <a:pt x="497469" y="143391"/>
                  <a:pt x="480448" y="150956"/>
                </a:cubicBezTo>
                <a:cubicBezTo>
                  <a:pt x="450591" y="164226"/>
                  <a:pt x="414644" y="163829"/>
                  <a:pt x="387458" y="181953"/>
                </a:cubicBezTo>
                <a:cubicBezTo>
                  <a:pt x="371960" y="192285"/>
                  <a:pt x="355272" y="201025"/>
                  <a:pt x="340963" y="212949"/>
                </a:cubicBezTo>
                <a:cubicBezTo>
                  <a:pt x="294433" y="251724"/>
                  <a:pt x="290518" y="276917"/>
                  <a:pt x="232475" y="305939"/>
                </a:cubicBezTo>
                <a:cubicBezTo>
                  <a:pt x="213423" y="315465"/>
                  <a:pt x="191146" y="316272"/>
                  <a:pt x="170482" y="321438"/>
                </a:cubicBezTo>
                <a:cubicBezTo>
                  <a:pt x="154984" y="336936"/>
                  <a:pt x="140825" y="353902"/>
                  <a:pt x="123987" y="367933"/>
                </a:cubicBezTo>
                <a:cubicBezTo>
                  <a:pt x="109678" y="379857"/>
                  <a:pt x="85822" y="382269"/>
                  <a:pt x="77492" y="398929"/>
                </a:cubicBezTo>
                <a:cubicBezTo>
                  <a:pt x="58440" y="437032"/>
                  <a:pt x="65546" y="484812"/>
                  <a:pt x="46495" y="522916"/>
                </a:cubicBezTo>
                <a:cubicBezTo>
                  <a:pt x="8193" y="599521"/>
                  <a:pt x="22805" y="562991"/>
                  <a:pt x="0" y="631404"/>
                </a:cubicBezTo>
                <a:cubicBezTo>
                  <a:pt x="5166" y="688231"/>
                  <a:pt x="11284" y="744980"/>
                  <a:pt x="15499" y="801885"/>
                </a:cubicBezTo>
                <a:cubicBezTo>
                  <a:pt x="21617" y="884478"/>
                  <a:pt x="22756" y="967450"/>
                  <a:pt x="30997" y="1049858"/>
                </a:cubicBezTo>
                <a:cubicBezTo>
                  <a:pt x="33777" y="1077663"/>
                  <a:pt x="52552" y="1130021"/>
                  <a:pt x="61994" y="1158346"/>
                </a:cubicBezTo>
                <a:cubicBezTo>
                  <a:pt x="67160" y="1194509"/>
                  <a:pt x="73224" y="1230554"/>
                  <a:pt x="77492" y="1266834"/>
                </a:cubicBezTo>
                <a:cubicBezTo>
                  <a:pt x="83558" y="1318397"/>
                  <a:pt x="84455" y="1370605"/>
                  <a:pt x="92990" y="1421817"/>
                </a:cubicBezTo>
                <a:cubicBezTo>
                  <a:pt x="99994" y="1463838"/>
                  <a:pt x="110516" y="1505389"/>
                  <a:pt x="123987" y="1545804"/>
                </a:cubicBezTo>
                <a:cubicBezTo>
                  <a:pt x="129153" y="1561302"/>
                  <a:pt x="135941" y="1576351"/>
                  <a:pt x="139485" y="1592299"/>
                </a:cubicBezTo>
                <a:cubicBezTo>
                  <a:pt x="196852" y="1850448"/>
                  <a:pt x="112941" y="1552507"/>
                  <a:pt x="185980" y="1747282"/>
                </a:cubicBezTo>
                <a:cubicBezTo>
                  <a:pt x="193459" y="1767226"/>
                  <a:pt x="190910" y="1790781"/>
                  <a:pt x="201478" y="1809275"/>
                </a:cubicBezTo>
                <a:cubicBezTo>
                  <a:pt x="212352" y="1828305"/>
                  <a:pt x="232475" y="1840272"/>
                  <a:pt x="247973" y="1855770"/>
                </a:cubicBezTo>
                <a:cubicBezTo>
                  <a:pt x="256814" y="1882291"/>
                  <a:pt x="268718" y="1931593"/>
                  <a:pt x="294468" y="1948760"/>
                </a:cubicBezTo>
                <a:cubicBezTo>
                  <a:pt x="312191" y="1960575"/>
                  <a:pt x="335797" y="1959092"/>
                  <a:pt x="356461" y="1964258"/>
                </a:cubicBezTo>
                <a:cubicBezTo>
                  <a:pt x="366793" y="1979756"/>
                  <a:pt x="371663" y="2000881"/>
                  <a:pt x="387458" y="2010753"/>
                </a:cubicBezTo>
                <a:cubicBezTo>
                  <a:pt x="415165" y="2028070"/>
                  <a:pt x="449451" y="2031417"/>
                  <a:pt x="480448" y="2041749"/>
                </a:cubicBezTo>
                <a:cubicBezTo>
                  <a:pt x="495946" y="2046915"/>
                  <a:pt x="511775" y="2051181"/>
                  <a:pt x="526943" y="2057248"/>
                </a:cubicBezTo>
                <a:cubicBezTo>
                  <a:pt x="552773" y="2067580"/>
                  <a:pt x="577787" y="2080250"/>
                  <a:pt x="604434" y="2088244"/>
                </a:cubicBezTo>
                <a:cubicBezTo>
                  <a:pt x="629665" y="2095813"/>
                  <a:pt x="656095" y="2098577"/>
                  <a:pt x="681926" y="2103743"/>
                </a:cubicBezTo>
                <a:cubicBezTo>
                  <a:pt x="805912" y="2098577"/>
                  <a:pt x="930085" y="2096782"/>
                  <a:pt x="1053885" y="2088244"/>
                </a:cubicBezTo>
                <a:cubicBezTo>
                  <a:pt x="1087774" y="2085907"/>
                  <a:pt x="1157968" y="2065115"/>
                  <a:pt x="1193370" y="2057248"/>
                </a:cubicBezTo>
                <a:cubicBezTo>
                  <a:pt x="1408053" y="2009540"/>
                  <a:pt x="1090991" y="2086715"/>
                  <a:pt x="1394848" y="2010753"/>
                </a:cubicBezTo>
                <a:cubicBezTo>
                  <a:pt x="1508126" y="1935233"/>
                  <a:pt x="1365692" y="2027413"/>
                  <a:pt x="1503336" y="1948760"/>
                </a:cubicBezTo>
                <a:cubicBezTo>
                  <a:pt x="1519509" y="1939519"/>
                  <a:pt x="1534333" y="1928095"/>
                  <a:pt x="1549831" y="1917763"/>
                </a:cubicBezTo>
                <a:cubicBezTo>
                  <a:pt x="1560163" y="1902265"/>
                  <a:pt x="1568903" y="1885577"/>
                  <a:pt x="1580828" y="1871268"/>
                </a:cubicBezTo>
                <a:cubicBezTo>
                  <a:pt x="1594860" y="1854430"/>
                  <a:pt x="1615707" y="1843359"/>
                  <a:pt x="1627323" y="1824773"/>
                </a:cubicBezTo>
                <a:cubicBezTo>
                  <a:pt x="1642068" y="1801182"/>
                  <a:pt x="1646661" y="1772542"/>
                  <a:pt x="1658319" y="1747282"/>
                </a:cubicBezTo>
                <a:cubicBezTo>
                  <a:pt x="1677682" y="1705328"/>
                  <a:pt x="1705700" y="1667131"/>
                  <a:pt x="1720312" y="1623295"/>
                </a:cubicBezTo>
                <a:cubicBezTo>
                  <a:pt x="1734780" y="1579891"/>
                  <a:pt x="1760739" y="1495949"/>
                  <a:pt x="1782306" y="1452814"/>
                </a:cubicBezTo>
                <a:cubicBezTo>
                  <a:pt x="1790636" y="1436154"/>
                  <a:pt x="1802970" y="1421817"/>
                  <a:pt x="1813302" y="1406319"/>
                </a:cubicBezTo>
                <a:cubicBezTo>
                  <a:pt x="1818468" y="1385655"/>
                  <a:pt x="1822064" y="1364533"/>
                  <a:pt x="1828800" y="1344326"/>
                </a:cubicBezTo>
                <a:cubicBezTo>
                  <a:pt x="1837598" y="1317933"/>
                  <a:pt x="1852477" y="1293674"/>
                  <a:pt x="1859797" y="1266834"/>
                </a:cubicBezTo>
                <a:cubicBezTo>
                  <a:pt x="1866246" y="1243189"/>
                  <a:pt x="1888351" y="1082454"/>
                  <a:pt x="1890794" y="1065356"/>
                </a:cubicBezTo>
                <a:cubicBezTo>
                  <a:pt x="1885628" y="894875"/>
                  <a:pt x="1888376" y="723969"/>
                  <a:pt x="1875295" y="553912"/>
                </a:cubicBezTo>
                <a:cubicBezTo>
                  <a:pt x="1872957" y="523524"/>
                  <a:pt x="1816316" y="376436"/>
                  <a:pt x="1782306" y="367933"/>
                </a:cubicBezTo>
                <a:lnTo>
                  <a:pt x="1720312" y="352434"/>
                </a:lnTo>
                <a:cubicBezTo>
                  <a:pt x="1715146" y="336936"/>
                  <a:pt x="1716366" y="317491"/>
                  <a:pt x="1704814" y="305939"/>
                </a:cubicBezTo>
                <a:cubicBezTo>
                  <a:pt x="1693262" y="294387"/>
                  <a:pt x="1672600" y="298375"/>
                  <a:pt x="1658319" y="290441"/>
                </a:cubicBezTo>
                <a:cubicBezTo>
                  <a:pt x="1625754" y="272349"/>
                  <a:pt x="1596326" y="249112"/>
                  <a:pt x="1565329" y="228448"/>
                </a:cubicBezTo>
                <a:cubicBezTo>
                  <a:pt x="1549831" y="218116"/>
                  <a:pt x="1536905" y="201969"/>
                  <a:pt x="1518834" y="197451"/>
                </a:cubicBezTo>
                <a:cubicBezTo>
                  <a:pt x="1498170" y="192285"/>
                  <a:pt x="1477243" y="188074"/>
                  <a:pt x="1456841" y="181953"/>
                </a:cubicBezTo>
                <a:cubicBezTo>
                  <a:pt x="1425546" y="172564"/>
                  <a:pt x="1395549" y="158880"/>
                  <a:pt x="1363851" y="150956"/>
                </a:cubicBezTo>
                <a:cubicBezTo>
                  <a:pt x="1343187" y="145790"/>
                  <a:pt x="1322260" y="141579"/>
                  <a:pt x="1301858" y="135458"/>
                </a:cubicBezTo>
                <a:cubicBezTo>
                  <a:pt x="1270563" y="126069"/>
                  <a:pt x="1236054" y="122585"/>
                  <a:pt x="1208868" y="104461"/>
                </a:cubicBezTo>
                <a:cubicBezTo>
                  <a:pt x="1193370" y="94129"/>
                  <a:pt x="1179493" y="80802"/>
                  <a:pt x="1162373" y="73465"/>
                </a:cubicBezTo>
                <a:cubicBezTo>
                  <a:pt x="1115391" y="53330"/>
                  <a:pt x="988906" y="45580"/>
                  <a:pt x="960895" y="42468"/>
                </a:cubicBezTo>
                <a:cubicBezTo>
                  <a:pt x="896144" y="45551"/>
                  <a:pt x="677897" y="0"/>
                  <a:pt x="588936" y="88963"/>
                </a:cubicBezTo>
                <a:cubicBezTo>
                  <a:pt x="580768" y="97131"/>
                  <a:pt x="578604" y="109628"/>
                  <a:pt x="573438" y="11996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grpSp>
        <p:nvGrpSpPr>
          <p:cNvPr id="229388" name="Group 27"/>
          <p:cNvGrpSpPr>
            <a:grpSpLocks/>
          </p:cNvGrpSpPr>
          <p:nvPr/>
        </p:nvGrpSpPr>
        <p:grpSpPr bwMode="auto">
          <a:xfrm rot="655518">
            <a:off x="5368925" y="2755900"/>
            <a:ext cx="993775" cy="1319213"/>
            <a:chOff x="1144292" y="2780502"/>
            <a:chExt cx="994642" cy="1590020"/>
          </a:xfrm>
        </p:grpSpPr>
        <p:sp>
          <p:nvSpPr>
            <p:cNvPr id="229394" name="TextBox 28"/>
            <p:cNvSpPr txBox="1">
              <a:spLocks noChangeArrowheads="1"/>
            </p:cNvSpPr>
            <p:nvPr/>
          </p:nvSpPr>
          <p:spPr bwMode="auto">
            <a:xfrm>
              <a:off x="1449092" y="3313902"/>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FF0000"/>
                  </a:solidFill>
                  <a:latin typeface="Arial" panose="020B0604020202020204" pitchFamily="34" charset="0"/>
                </a:rPr>
                <a:t>a</a:t>
              </a:r>
            </a:p>
          </p:txBody>
        </p:sp>
        <p:sp>
          <p:nvSpPr>
            <p:cNvPr id="229395" name="TextBox 29"/>
            <p:cNvSpPr txBox="1">
              <a:spLocks noChangeArrowheads="1"/>
            </p:cNvSpPr>
            <p:nvPr/>
          </p:nvSpPr>
          <p:spPr bwMode="auto">
            <a:xfrm>
              <a:off x="1144292" y="3694902"/>
              <a:ext cx="304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1F497D"/>
                  </a:solidFill>
                  <a:latin typeface="Arial" panose="020B0604020202020204" pitchFamily="34" charset="0"/>
                </a:rPr>
                <a:t>f</a:t>
              </a:r>
            </a:p>
          </p:txBody>
        </p:sp>
        <p:sp>
          <p:nvSpPr>
            <p:cNvPr id="229396" name="TextBox 31"/>
            <p:cNvSpPr txBox="1">
              <a:spLocks noChangeArrowheads="1"/>
            </p:cNvSpPr>
            <p:nvPr/>
          </p:nvSpPr>
          <p:spPr bwMode="auto">
            <a:xfrm>
              <a:off x="1753892" y="3847302"/>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E46C0A"/>
                  </a:solidFill>
                  <a:latin typeface="Arial" panose="020B0604020202020204" pitchFamily="34" charset="0"/>
                </a:rPr>
                <a:t>e</a:t>
              </a:r>
            </a:p>
          </p:txBody>
        </p:sp>
        <p:sp>
          <p:nvSpPr>
            <p:cNvPr id="229397" name="TextBox 32"/>
            <p:cNvSpPr txBox="1">
              <a:spLocks noChangeArrowheads="1"/>
            </p:cNvSpPr>
            <p:nvPr/>
          </p:nvSpPr>
          <p:spPr bwMode="auto">
            <a:xfrm>
              <a:off x="1144292" y="2780502"/>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E46C0A"/>
                  </a:solidFill>
                  <a:latin typeface="Arial" panose="020B0604020202020204" pitchFamily="34" charset="0"/>
                </a:rPr>
                <a:t>e</a:t>
              </a:r>
            </a:p>
          </p:txBody>
        </p:sp>
      </p:grpSp>
      <p:sp>
        <p:nvSpPr>
          <p:cNvPr id="229389" name="TextBox 33"/>
          <p:cNvSpPr txBox="1">
            <a:spLocks noChangeArrowheads="1"/>
          </p:cNvSpPr>
          <p:nvPr/>
        </p:nvSpPr>
        <p:spPr bwMode="auto">
          <a:xfrm>
            <a:off x="6172200" y="4830763"/>
            <a:ext cx="404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953735"/>
                </a:solidFill>
                <a:latin typeface="Arial" panose="020B0604020202020204" pitchFamily="34" charset="0"/>
              </a:rPr>
              <a:t>h</a:t>
            </a:r>
          </a:p>
        </p:txBody>
      </p:sp>
      <p:sp>
        <p:nvSpPr>
          <p:cNvPr id="229390" name="TextBox 36"/>
          <p:cNvSpPr txBox="1">
            <a:spLocks noChangeArrowheads="1"/>
          </p:cNvSpPr>
          <p:nvPr/>
        </p:nvSpPr>
        <p:spPr bwMode="auto">
          <a:xfrm>
            <a:off x="6172200" y="2620963"/>
            <a:ext cx="404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953735"/>
                </a:solidFill>
                <a:latin typeface="Arial" panose="020B0604020202020204" pitchFamily="34" charset="0"/>
              </a:rPr>
              <a:t>h</a:t>
            </a:r>
          </a:p>
        </p:txBody>
      </p:sp>
      <p:sp>
        <p:nvSpPr>
          <p:cNvPr id="39" name="Right Arrow 38"/>
          <p:cNvSpPr/>
          <p:nvPr/>
        </p:nvSpPr>
        <p:spPr>
          <a:xfrm rot="19292038">
            <a:off x="3657600" y="3763963"/>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0" name="Right Arrow 39"/>
          <p:cNvSpPr/>
          <p:nvPr/>
        </p:nvSpPr>
        <p:spPr>
          <a:xfrm rot="2034799">
            <a:off x="3729038" y="5005388"/>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9393" name="TextBox 41"/>
          <p:cNvSpPr txBox="1">
            <a:spLocks noChangeArrowheads="1"/>
          </p:cNvSpPr>
          <p:nvPr/>
        </p:nvSpPr>
        <p:spPr bwMode="auto">
          <a:xfrm>
            <a:off x="2895600" y="2468563"/>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smtClean="0">
                <a:solidFill>
                  <a:srgbClr val="000000"/>
                </a:solidFill>
                <a:latin typeface="Arial" panose="020B0604020202020204" pitchFamily="34" charset="0"/>
              </a:rPr>
              <a:t>Which matches better?</a:t>
            </a:r>
          </a:p>
        </p:txBody>
      </p:sp>
    </p:spTree>
    <p:extLst>
      <p:ext uri="{BB962C8B-B14F-4D97-AF65-F5344CB8AC3E}">
        <p14:creationId xmlns:p14="http://schemas.microsoft.com/office/powerpoint/2010/main" val="3705793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Inverted file index</a:t>
            </a:r>
            <a:endParaRPr lang="en-US" dirty="0"/>
          </a:p>
        </p:txBody>
      </p:sp>
      <p:sp>
        <p:nvSpPr>
          <p:cNvPr id="3" name="Content Placeholder 2"/>
          <p:cNvSpPr>
            <a:spLocks noGrp="1"/>
          </p:cNvSpPr>
          <p:nvPr>
            <p:ph idx="1"/>
          </p:nvPr>
        </p:nvSpPr>
        <p:spPr/>
        <p:txBody>
          <a:bodyPr/>
          <a:lstStyle/>
          <a:p>
            <a:r>
              <a:rPr lang="en-US" dirty="0" smtClean="0"/>
              <a:t>Key requirement for inverted file index to be efficient: sparsity</a:t>
            </a:r>
          </a:p>
          <a:p>
            <a:r>
              <a:rPr lang="en-US" dirty="0" smtClean="0"/>
              <a:t>If most pages/images contain most words then you’re no better off than exhaustive search.</a:t>
            </a:r>
          </a:p>
          <a:p>
            <a:pPr lvl="1"/>
            <a:r>
              <a:rPr lang="en-US" dirty="0" smtClean="0"/>
              <a:t>Exhaustive search would mean comparing the word distribution of a query versus every page.</a:t>
            </a:r>
            <a:endParaRPr lang="en-US" dirty="0"/>
          </a:p>
        </p:txBody>
      </p:sp>
    </p:spTree>
    <p:extLst>
      <p:ext uri="{BB962C8B-B14F-4D97-AF65-F5344CB8AC3E}">
        <p14:creationId xmlns:p14="http://schemas.microsoft.com/office/powerpoint/2010/main" val="158101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a:xfrm>
            <a:off x="457200" y="228600"/>
            <a:ext cx="8229600" cy="1143000"/>
          </a:xfrm>
        </p:spPr>
        <p:txBody>
          <a:bodyPr/>
          <a:lstStyle/>
          <a:p>
            <a:r>
              <a:rPr lang="en-US" altLang="en-US" sz="3800" smtClean="0"/>
              <a:t>Instance recognition:</a:t>
            </a:r>
            <a:br>
              <a:rPr lang="en-US" altLang="en-US" sz="3800" smtClean="0"/>
            </a:br>
            <a:r>
              <a:rPr lang="en-US" altLang="en-US" sz="3800" smtClean="0"/>
              <a:t>remaining issues</a:t>
            </a:r>
          </a:p>
        </p:txBody>
      </p:sp>
      <p:sp>
        <p:nvSpPr>
          <p:cNvPr id="3" name="Content Placeholder 2"/>
          <p:cNvSpPr>
            <a:spLocks noGrp="1"/>
          </p:cNvSpPr>
          <p:nvPr>
            <p:ph idx="1"/>
          </p:nvPr>
        </p:nvSpPr>
        <p:spPr/>
        <p:txBody>
          <a:bodyPr/>
          <a:lstStyle/>
          <a:p>
            <a:pPr>
              <a:spcBef>
                <a:spcPts val="1800"/>
              </a:spcBef>
            </a:pPr>
            <a:r>
              <a:rPr lang="en-US" altLang="en-US" sz="2800" smtClean="0">
                <a:solidFill>
                  <a:schemeClr val="accent2"/>
                </a:solidFill>
              </a:rPr>
              <a:t>How to summarize the content of an entire image?  And gauge overall similarity?</a:t>
            </a:r>
          </a:p>
          <a:p>
            <a:pPr>
              <a:spcBef>
                <a:spcPts val="1800"/>
              </a:spcBef>
            </a:pPr>
            <a:r>
              <a:rPr lang="en-US" altLang="en-US" sz="2800" smtClean="0"/>
              <a:t>How large should the vocabulary be?  How to perform quantization efficiently?</a:t>
            </a:r>
          </a:p>
          <a:p>
            <a:pPr>
              <a:spcBef>
                <a:spcPts val="1800"/>
              </a:spcBef>
            </a:pPr>
            <a:r>
              <a:rPr lang="en-US" altLang="en-US" sz="2800" smtClean="0"/>
              <a:t>Is having the same set of visual words enough to identify the object/scene?  How to verify spatial agreement?</a:t>
            </a:r>
          </a:p>
          <a:p>
            <a:pPr>
              <a:spcBef>
                <a:spcPts val="1800"/>
              </a:spcBef>
            </a:pPr>
            <a:r>
              <a:rPr lang="en-US" altLang="en-US" sz="2800" smtClean="0"/>
              <a:t>How to score the retrieval results?</a:t>
            </a:r>
          </a:p>
        </p:txBody>
      </p:sp>
      <p:sp>
        <p:nvSpPr>
          <p:cNvPr id="187396" name="TextBox 3"/>
          <p:cNvSpPr txBox="1">
            <a:spLocks noChangeArrowheads="1"/>
          </p:cNvSpPr>
          <p:nvPr/>
        </p:nvSpPr>
        <p:spPr bwMode="auto">
          <a:xfrm>
            <a:off x="7567613" y="6550025"/>
            <a:ext cx="210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smtClean="0">
                <a:solidFill>
                  <a:srgbClr val="000000"/>
                </a:solidFill>
              </a:rPr>
              <a:t>Kristen Grauman</a:t>
            </a:r>
          </a:p>
        </p:txBody>
      </p:sp>
    </p:spTree>
    <p:extLst>
      <p:ext uri="{BB962C8B-B14F-4D97-AF65-F5344CB8AC3E}">
        <p14:creationId xmlns:p14="http://schemas.microsoft.com/office/powerpoint/2010/main" val="3139944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nodeType="clickEffect">
                                  <p:stCondLst>
                                    <p:cond delay="0"/>
                                  </p:stCondLst>
                                  <p:childTnLst>
                                    <p:animClr clrSpc="rgb" dir="cw">
                                      <p:cBhvr override="childStyle">
                                        <p:cTn id="22" dur="5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7170" name="Rectangle 2"/>
          <p:cNvSpPr>
            <a:spLocks noGrp="1" noChangeArrowheads="1"/>
          </p:cNvSpPr>
          <p:nvPr>
            <p:ph type="title" idx="4294967295"/>
          </p:nvPr>
        </p:nvSpPr>
        <p:spPr>
          <a:xfrm>
            <a:off x="457200" y="274638"/>
            <a:ext cx="8229600" cy="487362"/>
          </a:xfrm>
        </p:spPr>
        <p:txBody>
          <a:bodyPr/>
          <a:lstStyle/>
          <a:p>
            <a:pPr eaLnBrk="1" hangingPunct="1">
              <a:defRPr/>
            </a:pPr>
            <a:r>
              <a:rPr lang="en-US" sz="3600" b="1">
                <a:effectLst>
                  <a:outerShdw blurRad="38100" dist="38100" dir="2700000" algn="tl">
                    <a:srgbClr val="C0C0C0"/>
                  </a:outerShdw>
                </a:effectLst>
              </a:rPr>
              <a:t>Analogy to documents</a:t>
            </a:r>
          </a:p>
        </p:txBody>
      </p:sp>
      <p:sp>
        <p:nvSpPr>
          <p:cNvPr id="188419" name="AutoShape 3"/>
          <p:cNvSpPr>
            <a:spLocks noChangeArrowheads="1"/>
          </p:cNvSpPr>
          <p:nvPr/>
        </p:nvSpPr>
        <p:spPr bwMode="auto">
          <a:xfrm>
            <a:off x="304800" y="1139825"/>
            <a:ext cx="4038600" cy="5260975"/>
          </a:xfrm>
          <a:prstGeom prst="foldedCorner">
            <a:avLst>
              <a:gd name="adj" fmla="val 12500"/>
            </a:avLst>
          </a:prstGeom>
          <a:solidFill>
            <a:schemeClr val="accent1"/>
          </a:solidFill>
          <a:ln w="9525">
            <a:solidFill>
              <a:schemeClr val="tx1"/>
            </a:solidFill>
            <a:round/>
            <a:headEnd/>
            <a:tailEnd/>
          </a:ln>
        </p:spPr>
        <p:txBody>
          <a:bodyPr wrap="none" lIns="91380" tIns="45692" rIns="91380" bIns="45692"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88420" name="Rectangle 4"/>
          <p:cNvSpPr>
            <a:spLocks noChangeArrowheads="1"/>
          </p:cNvSpPr>
          <p:nvPr/>
        </p:nvSpPr>
        <p:spPr bwMode="auto">
          <a:xfrm>
            <a:off x="304800" y="1109663"/>
            <a:ext cx="3792538"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nchor="ctr">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solidFill>
                  <a:srgbClr val="000000"/>
                </a:solidFill>
              </a:rPr>
              <a:t>Of all the sensory impressions proceeding to the brain, the visual experiences are the dominant ones. Our perception of the world around us is based essentially on the messages that reach the brain from our eyes. For a long time it was thought that the retinal image was transmitted point by point to visual centers in the brain; the cerebral cortex was a movie screen, so to speak, upon which the image in the eye was projected. Through the discoveries of Hubel and Wiesel we now know that behind the origin of the visual perception in the brain there is a considerably more complicated course of events. By following the visual impulses along their path to the various cell layers of the optical cortex, Hubel and Wiesel have been able to demonstrate that the </a:t>
            </a:r>
            <a:r>
              <a:rPr lang="en-US" altLang="en-US" sz="1400" i="1" smtClean="0">
                <a:solidFill>
                  <a:srgbClr val="000000"/>
                </a:solidFill>
              </a:rPr>
              <a:t>message about the image falling on the retina undergoes a step-wise analysis in a system of nerve cells stored in columns. In this system each cell has its specific function and is responsible for a specific detail in the pattern of the retinal image.</a:t>
            </a:r>
            <a:endParaRPr lang="en-US" altLang="en-US" sz="1400" smtClean="0">
              <a:solidFill>
                <a:srgbClr val="000000"/>
              </a:solidFill>
            </a:endParaRPr>
          </a:p>
        </p:txBody>
      </p:sp>
      <p:grpSp>
        <p:nvGrpSpPr>
          <p:cNvPr id="2" name="Group 5"/>
          <p:cNvGrpSpPr>
            <a:grpSpLocks/>
          </p:cNvGrpSpPr>
          <p:nvPr/>
        </p:nvGrpSpPr>
        <p:grpSpPr bwMode="auto">
          <a:xfrm>
            <a:off x="914400" y="1981200"/>
            <a:ext cx="3592513" cy="4572000"/>
            <a:chOff x="768" y="1824"/>
            <a:chExt cx="918" cy="1248"/>
          </a:xfrm>
        </p:grpSpPr>
        <p:pic>
          <p:nvPicPr>
            <p:cNvPr id="188429" name="Picture 6" descr="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824"/>
              <a:ext cx="91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30" name="Oval 7"/>
            <p:cNvSpPr>
              <a:spLocks noChangeArrowheads="1"/>
            </p:cNvSpPr>
            <p:nvPr/>
          </p:nvSpPr>
          <p:spPr bwMode="auto">
            <a:xfrm>
              <a:off x="816" y="1872"/>
              <a:ext cx="672" cy="6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smtClean="0">
                  <a:solidFill>
                    <a:srgbClr val="000099"/>
                  </a:solidFill>
                </a:rPr>
                <a:t>sensory, brain, </a:t>
              </a:r>
            </a:p>
            <a:p>
              <a:pPr algn="ctr">
                <a:spcBef>
                  <a:spcPct val="0"/>
                </a:spcBef>
                <a:buFontTx/>
                <a:buNone/>
              </a:pPr>
              <a:r>
                <a:rPr lang="en-US" altLang="en-US" sz="2000" b="1" smtClean="0">
                  <a:solidFill>
                    <a:srgbClr val="000099"/>
                  </a:solidFill>
                </a:rPr>
                <a:t>visual, perception, </a:t>
              </a:r>
            </a:p>
            <a:p>
              <a:pPr algn="ctr">
                <a:spcBef>
                  <a:spcPct val="0"/>
                </a:spcBef>
                <a:buFontTx/>
                <a:buNone/>
              </a:pPr>
              <a:r>
                <a:rPr lang="en-US" altLang="en-US" sz="2000" b="1" smtClean="0">
                  <a:solidFill>
                    <a:srgbClr val="000099"/>
                  </a:solidFill>
                </a:rPr>
                <a:t>retinal, cerebral cortex,</a:t>
              </a:r>
            </a:p>
            <a:p>
              <a:pPr algn="ctr">
                <a:spcBef>
                  <a:spcPct val="0"/>
                </a:spcBef>
                <a:buFontTx/>
                <a:buNone/>
              </a:pPr>
              <a:r>
                <a:rPr lang="en-US" altLang="en-US" sz="2000" b="1" smtClean="0">
                  <a:solidFill>
                    <a:srgbClr val="000099"/>
                  </a:solidFill>
                </a:rPr>
                <a:t>eye, cell, optical </a:t>
              </a:r>
            </a:p>
            <a:p>
              <a:pPr algn="ctr">
                <a:spcBef>
                  <a:spcPct val="0"/>
                </a:spcBef>
                <a:buFontTx/>
                <a:buNone/>
              </a:pPr>
              <a:r>
                <a:rPr lang="en-US" altLang="en-US" sz="2000" b="1" smtClean="0">
                  <a:solidFill>
                    <a:srgbClr val="000099"/>
                  </a:solidFill>
                </a:rPr>
                <a:t>nerve, image</a:t>
              </a:r>
            </a:p>
            <a:p>
              <a:pPr algn="ctr">
                <a:spcBef>
                  <a:spcPct val="0"/>
                </a:spcBef>
                <a:buFontTx/>
                <a:buNone/>
              </a:pPr>
              <a:r>
                <a:rPr lang="en-US" altLang="en-US" sz="2000" b="1" smtClean="0">
                  <a:solidFill>
                    <a:srgbClr val="000099"/>
                  </a:solidFill>
                </a:rPr>
                <a:t>Hubel, Wiesel</a:t>
              </a:r>
            </a:p>
          </p:txBody>
        </p:sp>
      </p:grpSp>
      <p:grpSp>
        <p:nvGrpSpPr>
          <p:cNvPr id="3" name="Group 8"/>
          <p:cNvGrpSpPr>
            <a:grpSpLocks/>
          </p:cNvGrpSpPr>
          <p:nvPr/>
        </p:nvGrpSpPr>
        <p:grpSpPr bwMode="auto">
          <a:xfrm>
            <a:off x="4724400" y="1112838"/>
            <a:ext cx="4191000" cy="5440362"/>
            <a:chOff x="2976" y="701"/>
            <a:chExt cx="2640" cy="3427"/>
          </a:xfrm>
        </p:grpSpPr>
        <p:sp>
          <p:nvSpPr>
            <p:cNvPr id="188424" name="AutoShape 9"/>
            <p:cNvSpPr>
              <a:spLocks noChangeArrowheads="1"/>
            </p:cNvSpPr>
            <p:nvPr/>
          </p:nvSpPr>
          <p:spPr bwMode="auto">
            <a:xfrm>
              <a:off x="2976" y="720"/>
              <a:ext cx="2544" cy="3314"/>
            </a:xfrm>
            <a:prstGeom prst="foldedCorner">
              <a:avLst>
                <a:gd name="adj" fmla="val 12500"/>
              </a:avLst>
            </a:prstGeom>
            <a:solidFill>
              <a:srgbClr val="FFCC99"/>
            </a:solidFill>
            <a:ln w="9525">
              <a:solidFill>
                <a:schemeClr val="tx1"/>
              </a:solidFill>
              <a:round/>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88425" name="Rectangle 10"/>
            <p:cNvSpPr>
              <a:spLocks noChangeArrowheads="1"/>
            </p:cNvSpPr>
            <p:nvPr/>
          </p:nvSpPr>
          <p:spPr bwMode="auto">
            <a:xfrm>
              <a:off x="2987" y="701"/>
              <a:ext cx="2389" cy="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smtClean="0">
                  <a:solidFill>
                    <a:srgbClr val="000000"/>
                  </a:solidFill>
                </a:rPr>
                <a:t>China is forecasting a trade surplus of $90bn (£51bn) to $100bn this year, a threefold increase on 2004's $32bn. The Commerce Ministry said the surplus would be created by a predicted 30% jump in exports to $750bn, compared with a 18% rise in imports to $660bn. The figures are likely to further annoy the US, which has long argued that China's exports are unfairly helped by a deliberately undervalued yuan.  Beijing agrees the surplus is too high, but says the yuan is only one factor. Bank of China governor Zhou Xiaochuan said the country also needed to do more to boost domestic demand so more goods stayed within the country. China increased the value of the yuan against the dollar by 2.1% in July and permitted it to trade within a narrow band, but the US wants the yuan to be allowed to trade freely. However, Beijing has made it clear that it will take its time and tread carefully before allowing the yuan to rise further in value.</a:t>
              </a:r>
            </a:p>
          </p:txBody>
        </p:sp>
        <p:grpSp>
          <p:nvGrpSpPr>
            <p:cNvPr id="188426" name="Group 11"/>
            <p:cNvGrpSpPr>
              <a:grpSpLocks/>
            </p:cNvGrpSpPr>
            <p:nvPr/>
          </p:nvGrpSpPr>
          <p:grpSpPr bwMode="auto">
            <a:xfrm>
              <a:off x="3353" y="1248"/>
              <a:ext cx="2263" cy="2880"/>
              <a:chOff x="768" y="1824"/>
              <a:chExt cx="918" cy="1248"/>
            </a:xfrm>
          </p:grpSpPr>
          <p:pic>
            <p:nvPicPr>
              <p:cNvPr id="188427" name="Picture 12" descr="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824"/>
                <a:ext cx="91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8" name="Oval 13"/>
              <p:cNvSpPr>
                <a:spLocks noChangeArrowheads="1"/>
              </p:cNvSpPr>
              <p:nvPr/>
            </p:nvSpPr>
            <p:spPr bwMode="auto">
              <a:xfrm>
                <a:off x="816" y="1872"/>
                <a:ext cx="672" cy="62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smtClean="0">
                    <a:solidFill>
                      <a:srgbClr val="FF0000"/>
                    </a:solidFill>
                  </a:rPr>
                  <a:t>China, trade, </a:t>
                </a:r>
              </a:p>
              <a:p>
                <a:pPr algn="ctr">
                  <a:spcBef>
                    <a:spcPct val="0"/>
                  </a:spcBef>
                  <a:buFontTx/>
                  <a:buNone/>
                </a:pPr>
                <a:r>
                  <a:rPr lang="en-US" altLang="en-US" sz="2000" b="1" smtClean="0">
                    <a:solidFill>
                      <a:srgbClr val="FF0000"/>
                    </a:solidFill>
                  </a:rPr>
                  <a:t>surplus, commerce, </a:t>
                </a:r>
              </a:p>
              <a:p>
                <a:pPr algn="ctr">
                  <a:spcBef>
                    <a:spcPct val="0"/>
                  </a:spcBef>
                  <a:buFontTx/>
                  <a:buNone/>
                </a:pPr>
                <a:r>
                  <a:rPr lang="en-US" altLang="en-US" sz="2000" b="1" smtClean="0">
                    <a:solidFill>
                      <a:srgbClr val="FF0000"/>
                    </a:solidFill>
                  </a:rPr>
                  <a:t>exports, imports, US, </a:t>
                </a:r>
              </a:p>
              <a:p>
                <a:pPr algn="ctr">
                  <a:spcBef>
                    <a:spcPct val="0"/>
                  </a:spcBef>
                  <a:buFontTx/>
                  <a:buNone/>
                </a:pPr>
                <a:r>
                  <a:rPr lang="en-US" altLang="en-US" sz="2000" b="1" smtClean="0">
                    <a:solidFill>
                      <a:srgbClr val="FF0000"/>
                    </a:solidFill>
                  </a:rPr>
                  <a:t>yuan, bank, domestic, </a:t>
                </a:r>
              </a:p>
              <a:p>
                <a:pPr algn="ctr">
                  <a:spcBef>
                    <a:spcPct val="0"/>
                  </a:spcBef>
                  <a:buFontTx/>
                  <a:buNone/>
                </a:pPr>
                <a:r>
                  <a:rPr lang="en-US" altLang="en-US" sz="2000" b="1" smtClean="0">
                    <a:solidFill>
                      <a:srgbClr val="FF0000"/>
                    </a:solidFill>
                  </a:rPr>
                  <a:t>foreign, increase, </a:t>
                </a:r>
              </a:p>
              <a:p>
                <a:pPr algn="ctr">
                  <a:spcBef>
                    <a:spcPct val="0"/>
                  </a:spcBef>
                  <a:buFontTx/>
                  <a:buNone/>
                </a:pPr>
                <a:r>
                  <a:rPr lang="en-US" altLang="en-US" sz="2000" b="1" smtClean="0">
                    <a:solidFill>
                      <a:srgbClr val="FF0000"/>
                    </a:solidFill>
                  </a:rPr>
                  <a:t>trade, value</a:t>
                </a:r>
              </a:p>
            </p:txBody>
          </p:sp>
        </p:grpSp>
      </p:grpSp>
      <p:sp>
        <p:nvSpPr>
          <p:cNvPr id="188423" name="Text Box 14"/>
          <p:cNvSpPr txBox="1">
            <a:spLocks noChangeArrowheads="1"/>
          </p:cNvSpPr>
          <p:nvPr/>
        </p:nvSpPr>
        <p:spPr bwMode="auto">
          <a:xfrm>
            <a:off x="2971800" y="6553200"/>
            <a:ext cx="617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50000"/>
              </a:spcBef>
              <a:buFontTx/>
              <a:buNone/>
            </a:pPr>
            <a:r>
              <a:rPr lang="en-US" altLang="en-US" sz="1400" smtClean="0">
                <a:solidFill>
                  <a:srgbClr val="000000"/>
                </a:solidFill>
              </a:rPr>
              <a:t>ICCV 2005 short course, L. Fei-Fei</a:t>
            </a:r>
          </a:p>
        </p:txBody>
      </p:sp>
    </p:spTree>
    <p:extLst>
      <p:ext uri="{BB962C8B-B14F-4D97-AF65-F5344CB8AC3E}">
        <p14:creationId xmlns:p14="http://schemas.microsoft.com/office/powerpoint/2010/main" val="333529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89442" name="Group 2"/>
          <p:cNvGrpSpPr>
            <a:grpSpLocks/>
          </p:cNvGrpSpPr>
          <p:nvPr/>
        </p:nvGrpSpPr>
        <p:grpSpPr bwMode="auto">
          <a:xfrm>
            <a:off x="152400" y="-228600"/>
            <a:ext cx="8915400" cy="2898775"/>
            <a:chOff x="96" y="2496"/>
            <a:chExt cx="5616" cy="1826"/>
          </a:xfrm>
        </p:grpSpPr>
        <p:sp>
          <p:nvSpPr>
            <p:cNvPr id="189493" name="Rectangle 3"/>
            <p:cNvSpPr>
              <a:spLocks noChangeArrowheads="1"/>
            </p:cNvSpPr>
            <p:nvPr/>
          </p:nvSpPr>
          <p:spPr bwMode="auto">
            <a:xfrm>
              <a:off x="96" y="2736"/>
              <a:ext cx="5616" cy="1488"/>
            </a:xfrm>
            <a:prstGeom prst="rect">
              <a:avLst/>
            </a:prstGeom>
            <a:solidFill>
              <a:srgbClr val="DFCCAB"/>
            </a:solidFill>
            <a:ln w="38100">
              <a:solidFill>
                <a:srgbClr val="5D483D"/>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pic>
          <p:nvPicPr>
            <p:cNvPr id="189494" name="Picture 4" descr="DaVinci_face_on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2736"/>
              <a:ext cx="1179" cy="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95" name="Picture 5"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4" y="2976"/>
              <a:ext cx="1920"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96" name="Picture 6" descr="vio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01100">
              <a:off x="4512" y="2496"/>
              <a:ext cx="764" cy="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7"/>
          <p:cNvGrpSpPr>
            <a:grpSpLocks/>
          </p:cNvGrpSpPr>
          <p:nvPr/>
        </p:nvGrpSpPr>
        <p:grpSpPr bwMode="auto">
          <a:xfrm>
            <a:off x="152400" y="5334000"/>
            <a:ext cx="8915400" cy="1447800"/>
            <a:chOff x="96" y="96"/>
            <a:chExt cx="5616" cy="912"/>
          </a:xfrm>
        </p:grpSpPr>
        <p:sp>
          <p:nvSpPr>
            <p:cNvPr id="189475" name="Rectangle 8"/>
            <p:cNvSpPr>
              <a:spLocks noChangeArrowheads="1"/>
            </p:cNvSpPr>
            <p:nvPr/>
          </p:nvSpPr>
          <p:spPr bwMode="auto">
            <a:xfrm>
              <a:off x="96" y="96"/>
              <a:ext cx="5616" cy="912"/>
            </a:xfrm>
            <a:prstGeom prst="rect">
              <a:avLst/>
            </a:prstGeom>
            <a:solidFill>
              <a:srgbClr val="FFE4C9"/>
            </a:solidFill>
            <a:ln w="38100">
              <a:solidFill>
                <a:srgbClr val="864300"/>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pic>
          <p:nvPicPr>
            <p:cNvPr id="189476" name="Picture 9" descr="ermine"/>
            <p:cNvPicPr>
              <a:picLocks noChangeAspect="1" noChangeArrowheads="1"/>
            </p:cNvPicPr>
            <p:nvPr/>
          </p:nvPicPr>
          <p:blipFill>
            <a:blip r:embed="rId6">
              <a:extLst>
                <a:ext uri="{28A0092B-C50C-407E-A947-70E740481C1C}">
                  <a14:useLocalDpi xmlns:a14="http://schemas.microsoft.com/office/drawing/2010/main" val="0"/>
                </a:ext>
              </a:extLst>
            </a:blip>
            <a:srcRect l="49399" t="22293" r="38898" b="71706"/>
            <a:stretch>
              <a:fillRect/>
            </a:stretch>
          </p:blipFill>
          <p:spPr bwMode="auto">
            <a:xfrm>
              <a:off x="240" y="624"/>
              <a:ext cx="3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7" name="Picture 10" descr="ermine"/>
            <p:cNvPicPr>
              <a:picLocks noChangeAspect="1" noChangeArrowheads="1"/>
            </p:cNvPicPr>
            <p:nvPr/>
          </p:nvPicPr>
          <p:blipFill>
            <a:blip r:embed="rId6">
              <a:extLst>
                <a:ext uri="{28A0092B-C50C-407E-A947-70E740481C1C}">
                  <a14:useLocalDpi xmlns:a14="http://schemas.microsoft.com/office/drawing/2010/main" val="0"/>
                </a:ext>
              </a:extLst>
            </a:blip>
            <a:srcRect l="57591" t="4288" r="29535" b="88853"/>
            <a:stretch>
              <a:fillRect/>
            </a:stretch>
          </p:blipFill>
          <p:spPr bwMode="auto">
            <a:xfrm>
              <a:off x="4800" y="576"/>
              <a:ext cx="38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8" name="Picture 11" descr="ermine"/>
            <p:cNvPicPr>
              <a:picLocks noChangeAspect="1" noChangeArrowheads="1"/>
            </p:cNvPicPr>
            <p:nvPr/>
          </p:nvPicPr>
          <p:blipFill>
            <a:blip r:embed="rId6">
              <a:extLst>
                <a:ext uri="{28A0092B-C50C-407E-A947-70E740481C1C}">
                  <a14:useLocalDpi xmlns:a14="http://schemas.microsoft.com/office/drawing/2010/main" val="0"/>
                </a:ext>
              </a:extLst>
            </a:blip>
            <a:srcRect l="58762" t="14577" r="31876" b="79422"/>
            <a:stretch>
              <a:fillRect/>
            </a:stretch>
          </p:blipFill>
          <p:spPr bwMode="auto">
            <a:xfrm>
              <a:off x="240" y="192"/>
              <a:ext cx="38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9" name="Picture 12" descr="ermine"/>
            <p:cNvPicPr>
              <a:picLocks noChangeAspect="1" noChangeArrowheads="1"/>
            </p:cNvPicPr>
            <p:nvPr/>
          </p:nvPicPr>
          <p:blipFill>
            <a:blip r:embed="rId6">
              <a:extLst>
                <a:ext uri="{28A0092B-C50C-407E-A947-70E740481C1C}">
                  <a14:useLocalDpi xmlns:a14="http://schemas.microsoft.com/office/drawing/2010/main" val="0"/>
                </a:ext>
              </a:extLst>
            </a:blip>
            <a:srcRect l="58762" t="27437" r="31876" b="67418"/>
            <a:stretch>
              <a:fillRect/>
            </a:stretch>
          </p:blipFill>
          <p:spPr bwMode="auto">
            <a:xfrm>
              <a:off x="3600" y="5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80" name="Picture 13" descr="ermine"/>
            <p:cNvPicPr>
              <a:picLocks noChangeAspect="1" noChangeArrowheads="1"/>
            </p:cNvPicPr>
            <p:nvPr/>
          </p:nvPicPr>
          <p:blipFill>
            <a:blip r:embed="rId6">
              <a:extLst>
                <a:ext uri="{28A0092B-C50C-407E-A947-70E740481C1C}">
                  <a14:useLocalDpi xmlns:a14="http://schemas.microsoft.com/office/drawing/2010/main" val="0"/>
                </a:ext>
              </a:extLst>
            </a:blip>
            <a:srcRect l="59932" t="23151" r="31876" b="71706"/>
            <a:stretch>
              <a:fillRect/>
            </a:stretch>
          </p:blipFill>
          <p:spPr bwMode="auto">
            <a:xfrm>
              <a:off x="1104" y="247"/>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81" name="Picture 14" descr="ermine"/>
            <p:cNvPicPr>
              <a:picLocks noChangeAspect="1" noChangeArrowheads="1"/>
            </p:cNvPicPr>
            <p:nvPr/>
          </p:nvPicPr>
          <p:blipFill>
            <a:blip r:embed="rId6">
              <a:extLst>
                <a:ext uri="{28A0092B-C50C-407E-A947-70E740481C1C}">
                  <a14:useLocalDpi xmlns:a14="http://schemas.microsoft.com/office/drawing/2010/main" val="0"/>
                </a:ext>
              </a:extLst>
            </a:blip>
            <a:srcRect l="50569" t="17148" r="37727" b="76851"/>
            <a:stretch>
              <a:fillRect/>
            </a:stretch>
          </p:blipFill>
          <p:spPr bwMode="auto">
            <a:xfrm>
              <a:off x="2640" y="240"/>
              <a:ext cx="4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82" name="Picture 15"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7500" t="75458"/>
            <a:stretch>
              <a:fillRect/>
            </a:stretch>
          </p:blipFill>
          <p:spPr bwMode="auto">
            <a:xfrm>
              <a:off x="1104" y="672"/>
              <a:ext cx="43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83" name="Picture 16" descr="bicycl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5001" t="49956" r="42499" b="16507"/>
            <a:stretch>
              <a:fillRect/>
            </a:stretch>
          </p:blipFill>
          <p:spPr bwMode="auto">
            <a:xfrm>
              <a:off x="5328" y="576"/>
              <a:ext cx="31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84" name="Picture 17"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00" r="55000" b="54236"/>
            <a:stretch>
              <a:fillRect/>
            </a:stretch>
          </p:blipFill>
          <p:spPr bwMode="auto">
            <a:xfrm>
              <a:off x="4512" y="240"/>
              <a:ext cx="28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85" name="Picture 18"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3188" r="60001"/>
            <a:stretch>
              <a:fillRect/>
            </a:stretch>
          </p:blipFill>
          <p:spPr bwMode="auto">
            <a:xfrm>
              <a:off x="2160" y="242"/>
              <a:ext cx="38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86" name="Picture 19" descr="bicy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500" t="20612" r="22501" b="37468"/>
            <a:stretch>
              <a:fillRect/>
            </a:stretch>
          </p:blipFill>
          <p:spPr bwMode="auto">
            <a:xfrm>
              <a:off x="3600" y="24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87" name="Picture 20" descr="violin"/>
            <p:cNvPicPr>
              <a:picLocks noChangeAspect="1" noChangeArrowheads="1"/>
            </p:cNvPicPr>
            <p:nvPr/>
          </p:nvPicPr>
          <p:blipFill>
            <a:blip r:embed="rId5">
              <a:extLst>
                <a:ext uri="{28A0092B-C50C-407E-A947-70E740481C1C}">
                  <a14:useLocalDpi xmlns:a14="http://schemas.microsoft.com/office/drawing/2010/main" val="0"/>
                </a:ext>
              </a:extLst>
            </a:blip>
            <a:srcRect l="35715" t="2991" r="21428" b="71085"/>
            <a:stretch>
              <a:fillRect/>
            </a:stretch>
          </p:blipFill>
          <p:spPr bwMode="auto">
            <a:xfrm>
              <a:off x="3198" y="288"/>
              <a:ext cx="35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88" name="Picture 21" descr="violin"/>
            <p:cNvPicPr>
              <a:picLocks noChangeAspect="1" noChangeArrowheads="1"/>
            </p:cNvPicPr>
            <p:nvPr/>
          </p:nvPicPr>
          <p:blipFill>
            <a:blip r:embed="rId5">
              <a:extLst>
                <a:ext uri="{28A0092B-C50C-407E-A947-70E740481C1C}">
                  <a14:useLocalDpi xmlns:a14="http://schemas.microsoft.com/office/drawing/2010/main" val="0"/>
                </a:ext>
              </a:extLst>
            </a:blip>
            <a:srcRect t="26286" b="52684"/>
            <a:stretch>
              <a:fillRect/>
            </a:stretch>
          </p:blipFill>
          <p:spPr bwMode="auto">
            <a:xfrm>
              <a:off x="4080" y="288"/>
              <a:ext cx="52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89" name="Picture 22" descr="violin"/>
            <p:cNvPicPr>
              <a:picLocks noChangeAspect="1" noChangeArrowheads="1"/>
            </p:cNvPicPr>
            <p:nvPr/>
          </p:nvPicPr>
          <p:blipFill>
            <a:blip r:embed="rId5">
              <a:extLst>
                <a:ext uri="{28A0092B-C50C-407E-A947-70E740481C1C}">
                  <a14:useLocalDpi xmlns:a14="http://schemas.microsoft.com/office/drawing/2010/main" val="0"/>
                </a:ext>
              </a:extLst>
            </a:blip>
            <a:srcRect t="50055" b="26286"/>
            <a:stretch>
              <a:fillRect/>
            </a:stretch>
          </p:blipFill>
          <p:spPr bwMode="auto">
            <a:xfrm>
              <a:off x="1584" y="384"/>
              <a:ext cx="57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90" name="Picture 23" descr="violin"/>
            <p:cNvPicPr>
              <a:picLocks noChangeAspect="1" noChangeArrowheads="1"/>
            </p:cNvPicPr>
            <p:nvPr/>
          </p:nvPicPr>
          <p:blipFill>
            <a:blip r:embed="rId5">
              <a:extLst>
                <a:ext uri="{28A0092B-C50C-407E-A947-70E740481C1C}">
                  <a14:useLocalDpi xmlns:a14="http://schemas.microsoft.com/office/drawing/2010/main" val="0"/>
                </a:ext>
              </a:extLst>
            </a:blip>
            <a:srcRect t="76233"/>
            <a:stretch>
              <a:fillRect/>
            </a:stretch>
          </p:blipFill>
          <p:spPr bwMode="auto">
            <a:xfrm>
              <a:off x="2400" y="672"/>
              <a:ext cx="62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91" name="Picture 24" descr="violin"/>
            <p:cNvPicPr>
              <a:picLocks noChangeAspect="1" noChangeArrowheads="1"/>
            </p:cNvPicPr>
            <p:nvPr/>
          </p:nvPicPr>
          <p:blipFill>
            <a:blip r:embed="rId5">
              <a:extLst>
                <a:ext uri="{28A0092B-C50C-407E-A947-70E740481C1C}">
                  <a14:useLocalDpi xmlns:a14="http://schemas.microsoft.com/office/drawing/2010/main" val="0"/>
                </a:ext>
              </a:extLst>
            </a:blip>
            <a:srcRect l="56544" t="49945" r="-523" b="18510"/>
            <a:stretch>
              <a:fillRect/>
            </a:stretch>
          </p:blipFill>
          <p:spPr bwMode="auto">
            <a:xfrm>
              <a:off x="720" y="336"/>
              <a:ext cx="296"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92" name="Picture 25" descr="violin"/>
            <p:cNvPicPr>
              <a:picLocks noChangeAspect="1" noChangeArrowheads="1"/>
            </p:cNvPicPr>
            <p:nvPr/>
          </p:nvPicPr>
          <p:blipFill>
            <a:blip r:embed="rId5">
              <a:extLst>
                <a:ext uri="{28A0092B-C50C-407E-A947-70E740481C1C}">
                  <a14:useLocalDpi xmlns:a14="http://schemas.microsoft.com/office/drawing/2010/main" val="0"/>
                </a:ext>
              </a:extLst>
            </a:blip>
            <a:srcRect t="31544" b="47426"/>
            <a:stretch>
              <a:fillRect/>
            </a:stretch>
          </p:blipFill>
          <p:spPr bwMode="auto">
            <a:xfrm>
              <a:off x="4896" y="190"/>
              <a:ext cx="67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228600" y="2819400"/>
            <a:ext cx="8763000" cy="2209800"/>
            <a:chOff x="144" y="1776"/>
            <a:chExt cx="5520" cy="1392"/>
          </a:xfrm>
        </p:grpSpPr>
        <p:sp>
          <p:nvSpPr>
            <p:cNvPr id="189445" name="Rectangle 27"/>
            <p:cNvSpPr>
              <a:spLocks noChangeArrowheads="1"/>
            </p:cNvSpPr>
            <p:nvPr/>
          </p:nvSpPr>
          <p:spPr bwMode="auto">
            <a:xfrm>
              <a:off x="4944" y="1776"/>
              <a:ext cx="96" cy="1129"/>
            </a:xfrm>
            <a:prstGeom prst="rect">
              <a:avLst/>
            </a:prstGeom>
            <a:solidFill>
              <a:srgbClr val="B32727"/>
            </a:solidFill>
            <a:ln w="12700">
              <a:solidFill>
                <a:schemeClr val="tx1"/>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89446" name="Rectangle 28"/>
            <p:cNvSpPr>
              <a:spLocks noChangeArrowheads="1"/>
            </p:cNvSpPr>
            <p:nvPr/>
          </p:nvSpPr>
          <p:spPr bwMode="auto">
            <a:xfrm>
              <a:off x="4320" y="2736"/>
              <a:ext cx="96" cy="169"/>
            </a:xfrm>
            <a:prstGeom prst="rect">
              <a:avLst/>
            </a:prstGeom>
            <a:solidFill>
              <a:srgbClr val="B32727"/>
            </a:solidFill>
            <a:ln w="12700">
              <a:solidFill>
                <a:schemeClr val="tx1"/>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89447" name="Rectangle 29"/>
            <p:cNvSpPr>
              <a:spLocks noChangeArrowheads="1"/>
            </p:cNvSpPr>
            <p:nvPr/>
          </p:nvSpPr>
          <p:spPr bwMode="auto">
            <a:xfrm>
              <a:off x="4608" y="2592"/>
              <a:ext cx="96" cy="313"/>
            </a:xfrm>
            <a:prstGeom prst="rect">
              <a:avLst/>
            </a:prstGeom>
            <a:solidFill>
              <a:srgbClr val="B32727"/>
            </a:solidFill>
            <a:ln w="12700">
              <a:solidFill>
                <a:schemeClr val="tx1"/>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89448" name="Rectangle 30"/>
            <p:cNvSpPr>
              <a:spLocks noChangeArrowheads="1"/>
            </p:cNvSpPr>
            <p:nvPr/>
          </p:nvSpPr>
          <p:spPr bwMode="auto">
            <a:xfrm>
              <a:off x="5328" y="2736"/>
              <a:ext cx="96" cy="169"/>
            </a:xfrm>
            <a:prstGeom prst="rect">
              <a:avLst/>
            </a:prstGeom>
            <a:solidFill>
              <a:srgbClr val="B32727"/>
            </a:solidFill>
            <a:ln w="12700">
              <a:solidFill>
                <a:schemeClr val="tx1"/>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89449" name="Rectangle 31"/>
            <p:cNvSpPr>
              <a:spLocks noChangeArrowheads="1"/>
            </p:cNvSpPr>
            <p:nvPr/>
          </p:nvSpPr>
          <p:spPr bwMode="auto">
            <a:xfrm>
              <a:off x="2976" y="2832"/>
              <a:ext cx="96" cy="96"/>
            </a:xfrm>
            <a:prstGeom prst="rect">
              <a:avLst/>
            </a:prstGeom>
            <a:solidFill>
              <a:srgbClr val="FFFF00"/>
            </a:solidFill>
            <a:ln w="12700">
              <a:solidFill>
                <a:schemeClr val="tx1"/>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89450" name="Rectangle 32"/>
            <p:cNvSpPr>
              <a:spLocks noChangeArrowheads="1"/>
            </p:cNvSpPr>
            <p:nvPr/>
          </p:nvSpPr>
          <p:spPr bwMode="auto">
            <a:xfrm>
              <a:off x="2400" y="2208"/>
              <a:ext cx="96" cy="720"/>
            </a:xfrm>
            <a:prstGeom prst="rect">
              <a:avLst/>
            </a:prstGeom>
            <a:solidFill>
              <a:srgbClr val="FFFF00"/>
            </a:solidFill>
            <a:ln w="12700">
              <a:solidFill>
                <a:schemeClr val="tx1"/>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89451" name="Rectangle 33"/>
            <p:cNvSpPr>
              <a:spLocks noChangeArrowheads="1"/>
            </p:cNvSpPr>
            <p:nvPr/>
          </p:nvSpPr>
          <p:spPr bwMode="auto">
            <a:xfrm>
              <a:off x="2688" y="2832"/>
              <a:ext cx="96" cy="96"/>
            </a:xfrm>
            <a:prstGeom prst="rect">
              <a:avLst/>
            </a:prstGeom>
            <a:solidFill>
              <a:srgbClr val="FFFF00"/>
            </a:solidFill>
            <a:ln w="12700">
              <a:solidFill>
                <a:schemeClr val="tx1"/>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89452" name="Rectangle 34"/>
            <p:cNvSpPr>
              <a:spLocks noChangeArrowheads="1"/>
            </p:cNvSpPr>
            <p:nvPr/>
          </p:nvSpPr>
          <p:spPr bwMode="auto">
            <a:xfrm>
              <a:off x="3408" y="2880"/>
              <a:ext cx="96" cy="48"/>
            </a:xfrm>
            <a:prstGeom prst="rect">
              <a:avLst/>
            </a:prstGeom>
            <a:solidFill>
              <a:srgbClr val="FFFF00"/>
            </a:solidFill>
            <a:ln w="12700">
              <a:solidFill>
                <a:schemeClr val="tx1"/>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89453" name="Rectangle 35"/>
            <p:cNvSpPr>
              <a:spLocks noChangeArrowheads="1"/>
            </p:cNvSpPr>
            <p:nvPr/>
          </p:nvSpPr>
          <p:spPr bwMode="auto">
            <a:xfrm>
              <a:off x="960" y="2809"/>
              <a:ext cx="96" cy="96"/>
            </a:xfrm>
            <a:prstGeom prst="rect">
              <a:avLst/>
            </a:prstGeom>
            <a:solidFill>
              <a:srgbClr val="B1EBA3"/>
            </a:solidFill>
            <a:ln w="12700">
              <a:solidFill>
                <a:srgbClr val="5D483D"/>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89454" name="Rectangle 36"/>
            <p:cNvSpPr>
              <a:spLocks noChangeArrowheads="1"/>
            </p:cNvSpPr>
            <p:nvPr/>
          </p:nvSpPr>
          <p:spPr bwMode="auto">
            <a:xfrm>
              <a:off x="384" y="2809"/>
              <a:ext cx="96" cy="96"/>
            </a:xfrm>
            <a:prstGeom prst="rect">
              <a:avLst/>
            </a:prstGeom>
            <a:solidFill>
              <a:srgbClr val="B1EBA3"/>
            </a:solidFill>
            <a:ln w="12700">
              <a:solidFill>
                <a:srgbClr val="5D483D"/>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89455" name="Rectangle 37"/>
            <p:cNvSpPr>
              <a:spLocks noChangeArrowheads="1"/>
            </p:cNvSpPr>
            <p:nvPr/>
          </p:nvSpPr>
          <p:spPr bwMode="auto">
            <a:xfrm>
              <a:off x="672" y="1897"/>
              <a:ext cx="96" cy="1008"/>
            </a:xfrm>
            <a:prstGeom prst="rect">
              <a:avLst/>
            </a:prstGeom>
            <a:solidFill>
              <a:srgbClr val="B1EBA3"/>
            </a:solidFill>
            <a:ln w="12700">
              <a:solidFill>
                <a:srgbClr val="5D483D"/>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89456" name="Rectangle 38"/>
            <p:cNvSpPr>
              <a:spLocks noChangeArrowheads="1"/>
            </p:cNvSpPr>
            <p:nvPr/>
          </p:nvSpPr>
          <p:spPr bwMode="auto">
            <a:xfrm>
              <a:off x="1392" y="2185"/>
              <a:ext cx="96" cy="720"/>
            </a:xfrm>
            <a:prstGeom prst="rect">
              <a:avLst/>
            </a:prstGeom>
            <a:solidFill>
              <a:srgbClr val="B1EBA3"/>
            </a:solidFill>
            <a:ln w="12700">
              <a:solidFill>
                <a:srgbClr val="5D483D"/>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endParaRPr>
            </a:p>
          </p:txBody>
        </p:sp>
        <p:sp>
          <p:nvSpPr>
            <p:cNvPr id="189457" name="Line 39"/>
            <p:cNvSpPr>
              <a:spLocks noChangeShapeType="1"/>
            </p:cNvSpPr>
            <p:nvPr/>
          </p:nvSpPr>
          <p:spPr bwMode="auto">
            <a:xfrm>
              <a:off x="144"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89458" name="Line 40"/>
            <p:cNvSpPr>
              <a:spLocks noChangeShapeType="1"/>
            </p:cNvSpPr>
            <p:nvPr/>
          </p:nvSpPr>
          <p:spPr bwMode="auto">
            <a:xfrm flipV="1">
              <a:off x="144"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pic>
          <p:nvPicPr>
            <p:cNvPr id="189459" name="Picture 41"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1296"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0" name="Picture 42"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288"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1" name="Picture 43"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576"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62" name="Line 44"/>
            <p:cNvSpPr>
              <a:spLocks noChangeShapeType="1"/>
            </p:cNvSpPr>
            <p:nvPr/>
          </p:nvSpPr>
          <p:spPr bwMode="auto">
            <a:xfrm>
              <a:off x="4080" y="2905"/>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89463" name="Line 45"/>
            <p:cNvSpPr>
              <a:spLocks noChangeShapeType="1"/>
            </p:cNvSpPr>
            <p:nvPr/>
          </p:nvSpPr>
          <p:spPr bwMode="auto">
            <a:xfrm flipV="1">
              <a:off x="4080" y="1801"/>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89464" name="Line 46"/>
            <p:cNvSpPr>
              <a:spLocks noChangeShapeType="1"/>
            </p:cNvSpPr>
            <p:nvPr/>
          </p:nvSpPr>
          <p:spPr bwMode="auto">
            <a:xfrm>
              <a:off x="2160" y="2928"/>
              <a:ext cx="1584"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89465" name="Line 47"/>
            <p:cNvSpPr>
              <a:spLocks noChangeShapeType="1"/>
            </p:cNvSpPr>
            <p:nvPr/>
          </p:nvSpPr>
          <p:spPr bwMode="auto">
            <a:xfrm flipV="1">
              <a:off x="2160" y="1824"/>
              <a:ext cx="0" cy="110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pic>
          <p:nvPicPr>
            <p:cNvPr id="189466" name="Picture 48"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864"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7" name="Picture 49"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3360"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8" name="Picture 50"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2304"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9" name="Picture 51"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2592" y="2976"/>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0" name="Picture 52"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2832"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1" name="Picture 53"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50569" t="17148" r="37727" b="76851"/>
            <a:stretch>
              <a:fillRect/>
            </a:stretch>
          </p:blipFill>
          <p:spPr bwMode="auto">
            <a:xfrm>
              <a:off x="5280" y="296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2" name="Picture 54" descr="bicycle"/>
            <p:cNvPicPr>
              <a:picLocks noChangeAspect="1" noChangeArrowheads="1"/>
            </p:cNvPicPr>
            <p:nvPr/>
          </p:nvPicPr>
          <p:blipFill>
            <a:blip r:embed="rId4" cstate="print">
              <a:extLst>
                <a:ext uri="{28A0092B-C50C-407E-A947-70E740481C1C}">
                  <a14:useLocalDpi xmlns:a14="http://schemas.microsoft.com/office/drawing/2010/main" val="0"/>
                </a:ext>
              </a:extLst>
            </a:blip>
            <a:srcRect l="20000" r="55000" b="54236"/>
            <a:stretch>
              <a:fillRect/>
            </a:stretch>
          </p:blipFill>
          <p:spPr bwMode="auto">
            <a:xfrm>
              <a:off x="4224" y="2953"/>
              <a:ext cx="19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3" name="Picture 55" descr="ermine"/>
            <p:cNvPicPr>
              <a:picLocks noChangeAspect="1" noChangeArrowheads="1"/>
            </p:cNvPicPr>
            <p:nvPr/>
          </p:nvPicPr>
          <p:blipFill>
            <a:blip r:embed="rId6" cstate="print">
              <a:extLst>
                <a:ext uri="{28A0092B-C50C-407E-A947-70E740481C1C}">
                  <a14:useLocalDpi xmlns:a14="http://schemas.microsoft.com/office/drawing/2010/main" val="0"/>
                </a:ext>
              </a:extLst>
            </a:blip>
            <a:srcRect l="49399" t="22293" r="38898" b="71706"/>
            <a:stretch>
              <a:fillRect/>
            </a:stretch>
          </p:blipFill>
          <p:spPr bwMode="auto">
            <a:xfrm>
              <a:off x="4560" y="2953"/>
              <a:ext cx="24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4" name="Picture 56" descr="violin"/>
            <p:cNvPicPr>
              <a:picLocks noChangeAspect="1" noChangeArrowheads="1"/>
            </p:cNvPicPr>
            <p:nvPr/>
          </p:nvPicPr>
          <p:blipFill>
            <a:blip r:embed="rId5" cstate="print">
              <a:extLst>
                <a:ext uri="{28A0092B-C50C-407E-A947-70E740481C1C}">
                  <a14:useLocalDpi xmlns:a14="http://schemas.microsoft.com/office/drawing/2010/main" val="0"/>
                </a:ext>
              </a:extLst>
            </a:blip>
            <a:srcRect t="76233"/>
            <a:stretch>
              <a:fillRect/>
            </a:stretch>
          </p:blipFill>
          <p:spPr bwMode="auto">
            <a:xfrm>
              <a:off x="4848" y="29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88557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0466" name="Title 5"/>
          <p:cNvSpPr>
            <a:spLocks noGrp="1"/>
          </p:cNvSpPr>
          <p:nvPr>
            <p:ph type="title" idx="4294967295"/>
          </p:nvPr>
        </p:nvSpPr>
        <p:spPr>
          <a:xfrm>
            <a:off x="811213" y="288925"/>
            <a:ext cx="7315200" cy="609600"/>
          </a:xfrm>
        </p:spPr>
        <p:txBody>
          <a:bodyPr/>
          <a:lstStyle/>
          <a:p>
            <a:pPr eaLnBrk="1" hangingPunct="1"/>
            <a:r>
              <a:rPr lang="en-US" altLang="en-US" smtClean="0"/>
              <a:t>Bags of visual words</a:t>
            </a:r>
          </a:p>
        </p:txBody>
      </p:sp>
      <p:sp>
        <p:nvSpPr>
          <p:cNvPr id="190467" name="Content Placeholder 6"/>
          <p:cNvSpPr>
            <a:spLocks noGrp="1"/>
          </p:cNvSpPr>
          <p:nvPr>
            <p:ph idx="4294967295"/>
          </p:nvPr>
        </p:nvSpPr>
        <p:spPr>
          <a:xfrm>
            <a:off x="628650" y="1420813"/>
            <a:ext cx="4856163" cy="4495800"/>
          </a:xfrm>
        </p:spPr>
        <p:txBody>
          <a:bodyPr/>
          <a:lstStyle/>
          <a:p>
            <a:pPr eaLnBrk="1" hangingPunct="1">
              <a:spcAft>
                <a:spcPts val="1200"/>
              </a:spcAft>
            </a:pPr>
            <a:r>
              <a:rPr lang="en-US" altLang="en-US" sz="2800" smtClean="0"/>
              <a:t>Summarize entire image based on its distribution (histogram) of word occurrences.</a:t>
            </a:r>
          </a:p>
          <a:p>
            <a:pPr eaLnBrk="1" hangingPunct="1">
              <a:spcAft>
                <a:spcPts val="1200"/>
              </a:spcAft>
            </a:pPr>
            <a:r>
              <a:rPr lang="en-US" altLang="en-US" sz="2800" smtClean="0"/>
              <a:t>Analogous to bag of words representation commonly used for documents.</a:t>
            </a:r>
          </a:p>
        </p:txBody>
      </p:sp>
      <p:grpSp>
        <p:nvGrpSpPr>
          <p:cNvPr id="190468" name="Group 4"/>
          <p:cNvGrpSpPr>
            <a:grpSpLocks/>
          </p:cNvGrpSpPr>
          <p:nvPr/>
        </p:nvGrpSpPr>
        <p:grpSpPr bwMode="auto">
          <a:xfrm>
            <a:off x="1614488" y="5546725"/>
            <a:ext cx="3717925" cy="604838"/>
            <a:chOff x="96" y="96"/>
            <a:chExt cx="5616" cy="912"/>
          </a:xfrm>
        </p:grpSpPr>
        <p:sp>
          <p:nvSpPr>
            <p:cNvPr id="190505" name="Rectangle 5"/>
            <p:cNvSpPr>
              <a:spLocks noChangeArrowheads="1"/>
            </p:cNvSpPr>
            <p:nvPr/>
          </p:nvSpPr>
          <p:spPr bwMode="auto">
            <a:xfrm>
              <a:off x="96" y="96"/>
              <a:ext cx="5616" cy="912"/>
            </a:xfrm>
            <a:prstGeom prst="rect">
              <a:avLst/>
            </a:prstGeom>
            <a:solidFill>
              <a:srgbClr val="FFE4C9"/>
            </a:solidFill>
            <a:ln w="38100">
              <a:solidFill>
                <a:srgbClr val="864300"/>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latin typeface="Trebuchet MS" panose="020B0603020202020204" pitchFamily="34" charset="0"/>
              </a:endParaRPr>
            </a:p>
          </p:txBody>
        </p:sp>
        <p:pic>
          <p:nvPicPr>
            <p:cNvPr id="190506" name="Picture 6" descr="ermine"/>
            <p:cNvPicPr>
              <a:picLocks noChangeAspect="1" noChangeArrowheads="1"/>
            </p:cNvPicPr>
            <p:nvPr/>
          </p:nvPicPr>
          <p:blipFill>
            <a:blip r:embed="rId3">
              <a:extLst>
                <a:ext uri="{28A0092B-C50C-407E-A947-70E740481C1C}">
                  <a14:useLocalDpi xmlns:a14="http://schemas.microsoft.com/office/drawing/2010/main" val="0"/>
                </a:ext>
              </a:extLst>
            </a:blip>
            <a:srcRect l="49399" t="22293" r="38898" b="71706"/>
            <a:stretch>
              <a:fillRect/>
            </a:stretch>
          </p:blipFill>
          <p:spPr bwMode="auto">
            <a:xfrm>
              <a:off x="240" y="624"/>
              <a:ext cx="38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07" name="Picture 7" descr="ermine"/>
            <p:cNvPicPr>
              <a:picLocks noChangeAspect="1" noChangeArrowheads="1"/>
            </p:cNvPicPr>
            <p:nvPr/>
          </p:nvPicPr>
          <p:blipFill>
            <a:blip r:embed="rId4">
              <a:extLst>
                <a:ext uri="{28A0092B-C50C-407E-A947-70E740481C1C}">
                  <a14:useLocalDpi xmlns:a14="http://schemas.microsoft.com/office/drawing/2010/main" val="0"/>
                </a:ext>
              </a:extLst>
            </a:blip>
            <a:srcRect l="57591" t="4288" r="29535" b="88853"/>
            <a:stretch>
              <a:fillRect/>
            </a:stretch>
          </p:blipFill>
          <p:spPr bwMode="auto">
            <a:xfrm>
              <a:off x="4800" y="576"/>
              <a:ext cx="38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08" name="Picture 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8762" t="14577" r="31876" b="79422"/>
            <a:stretch>
              <a:fillRect/>
            </a:stretch>
          </p:blipFill>
          <p:spPr bwMode="auto">
            <a:xfrm>
              <a:off x="240" y="192"/>
              <a:ext cx="38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09" name="Picture 9"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8762" t="27437" r="31876" b="67418"/>
            <a:stretch>
              <a:fillRect/>
            </a:stretch>
          </p:blipFill>
          <p:spPr bwMode="auto">
            <a:xfrm>
              <a:off x="3600" y="57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10" name="Picture 1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9932" t="23151" r="31876" b="71706"/>
            <a:stretch>
              <a:fillRect/>
            </a:stretch>
          </p:blipFill>
          <p:spPr bwMode="auto">
            <a:xfrm>
              <a:off x="1104" y="247"/>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11" name="Picture 11"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2640" y="240"/>
              <a:ext cx="4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12" name="Picture 12"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7500" t="75458"/>
            <a:stretch>
              <a:fillRect/>
            </a:stretch>
          </p:blipFill>
          <p:spPr bwMode="auto">
            <a:xfrm>
              <a:off x="1104" y="672"/>
              <a:ext cx="43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13" name="Picture 13"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5001" t="49956" r="42499" b="16507"/>
            <a:stretch>
              <a:fillRect/>
            </a:stretch>
          </p:blipFill>
          <p:spPr bwMode="auto">
            <a:xfrm>
              <a:off x="5328" y="576"/>
              <a:ext cx="31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14" name="Picture 14"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00" r="55000" b="54236"/>
            <a:stretch>
              <a:fillRect/>
            </a:stretch>
          </p:blipFill>
          <p:spPr bwMode="auto">
            <a:xfrm>
              <a:off x="4512" y="240"/>
              <a:ext cx="28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15" name="Picture 15"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33188" r="60001"/>
            <a:stretch>
              <a:fillRect/>
            </a:stretch>
          </p:blipFill>
          <p:spPr bwMode="auto">
            <a:xfrm>
              <a:off x="2160" y="242"/>
              <a:ext cx="38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16" name="Picture 16"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500" t="20612" r="22501" b="37468"/>
            <a:stretch>
              <a:fillRect/>
            </a:stretch>
          </p:blipFill>
          <p:spPr bwMode="auto">
            <a:xfrm>
              <a:off x="3600" y="240"/>
              <a:ext cx="4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17" name="Picture 17"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l="35715" t="2991" r="21428" b="71085"/>
            <a:stretch>
              <a:fillRect/>
            </a:stretch>
          </p:blipFill>
          <p:spPr bwMode="auto">
            <a:xfrm>
              <a:off x="3198" y="288"/>
              <a:ext cx="35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18" name="Picture 18"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t="26286" b="52684"/>
            <a:stretch>
              <a:fillRect/>
            </a:stretch>
          </p:blipFill>
          <p:spPr bwMode="auto">
            <a:xfrm>
              <a:off x="4080" y="288"/>
              <a:ext cx="52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19" name="Picture 19" descr="violin"/>
            <p:cNvPicPr>
              <a:picLocks noChangeAspect="1" noChangeArrowheads="1"/>
            </p:cNvPicPr>
            <p:nvPr/>
          </p:nvPicPr>
          <p:blipFill>
            <a:blip r:embed="rId8" cstate="print">
              <a:extLst>
                <a:ext uri="{28A0092B-C50C-407E-A947-70E740481C1C}">
                  <a14:useLocalDpi xmlns:a14="http://schemas.microsoft.com/office/drawing/2010/main" val="0"/>
                </a:ext>
              </a:extLst>
            </a:blip>
            <a:srcRect t="50055" b="26286"/>
            <a:stretch>
              <a:fillRect/>
            </a:stretch>
          </p:blipFill>
          <p:spPr bwMode="auto">
            <a:xfrm>
              <a:off x="1584" y="384"/>
              <a:ext cx="57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20" name="Picture 20" descr="violin"/>
            <p:cNvPicPr>
              <a:picLocks noChangeAspect="1" noChangeArrowheads="1"/>
            </p:cNvPicPr>
            <p:nvPr/>
          </p:nvPicPr>
          <p:blipFill>
            <a:blip r:embed="rId9">
              <a:extLst>
                <a:ext uri="{28A0092B-C50C-407E-A947-70E740481C1C}">
                  <a14:useLocalDpi xmlns:a14="http://schemas.microsoft.com/office/drawing/2010/main" val="0"/>
                </a:ext>
              </a:extLst>
            </a:blip>
            <a:srcRect t="76233"/>
            <a:stretch>
              <a:fillRect/>
            </a:stretch>
          </p:blipFill>
          <p:spPr bwMode="auto">
            <a:xfrm>
              <a:off x="2400" y="672"/>
              <a:ext cx="62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21" name="Picture 21"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l="56544" t="49945" r="-523" b="18510"/>
            <a:stretch>
              <a:fillRect/>
            </a:stretch>
          </p:blipFill>
          <p:spPr bwMode="auto">
            <a:xfrm>
              <a:off x="720" y="336"/>
              <a:ext cx="296"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22" name="Picture 22" descr="violin"/>
            <p:cNvPicPr>
              <a:picLocks noChangeAspect="1" noChangeArrowheads="1"/>
            </p:cNvPicPr>
            <p:nvPr/>
          </p:nvPicPr>
          <p:blipFill>
            <a:blip r:embed="rId7" cstate="print">
              <a:extLst>
                <a:ext uri="{28A0092B-C50C-407E-A947-70E740481C1C}">
                  <a14:useLocalDpi xmlns:a14="http://schemas.microsoft.com/office/drawing/2010/main" val="0"/>
                </a:ext>
              </a:extLst>
            </a:blip>
            <a:srcRect t="31544" b="47426"/>
            <a:stretch>
              <a:fillRect/>
            </a:stretch>
          </p:blipFill>
          <p:spPr bwMode="auto">
            <a:xfrm>
              <a:off x="4896" y="190"/>
              <a:ext cx="672"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0469" name="Group 115"/>
          <p:cNvGrpSpPr>
            <a:grpSpLocks/>
          </p:cNvGrpSpPr>
          <p:nvPr/>
        </p:nvGrpSpPr>
        <p:grpSpPr bwMode="auto">
          <a:xfrm>
            <a:off x="6386513" y="1033463"/>
            <a:ext cx="1858962" cy="1604962"/>
            <a:chOff x="6415312" y="1018940"/>
            <a:chExt cx="1859659" cy="1604894"/>
          </a:xfrm>
        </p:grpSpPr>
        <p:sp>
          <p:nvSpPr>
            <p:cNvPr id="190494" name="Rectangle 32"/>
            <p:cNvSpPr>
              <a:spLocks noChangeArrowheads="1"/>
            </p:cNvSpPr>
            <p:nvPr/>
          </p:nvSpPr>
          <p:spPr bwMode="auto">
            <a:xfrm>
              <a:off x="7372933" y="2201577"/>
              <a:ext cx="112755" cy="112708"/>
            </a:xfrm>
            <a:prstGeom prst="rect">
              <a:avLst/>
            </a:prstGeom>
            <a:solidFill>
              <a:srgbClr val="B1EBA3"/>
            </a:solidFill>
            <a:ln w="12700">
              <a:solidFill>
                <a:srgbClr val="5D483D"/>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latin typeface="Trebuchet MS" panose="020B0603020202020204" pitchFamily="34" charset="0"/>
              </a:endParaRPr>
            </a:p>
          </p:txBody>
        </p:sp>
        <p:sp>
          <p:nvSpPr>
            <p:cNvPr id="190495" name="Rectangle 33"/>
            <p:cNvSpPr>
              <a:spLocks noChangeArrowheads="1"/>
            </p:cNvSpPr>
            <p:nvPr/>
          </p:nvSpPr>
          <p:spPr bwMode="auto">
            <a:xfrm>
              <a:off x="6696404" y="2201577"/>
              <a:ext cx="112755" cy="112708"/>
            </a:xfrm>
            <a:prstGeom prst="rect">
              <a:avLst/>
            </a:prstGeom>
            <a:solidFill>
              <a:srgbClr val="B1EBA3"/>
            </a:solidFill>
            <a:ln w="12700">
              <a:solidFill>
                <a:srgbClr val="5D483D"/>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latin typeface="Trebuchet MS" panose="020B0603020202020204" pitchFamily="34" charset="0"/>
              </a:endParaRPr>
            </a:p>
          </p:txBody>
        </p:sp>
        <p:sp>
          <p:nvSpPr>
            <p:cNvPr id="190496" name="Rectangle 34"/>
            <p:cNvSpPr>
              <a:spLocks noChangeArrowheads="1"/>
            </p:cNvSpPr>
            <p:nvPr/>
          </p:nvSpPr>
          <p:spPr bwMode="auto">
            <a:xfrm>
              <a:off x="7034669" y="1131647"/>
              <a:ext cx="112754" cy="1182638"/>
            </a:xfrm>
            <a:prstGeom prst="rect">
              <a:avLst/>
            </a:prstGeom>
            <a:solidFill>
              <a:srgbClr val="B1EBA3"/>
            </a:solidFill>
            <a:ln w="12700">
              <a:solidFill>
                <a:srgbClr val="5D483D"/>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latin typeface="Trebuchet MS" panose="020B0603020202020204" pitchFamily="34" charset="0"/>
              </a:endParaRPr>
            </a:p>
          </p:txBody>
        </p:sp>
        <p:sp>
          <p:nvSpPr>
            <p:cNvPr id="190497" name="Rectangle 35"/>
            <p:cNvSpPr>
              <a:spLocks noChangeArrowheads="1"/>
            </p:cNvSpPr>
            <p:nvPr/>
          </p:nvSpPr>
          <p:spPr bwMode="auto">
            <a:xfrm>
              <a:off x="7881123" y="1469771"/>
              <a:ext cx="112755" cy="844514"/>
            </a:xfrm>
            <a:prstGeom prst="rect">
              <a:avLst/>
            </a:prstGeom>
            <a:solidFill>
              <a:srgbClr val="B1EBA3"/>
            </a:solidFill>
            <a:ln w="12700">
              <a:solidFill>
                <a:srgbClr val="5D483D"/>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latin typeface="Trebuchet MS" panose="020B0603020202020204" pitchFamily="34" charset="0"/>
              </a:endParaRPr>
            </a:p>
          </p:txBody>
        </p:sp>
        <p:sp>
          <p:nvSpPr>
            <p:cNvPr id="190498" name="Line 36"/>
            <p:cNvSpPr>
              <a:spLocks noChangeShapeType="1"/>
            </p:cNvSpPr>
            <p:nvPr/>
          </p:nvSpPr>
          <p:spPr bwMode="auto">
            <a:xfrm>
              <a:off x="6415312" y="2314285"/>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90499" name="Line 37"/>
            <p:cNvSpPr>
              <a:spLocks noChangeShapeType="1"/>
            </p:cNvSpPr>
            <p:nvPr/>
          </p:nvSpPr>
          <p:spPr bwMode="auto">
            <a:xfrm flipV="1">
              <a:off x="6415312" y="1018940"/>
              <a:ext cx="0" cy="1295345"/>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pic>
          <p:nvPicPr>
            <p:cNvPr id="190500" name="Picture 3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7767791"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01" name="Picture 39"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6584372"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02" name="Picture 4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6922492" y="2371418"/>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03" name="Picture 45"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7260611"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504" name="Picture 54" descr="DaVinci_face_onl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1665" y="1246701"/>
              <a:ext cx="429694" cy="53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0470" name="Group 116"/>
          <p:cNvGrpSpPr>
            <a:grpSpLocks/>
          </p:cNvGrpSpPr>
          <p:nvPr/>
        </p:nvGrpSpPr>
        <p:grpSpPr bwMode="auto">
          <a:xfrm>
            <a:off x="6416675" y="2860675"/>
            <a:ext cx="1858963" cy="1577975"/>
            <a:chOff x="8782150" y="1045942"/>
            <a:chExt cx="1859659" cy="1577892"/>
          </a:xfrm>
        </p:grpSpPr>
        <p:sp>
          <p:nvSpPr>
            <p:cNvPr id="190483" name="Rectangle 28"/>
            <p:cNvSpPr>
              <a:spLocks noChangeArrowheads="1"/>
            </p:cNvSpPr>
            <p:nvPr/>
          </p:nvSpPr>
          <p:spPr bwMode="auto">
            <a:xfrm>
              <a:off x="9739771" y="2230155"/>
              <a:ext cx="112754" cy="112707"/>
            </a:xfrm>
            <a:prstGeom prst="rect">
              <a:avLst/>
            </a:prstGeom>
            <a:solidFill>
              <a:srgbClr val="FFFF00"/>
            </a:solidFill>
            <a:ln w="12700">
              <a:solidFill>
                <a:srgbClr val="000000"/>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latin typeface="Trebuchet MS" panose="020B0603020202020204" pitchFamily="34" charset="0"/>
              </a:endParaRPr>
            </a:p>
          </p:txBody>
        </p:sp>
        <p:sp>
          <p:nvSpPr>
            <p:cNvPr id="190484" name="Rectangle 29"/>
            <p:cNvSpPr>
              <a:spLocks noChangeArrowheads="1"/>
            </p:cNvSpPr>
            <p:nvPr/>
          </p:nvSpPr>
          <p:spPr bwMode="auto">
            <a:xfrm>
              <a:off x="9063243" y="1496768"/>
              <a:ext cx="112754" cy="844506"/>
            </a:xfrm>
            <a:prstGeom prst="rect">
              <a:avLst/>
            </a:prstGeom>
            <a:solidFill>
              <a:srgbClr val="FFFF00"/>
            </a:solidFill>
            <a:ln w="12700">
              <a:solidFill>
                <a:srgbClr val="000000"/>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latin typeface="Trebuchet MS" panose="020B0603020202020204" pitchFamily="34" charset="0"/>
              </a:endParaRPr>
            </a:p>
          </p:txBody>
        </p:sp>
        <p:sp>
          <p:nvSpPr>
            <p:cNvPr id="190485" name="Rectangle 30"/>
            <p:cNvSpPr>
              <a:spLocks noChangeArrowheads="1"/>
            </p:cNvSpPr>
            <p:nvPr/>
          </p:nvSpPr>
          <p:spPr bwMode="auto">
            <a:xfrm>
              <a:off x="9401507" y="2230155"/>
              <a:ext cx="112755" cy="112707"/>
            </a:xfrm>
            <a:prstGeom prst="rect">
              <a:avLst/>
            </a:prstGeom>
            <a:solidFill>
              <a:srgbClr val="FFFF00"/>
            </a:solidFill>
            <a:ln w="12700">
              <a:solidFill>
                <a:srgbClr val="000000"/>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latin typeface="Trebuchet MS" panose="020B0603020202020204" pitchFamily="34" charset="0"/>
              </a:endParaRPr>
            </a:p>
          </p:txBody>
        </p:sp>
        <p:sp>
          <p:nvSpPr>
            <p:cNvPr id="190486" name="Rectangle 31"/>
            <p:cNvSpPr>
              <a:spLocks noChangeArrowheads="1"/>
            </p:cNvSpPr>
            <p:nvPr/>
          </p:nvSpPr>
          <p:spPr bwMode="auto">
            <a:xfrm>
              <a:off x="10247962" y="2285715"/>
              <a:ext cx="112754" cy="55559"/>
            </a:xfrm>
            <a:prstGeom prst="rect">
              <a:avLst/>
            </a:prstGeom>
            <a:solidFill>
              <a:srgbClr val="FFFF00"/>
            </a:solidFill>
            <a:ln w="12700">
              <a:solidFill>
                <a:srgbClr val="000000"/>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latin typeface="Trebuchet MS" panose="020B0603020202020204" pitchFamily="34" charset="0"/>
              </a:endParaRPr>
            </a:p>
          </p:txBody>
        </p:sp>
        <p:sp>
          <p:nvSpPr>
            <p:cNvPr id="190487" name="Line 43"/>
            <p:cNvSpPr>
              <a:spLocks noChangeShapeType="1"/>
            </p:cNvSpPr>
            <p:nvPr/>
          </p:nvSpPr>
          <p:spPr bwMode="auto">
            <a:xfrm>
              <a:off x="8782150" y="2342862"/>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90488" name="Line 44"/>
            <p:cNvSpPr>
              <a:spLocks noChangeShapeType="1"/>
            </p:cNvSpPr>
            <p:nvPr/>
          </p:nvSpPr>
          <p:spPr bwMode="auto">
            <a:xfrm flipV="1">
              <a:off x="8782150" y="1045942"/>
              <a:ext cx="0" cy="1295332"/>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pic>
          <p:nvPicPr>
            <p:cNvPr id="190489" name="Picture 46"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10190983"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90" name="Picture 47"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8951210"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91" name="Picture 48"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9289330" y="2398421"/>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92" name="Picture 49"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9571097"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93" name="Picture 55" descr="bicycl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83803" y="1292488"/>
              <a:ext cx="732593" cy="4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0471" name="Group 117"/>
          <p:cNvGrpSpPr>
            <a:grpSpLocks/>
          </p:cNvGrpSpPr>
          <p:nvPr/>
        </p:nvGrpSpPr>
        <p:grpSpPr bwMode="auto">
          <a:xfrm>
            <a:off x="6435725" y="4748213"/>
            <a:ext cx="1858963" cy="1635125"/>
            <a:chOff x="11036282" y="989589"/>
            <a:chExt cx="1859659" cy="1634245"/>
          </a:xfrm>
        </p:grpSpPr>
        <p:sp>
          <p:nvSpPr>
            <p:cNvPr id="190472" name="Rectangle 24"/>
            <p:cNvSpPr>
              <a:spLocks noChangeArrowheads="1"/>
            </p:cNvSpPr>
            <p:nvPr/>
          </p:nvSpPr>
          <p:spPr bwMode="auto">
            <a:xfrm>
              <a:off x="12051075" y="989589"/>
              <a:ext cx="112754" cy="1324849"/>
            </a:xfrm>
            <a:prstGeom prst="rect">
              <a:avLst/>
            </a:prstGeom>
            <a:solidFill>
              <a:srgbClr val="B32727"/>
            </a:solidFill>
            <a:ln w="12700">
              <a:solidFill>
                <a:srgbClr val="000000"/>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latin typeface="Trebuchet MS" panose="020B0603020202020204" pitchFamily="34" charset="0"/>
              </a:endParaRPr>
            </a:p>
          </p:txBody>
        </p:sp>
        <p:sp>
          <p:nvSpPr>
            <p:cNvPr id="190473" name="Rectangle 25"/>
            <p:cNvSpPr>
              <a:spLocks noChangeArrowheads="1"/>
            </p:cNvSpPr>
            <p:nvPr/>
          </p:nvSpPr>
          <p:spPr bwMode="auto">
            <a:xfrm>
              <a:off x="11317375" y="2116107"/>
              <a:ext cx="112754" cy="198330"/>
            </a:xfrm>
            <a:prstGeom prst="rect">
              <a:avLst/>
            </a:prstGeom>
            <a:solidFill>
              <a:srgbClr val="B32727"/>
            </a:solidFill>
            <a:ln w="12700">
              <a:solidFill>
                <a:srgbClr val="000000"/>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latin typeface="Trebuchet MS" panose="020B0603020202020204" pitchFamily="34" charset="0"/>
              </a:endParaRPr>
            </a:p>
          </p:txBody>
        </p:sp>
        <p:sp>
          <p:nvSpPr>
            <p:cNvPr id="190474" name="Rectangle 26"/>
            <p:cNvSpPr>
              <a:spLocks noChangeArrowheads="1"/>
            </p:cNvSpPr>
            <p:nvPr/>
          </p:nvSpPr>
          <p:spPr bwMode="auto">
            <a:xfrm>
              <a:off x="11655639" y="1947923"/>
              <a:ext cx="112755" cy="366515"/>
            </a:xfrm>
            <a:prstGeom prst="rect">
              <a:avLst/>
            </a:prstGeom>
            <a:solidFill>
              <a:srgbClr val="B32727"/>
            </a:solidFill>
            <a:ln w="12700">
              <a:solidFill>
                <a:srgbClr val="000000"/>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latin typeface="Trebuchet MS" panose="020B0603020202020204" pitchFamily="34" charset="0"/>
              </a:endParaRPr>
            </a:p>
          </p:txBody>
        </p:sp>
        <p:sp>
          <p:nvSpPr>
            <p:cNvPr id="190475" name="Rectangle 27"/>
            <p:cNvSpPr>
              <a:spLocks noChangeArrowheads="1"/>
            </p:cNvSpPr>
            <p:nvPr/>
          </p:nvSpPr>
          <p:spPr bwMode="auto">
            <a:xfrm>
              <a:off x="12502094" y="2116107"/>
              <a:ext cx="112754" cy="198330"/>
            </a:xfrm>
            <a:prstGeom prst="rect">
              <a:avLst/>
            </a:prstGeom>
            <a:solidFill>
              <a:srgbClr val="B32727"/>
            </a:solidFill>
            <a:ln w="12700">
              <a:solidFill>
                <a:srgbClr val="000000"/>
              </a:solidFill>
              <a:miter lim="800000"/>
              <a:headEnd/>
              <a:tailEnd/>
            </a:ln>
          </p:spPr>
          <p:txBody>
            <a:bodyPr wrap="none" anchor="ct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smtClean="0">
                <a:solidFill>
                  <a:srgbClr val="000000"/>
                </a:solidFill>
                <a:latin typeface="Trebuchet MS" panose="020B0603020202020204" pitchFamily="34" charset="0"/>
              </a:endParaRPr>
            </a:p>
          </p:txBody>
        </p:sp>
        <p:sp>
          <p:nvSpPr>
            <p:cNvPr id="190476" name="Line 41"/>
            <p:cNvSpPr>
              <a:spLocks noChangeShapeType="1"/>
            </p:cNvSpPr>
            <p:nvPr/>
          </p:nvSpPr>
          <p:spPr bwMode="auto">
            <a:xfrm>
              <a:off x="11036282" y="2314438"/>
              <a:ext cx="1859659" cy="0"/>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sp>
          <p:nvSpPr>
            <p:cNvPr id="190477" name="Line 42"/>
            <p:cNvSpPr>
              <a:spLocks noChangeShapeType="1"/>
            </p:cNvSpPr>
            <p:nvPr/>
          </p:nvSpPr>
          <p:spPr bwMode="auto">
            <a:xfrm flipV="1">
              <a:off x="11036282" y="1018149"/>
              <a:ext cx="0" cy="1296289"/>
            </a:xfrm>
            <a:prstGeom prst="line">
              <a:avLst/>
            </a:prstGeom>
            <a:noFill/>
            <a:ln w="38100">
              <a:solidFill>
                <a:srgbClr val="000000"/>
              </a:solidFill>
              <a:round/>
              <a:headEnd/>
              <a:tailEnd type="triangle" w="lg" len="med"/>
            </a:ln>
            <a:extLst>
              <a:ext uri="{909E8E84-426E-40DD-AFC4-6F175D3DCCD1}">
                <a14:hiddenFill xmlns:a14="http://schemas.microsoft.com/office/drawing/2010/main">
                  <a:noFill/>
                </a14:hiddenFill>
              </a:ext>
            </a:extLst>
          </p:spPr>
          <p:txBody>
            <a:bodyPr/>
            <a:lstStyle/>
            <a:p>
              <a:endParaRPr lang="en-US" smtClean="0">
                <a:solidFill>
                  <a:srgbClr val="000000"/>
                </a:solidFill>
              </a:endParaRPr>
            </a:p>
          </p:txBody>
        </p:sp>
        <p:pic>
          <p:nvPicPr>
            <p:cNvPr id="190478" name="Picture 50"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50569" t="17148" r="37727" b="76851"/>
            <a:stretch>
              <a:fillRect/>
            </a:stretch>
          </p:blipFill>
          <p:spPr bwMode="auto">
            <a:xfrm>
              <a:off x="12445115" y="2383159"/>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9" name="Picture 51" descr="bicycle"/>
            <p:cNvPicPr>
              <a:picLocks noChangeAspect="1" noChangeArrowheads="1"/>
            </p:cNvPicPr>
            <p:nvPr/>
          </p:nvPicPr>
          <p:blipFill>
            <a:blip r:embed="rId6" cstate="print">
              <a:extLst>
                <a:ext uri="{28A0092B-C50C-407E-A947-70E740481C1C}">
                  <a14:useLocalDpi xmlns:a14="http://schemas.microsoft.com/office/drawing/2010/main" val="0"/>
                </a:ext>
              </a:extLst>
            </a:blip>
            <a:srcRect l="20000" r="55000" b="54236"/>
            <a:stretch>
              <a:fillRect/>
            </a:stretch>
          </p:blipFill>
          <p:spPr bwMode="auto">
            <a:xfrm>
              <a:off x="11205342" y="2371418"/>
              <a:ext cx="231283" cy="25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80" name="Picture 52" descr="ermine"/>
            <p:cNvPicPr>
              <a:picLocks noChangeAspect="1" noChangeArrowheads="1"/>
            </p:cNvPicPr>
            <p:nvPr/>
          </p:nvPicPr>
          <p:blipFill>
            <a:blip r:embed="rId5" cstate="print">
              <a:extLst>
                <a:ext uri="{28A0092B-C50C-407E-A947-70E740481C1C}">
                  <a14:useLocalDpi xmlns:a14="http://schemas.microsoft.com/office/drawing/2010/main" val="0"/>
                </a:ext>
              </a:extLst>
            </a:blip>
            <a:srcRect l="49399" t="22293" r="38898" b="71706"/>
            <a:stretch>
              <a:fillRect/>
            </a:stretch>
          </p:blipFill>
          <p:spPr bwMode="auto">
            <a:xfrm>
              <a:off x="11599815" y="2371418"/>
              <a:ext cx="281766" cy="1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81" name="Picture 53" descr="violin"/>
            <p:cNvPicPr>
              <a:picLocks noChangeAspect="1" noChangeArrowheads="1"/>
            </p:cNvPicPr>
            <p:nvPr/>
          </p:nvPicPr>
          <p:blipFill>
            <a:blip r:embed="rId10">
              <a:extLst>
                <a:ext uri="{28A0092B-C50C-407E-A947-70E740481C1C}">
                  <a14:useLocalDpi xmlns:a14="http://schemas.microsoft.com/office/drawing/2010/main" val="0"/>
                </a:ext>
              </a:extLst>
            </a:blip>
            <a:srcRect t="76233"/>
            <a:stretch>
              <a:fillRect/>
            </a:stretch>
          </p:blipFill>
          <p:spPr bwMode="auto">
            <a:xfrm>
              <a:off x="11937935" y="2398421"/>
              <a:ext cx="394473" cy="2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82" name="Picture 56" descr="violi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301100">
              <a:off x="11261695" y="1021288"/>
              <a:ext cx="284115" cy="6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9229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10314</TotalTime>
  <Words>1957</Words>
  <Application>Microsoft Office PowerPoint</Application>
  <PresentationFormat>On-screen Show (4:3)</PresentationFormat>
  <Paragraphs>230</Paragraphs>
  <Slides>48</Slides>
  <Notes>39</Notes>
  <HiddenSlides>5</HiddenSlides>
  <MMClips>0</MMClips>
  <ScaleCrop>false</ScaleCrop>
  <HeadingPairs>
    <vt:vector size="8" baseType="variant">
      <vt:variant>
        <vt:lpstr>Fonts Used</vt:lpstr>
      </vt:variant>
      <vt:variant>
        <vt:i4>5</vt:i4>
      </vt:variant>
      <vt:variant>
        <vt:lpstr>Theme</vt:lpstr>
      </vt:variant>
      <vt:variant>
        <vt:i4>8</vt:i4>
      </vt:variant>
      <vt:variant>
        <vt:lpstr>Embedded OLE Servers</vt:lpstr>
      </vt:variant>
      <vt:variant>
        <vt:i4>1</vt:i4>
      </vt:variant>
      <vt:variant>
        <vt:lpstr>Slide Titles</vt:lpstr>
      </vt:variant>
      <vt:variant>
        <vt:i4>48</vt:i4>
      </vt:variant>
    </vt:vector>
  </HeadingPairs>
  <TitlesOfParts>
    <vt:vector size="62" baseType="lpstr">
      <vt:lpstr>Arial</vt:lpstr>
      <vt:lpstr>Calibri</vt:lpstr>
      <vt:lpstr>DejaVu Sans</vt:lpstr>
      <vt:lpstr>Times New Roman</vt:lpstr>
      <vt:lpstr>Trebuchet MS</vt:lpstr>
      <vt:lpstr>Office Theme</vt:lpstr>
      <vt:lpstr>1_Office Theme</vt:lpstr>
      <vt:lpstr>1_Default Design</vt:lpstr>
      <vt:lpstr>14_Default Design</vt:lpstr>
      <vt:lpstr>5_Default Design</vt:lpstr>
      <vt:lpstr>8_Default Design</vt:lpstr>
      <vt:lpstr>2_Default Design</vt:lpstr>
      <vt:lpstr>3_Default Design</vt:lpstr>
      <vt:lpstr>Equation</vt:lpstr>
      <vt:lpstr>Large-scale Instance Retrieval</vt:lpstr>
      <vt:lpstr>Multi-view matching</vt:lpstr>
      <vt:lpstr>Inverted file index</vt:lpstr>
      <vt:lpstr>PowerPoint Presentation</vt:lpstr>
      <vt:lpstr>Inverted file index</vt:lpstr>
      <vt:lpstr>Instance recognition: remaining issues</vt:lpstr>
      <vt:lpstr>Analogy to documents</vt:lpstr>
      <vt:lpstr>PowerPoint Presentation</vt:lpstr>
      <vt:lpstr>Bags of visual words</vt:lpstr>
      <vt:lpstr>Comparing bags of words</vt:lpstr>
      <vt:lpstr>Comparing bags of words</vt:lpstr>
      <vt:lpstr>PowerPoint Presentation</vt:lpstr>
      <vt:lpstr>Instance recognition: remaining issues</vt:lpstr>
      <vt:lpstr>Vocabulary size</vt:lpstr>
      <vt:lpstr>Recognition with K-tree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Vocabulary trees: complexity</vt:lpstr>
      <vt:lpstr>110,000,000 Images in 5.8 Seconds</vt:lpstr>
      <vt:lpstr>PowerPoint Presentation</vt:lpstr>
      <vt:lpstr>PowerPoint Presentation</vt:lpstr>
      <vt:lpstr>PowerPoint Presentation</vt:lpstr>
      <vt:lpstr>Performance</vt:lpstr>
      <vt:lpstr>PowerPoint Presentation</vt:lpstr>
      <vt:lpstr>Visual words/bags of words</vt:lpstr>
      <vt:lpstr>Instance recognition: remaining issues</vt:lpstr>
      <vt:lpstr>Can we be more accurate?</vt:lpstr>
    </vt:vector>
  </TitlesOfParts>
  <Company>New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ICCV 2005 Beijing, Short Course, Oct 15</dc:title>
  <dc:creator>Rob Fergus</dc:creator>
  <cp:lastModifiedBy>James</cp:lastModifiedBy>
  <cp:revision>222</cp:revision>
  <dcterms:created xsi:type="dcterms:W3CDTF">2005-10-15T04:03:13Z</dcterms:created>
  <dcterms:modified xsi:type="dcterms:W3CDTF">2017-10-18T14:57:51Z</dcterms:modified>
</cp:coreProperties>
</file>