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4" r:id="rId2"/>
    <p:sldMasterId id="2147483776" r:id="rId3"/>
    <p:sldMasterId id="2147483788" r:id="rId4"/>
    <p:sldMasterId id="2147483800" r:id="rId5"/>
    <p:sldMasterId id="2147483809" r:id="rId6"/>
    <p:sldMasterId id="2147483821" r:id="rId7"/>
    <p:sldMasterId id="2147483833" r:id="rId8"/>
    <p:sldMasterId id="2147483845" r:id="rId9"/>
    <p:sldMasterId id="2147483857" r:id="rId10"/>
    <p:sldMasterId id="2147483869" r:id="rId11"/>
    <p:sldMasterId id="2147483883" r:id="rId12"/>
    <p:sldMasterId id="2147483985" r:id="rId13"/>
    <p:sldMasterId id="2147483997" r:id="rId14"/>
    <p:sldMasterId id="2147484021" r:id="rId15"/>
    <p:sldMasterId id="2147484033" r:id="rId16"/>
    <p:sldMasterId id="2147484048" r:id="rId17"/>
    <p:sldMasterId id="2147484063" r:id="rId18"/>
    <p:sldMasterId id="2147484075" r:id="rId19"/>
    <p:sldMasterId id="2147484087" r:id="rId20"/>
    <p:sldMasterId id="2147484099" r:id="rId21"/>
    <p:sldMasterId id="2147484111" r:id="rId22"/>
  </p:sldMasterIdLst>
  <p:notesMasterIdLst>
    <p:notesMasterId r:id="rId128"/>
  </p:notesMasterIdLst>
  <p:sldIdLst>
    <p:sldId id="535" r:id="rId23"/>
    <p:sldId id="532" r:id="rId24"/>
    <p:sldId id="530" r:id="rId25"/>
    <p:sldId id="533" r:id="rId26"/>
    <p:sldId id="531" r:id="rId27"/>
    <p:sldId id="536" r:id="rId28"/>
    <p:sldId id="537" r:id="rId29"/>
    <p:sldId id="538" r:id="rId30"/>
    <p:sldId id="534" r:id="rId31"/>
    <p:sldId id="647" r:id="rId32"/>
    <p:sldId id="648" r:id="rId33"/>
    <p:sldId id="649" r:id="rId34"/>
    <p:sldId id="637" r:id="rId35"/>
    <p:sldId id="652" r:id="rId36"/>
    <p:sldId id="663" r:id="rId37"/>
    <p:sldId id="664" r:id="rId38"/>
    <p:sldId id="665" r:id="rId39"/>
    <p:sldId id="666" r:id="rId40"/>
    <p:sldId id="667" r:id="rId41"/>
    <p:sldId id="668" r:id="rId42"/>
    <p:sldId id="671" r:id="rId43"/>
    <p:sldId id="672" r:id="rId44"/>
    <p:sldId id="673" r:id="rId45"/>
    <p:sldId id="682" r:id="rId46"/>
    <p:sldId id="546" r:id="rId47"/>
    <p:sldId id="557" r:id="rId48"/>
    <p:sldId id="683" r:id="rId49"/>
    <p:sldId id="558" r:id="rId50"/>
    <p:sldId id="559" r:id="rId51"/>
    <p:sldId id="560" r:id="rId52"/>
    <p:sldId id="561" r:id="rId53"/>
    <p:sldId id="562" r:id="rId54"/>
    <p:sldId id="563" r:id="rId55"/>
    <p:sldId id="564" r:id="rId56"/>
    <p:sldId id="565" r:id="rId57"/>
    <p:sldId id="566" r:id="rId58"/>
    <p:sldId id="567" r:id="rId59"/>
    <p:sldId id="568" r:id="rId60"/>
    <p:sldId id="569" r:id="rId61"/>
    <p:sldId id="570" r:id="rId62"/>
    <p:sldId id="571" r:id="rId63"/>
    <p:sldId id="627" r:id="rId64"/>
    <p:sldId id="572" r:id="rId65"/>
    <p:sldId id="573" r:id="rId66"/>
    <p:sldId id="634" r:id="rId67"/>
    <p:sldId id="574" r:id="rId68"/>
    <p:sldId id="575" r:id="rId69"/>
    <p:sldId id="576" r:id="rId70"/>
    <p:sldId id="577" r:id="rId71"/>
    <p:sldId id="578" r:id="rId72"/>
    <p:sldId id="579" r:id="rId73"/>
    <p:sldId id="580" r:id="rId74"/>
    <p:sldId id="581" r:id="rId75"/>
    <p:sldId id="582" r:id="rId76"/>
    <p:sldId id="583" r:id="rId77"/>
    <p:sldId id="584" r:id="rId78"/>
    <p:sldId id="585" r:id="rId79"/>
    <p:sldId id="586" r:id="rId80"/>
    <p:sldId id="587" r:id="rId81"/>
    <p:sldId id="588" r:id="rId82"/>
    <p:sldId id="589" r:id="rId83"/>
    <p:sldId id="590" r:id="rId84"/>
    <p:sldId id="591" r:id="rId85"/>
    <p:sldId id="592" r:id="rId86"/>
    <p:sldId id="593" r:id="rId87"/>
    <p:sldId id="594" r:id="rId88"/>
    <p:sldId id="595" r:id="rId89"/>
    <p:sldId id="596" r:id="rId90"/>
    <p:sldId id="597" r:id="rId91"/>
    <p:sldId id="598" r:id="rId92"/>
    <p:sldId id="599" r:id="rId93"/>
    <p:sldId id="600" r:id="rId94"/>
    <p:sldId id="601" r:id="rId95"/>
    <p:sldId id="602" r:id="rId96"/>
    <p:sldId id="603" r:id="rId97"/>
    <p:sldId id="604" r:id="rId98"/>
    <p:sldId id="605" r:id="rId99"/>
    <p:sldId id="606" r:id="rId100"/>
    <p:sldId id="684" r:id="rId101"/>
    <p:sldId id="685" r:id="rId102"/>
    <p:sldId id="686" r:id="rId103"/>
    <p:sldId id="687" r:id="rId104"/>
    <p:sldId id="688" r:id="rId105"/>
    <p:sldId id="689" r:id="rId106"/>
    <p:sldId id="690" r:id="rId107"/>
    <p:sldId id="691" r:id="rId108"/>
    <p:sldId id="693" r:id="rId109"/>
    <p:sldId id="694" r:id="rId110"/>
    <p:sldId id="695" r:id="rId111"/>
    <p:sldId id="696" r:id="rId112"/>
    <p:sldId id="697" r:id="rId113"/>
    <p:sldId id="698" r:id="rId114"/>
    <p:sldId id="699" r:id="rId115"/>
    <p:sldId id="700" r:id="rId116"/>
    <p:sldId id="701" r:id="rId117"/>
    <p:sldId id="702" r:id="rId118"/>
    <p:sldId id="703" r:id="rId119"/>
    <p:sldId id="704" r:id="rId120"/>
    <p:sldId id="705" r:id="rId121"/>
    <p:sldId id="706" r:id="rId122"/>
    <p:sldId id="707" r:id="rId123"/>
    <p:sldId id="708" r:id="rId124"/>
    <p:sldId id="709" r:id="rId125"/>
    <p:sldId id="710" r:id="rId126"/>
    <p:sldId id="711" r:id="rId12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FF0000"/>
    <a:srgbClr val="D7E872"/>
    <a:srgbClr val="D6009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autoAdjust="0"/>
    <p:restoredTop sz="83389" autoAdjust="0"/>
  </p:normalViewPr>
  <p:slideViewPr>
    <p:cSldViewPr>
      <p:cViewPr varScale="1">
        <p:scale>
          <a:sx n="110" d="100"/>
          <a:sy n="110" d="100"/>
        </p:scale>
        <p:origin x="156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13" Type="http://schemas.openxmlformats.org/officeDocument/2006/relationships/slide" Target="slides/slide91.xml"/><Relationship Id="rId118" Type="http://schemas.openxmlformats.org/officeDocument/2006/relationships/slide" Target="slides/slide96.xml"/><Relationship Id="rId126"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124" Type="http://schemas.openxmlformats.org/officeDocument/2006/relationships/slide" Target="slides/slide102.xml"/><Relationship Id="rId12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theme" Target="theme/theme1.xml"/><Relationship Id="rId61" Type="http://schemas.openxmlformats.org/officeDocument/2006/relationships/slide" Target="slides/slide39.xml"/><Relationship Id="rId8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2.wmf"/><Relationship Id="rId1" Type="http://schemas.openxmlformats.org/officeDocument/2006/relationships/image" Target="../media/image20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wmf"/><Relationship Id="rId1" Type="http://schemas.openxmlformats.org/officeDocument/2006/relationships/image" Target="../media/image272.wmf"/><Relationship Id="rId4" Type="http://schemas.openxmlformats.org/officeDocument/2006/relationships/image" Target="../media/image2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cs typeface="+mn-cs"/>
              </a:defRPr>
            </a:lvl1pPr>
          </a:lstStyle>
          <a:p>
            <a:pPr>
              <a:defRPr/>
            </a:pPr>
            <a:endParaRPr lang="en-US"/>
          </a:p>
        </p:txBody>
      </p:sp>
      <p:sp>
        <p:nvSpPr>
          <p:cNvPr id="860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cs typeface="+mn-cs"/>
              </a:defRPr>
            </a:lvl1pPr>
          </a:lstStyle>
          <a:p>
            <a:pPr>
              <a:defRPr/>
            </a:pPr>
            <a:endParaRPr lang="en-US"/>
          </a:p>
        </p:txBody>
      </p:sp>
      <p:sp>
        <p:nvSpPr>
          <p:cNvPr id="133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cs typeface="+mn-cs"/>
              </a:defRPr>
            </a:lvl1pPr>
          </a:lstStyle>
          <a:p>
            <a:pPr>
              <a:defRPr/>
            </a:pPr>
            <a:endParaRPr lang="en-US"/>
          </a:p>
        </p:txBody>
      </p:sp>
      <p:sp>
        <p:nvSpPr>
          <p:cNvPr id="860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741F7D38-A548-45BB-8C12-6594C40DC729}" type="slidenum">
              <a:rPr lang="en-US" altLang="en-US"/>
              <a:pPr/>
              <a:t>‹#›</a:t>
            </a:fld>
            <a:endParaRPr lang="en-US" altLang="en-US"/>
          </a:p>
        </p:txBody>
      </p:sp>
    </p:spTree>
    <p:extLst>
      <p:ext uri="{BB962C8B-B14F-4D97-AF65-F5344CB8AC3E}">
        <p14:creationId xmlns:p14="http://schemas.microsoft.com/office/powerpoint/2010/main" val="4003584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Crocodile (nile crocodile?)</a:t>
            </a:r>
          </a:p>
        </p:txBody>
      </p:sp>
      <p:sp>
        <p:nvSpPr>
          <p:cNvPr id="71684"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AABC18-E86F-4591-BD17-B6CE6B12DFA9}" type="slidenum">
              <a:rPr lang="en-US" altLang="en-US"/>
              <a:pPr eaLnBrk="1" hangingPunct="1"/>
              <a:t>1</a:t>
            </a:fld>
            <a:endParaRPr lang="en-US" altLang="en-US"/>
          </a:p>
        </p:txBody>
      </p:sp>
    </p:spTree>
    <p:extLst>
      <p:ext uri="{BB962C8B-B14F-4D97-AF65-F5344CB8AC3E}">
        <p14:creationId xmlns:p14="http://schemas.microsoft.com/office/powerpoint/2010/main" val="359250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Crocodile (nile crocodile?)</a:t>
            </a:r>
          </a:p>
        </p:txBody>
      </p:sp>
      <p:sp>
        <p:nvSpPr>
          <p:cNvPr id="71684"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AABC18-E86F-4591-BD17-B6CE6B12DFA9}" type="slidenum">
              <a:rPr lang="en-US" altLang="en-US">
                <a:solidFill>
                  <a:srgbClr val="000000"/>
                </a:solidFill>
              </a:rPr>
              <a:pPr eaLnBrk="1" hangingPunct="1"/>
              <a:t>10</a:t>
            </a:fld>
            <a:endParaRPr lang="en-US" altLang="en-US">
              <a:solidFill>
                <a:srgbClr val="000000"/>
              </a:solidFill>
            </a:endParaRPr>
          </a:p>
        </p:txBody>
      </p:sp>
    </p:spTree>
    <p:extLst>
      <p:ext uri="{BB962C8B-B14F-4D97-AF65-F5344CB8AC3E}">
        <p14:creationId xmlns:p14="http://schemas.microsoft.com/office/powerpoint/2010/main" val="2978628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Crocodile (nile crocodile?)</a:t>
            </a:r>
          </a:p>
        </p:txBody>
      </p:sp>
      <p:sp>
        <p:nvSpPr>
          <p:cNvPr id="71684"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AABC18-E86F-4591-BD17-B6CE6B12DFA9}" type="slidenum">
              <a:rPr lang="en-US" altLang="en-US">
                <a:solidFill>
                  <a:srgbClr val="000000"/>
                </a:solidFill>
              </a:rPr>
              <a:pPr eaLnBrk="1" hangingPunct="1"/>
              <a:t>11</a:t>
            </a:fld>
            <a:endParaRPr lang="en-US" altLang="en-US">
              <a:solidFill>
                <a:srgbClr val="000000"/>
              </a:solidFill>
            </a:endParaRPr>
          </a:p>
        </p:txBody>
      </p:sp>
    </p:spTree>
    <p:extLst>
      <p:ext uri="{BB962C8B-B14F-4D97-AF65-F5344CB8AC3E}">
        <p14:creationId xmlns:p14="http://schemas.microsoft.com/office/powerpoint/2010/main" val="781856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7764"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C634C3-FB6A-4469-82F6-38B6B0557E50}" type="slidenum">
              <a:rPr lang="en-US" altLang="en-US">
                <a:solidFill>
                  <a:srgbClr val="000000"/>
                </a:solidFill>
              </a:rPr>
              <a:pPr eaLnBrk="1" hangingPunct="1"/>
              <a:t>14</a:t>
            </a:fld>
            <a:endParaRPr lang="en-US" altLang="en-US">
              <a:solidFill>
                <a:srgbClr val="000000"/>
              </a:solidFill>
            </a:endParaRPr>
          </a:p>
        </p:txBody>
      </p:sp>
    </p:spTree>
    <p:extLst>
      <p:ext uri="{BB962C8B-B14F-4D97-AF65-F5344CB8AC3E}">
        <p14:creationId xmlns:p14="http://schemas.microsoft.com/office/powerpoint/2010/main" val="3952873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8408C3-4601-4D22-B656-225A9FD47C12}" type="slidenum">
              <a:rPr lang="en-US" altLang="en-US">
                <a:solidFill>
                  <a:srgbClr val="000000"/>
                </a:solidFill>
              </a:rPr>
              <a:pPr eaLnBrk="1" hangingPunct="1"/>
              <a:t>15</a:t>
            </a:fld>
            <a:endParaRPr lang="en-US" altLang="en-US">
              <a:solidFill>
                <a:srgbClr val="000000"/>
              </a:solidFill>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17622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8DCA884-7A50-4C5A-A646-0CEA50FB84F4}" type="slidenum">
              <a:rPr lang="en-US" altLang="en-US">
                <a:solidFill>
                  <a:srgbClr val="000000"/>
                </a:solidFill>
              </a:rPr>
              <a:pPr eaLnBrk="1" hangingPunct="1"/>
              <a:t>16</a:t>
            </a:fld>
            <a:endParaRPr lang="en-US" altLang="en-US">
              <a:solidFill>
                <a:srgbClr val="000000"/>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13879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5746BC-73AD-4948-B150-03E42E3894C9}" type="slidenum">
              <a:rPr lang="en-US" altLang="en-US">
                <a:solidFill>
                  <a:srgbClr val="000000"/>
                </a:solidFill>
              </a:rPr>
              <a:pPr eaLnBrk="1" hangingPunct="1"/>
              <a:t>17</a:t>
            </a:fld>
            <a:endParaRPr lang="en-US" altLang="en-US">
              <a:solidFill>
                <a:srgbClr val="000000"/>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1794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B9CCAC-FFF7-4B26-AF77-04D868D510F6}" type="slidenum">
              <a:rPr lang="en-US" altLang="en-US">
                <a:solidFill>
                  <a:srgbClr val="000000"/>
                </a:solidFill>
              </a:rPr>
              <a:pPr eaLnBrk="1" hangingPunct="1"/>
              <a:t>18</a:t>
            </a:fld>
            <a:endParaRPr lang="en-US" altLang="en-US">
              <a:solidFill>
                <a:srgbClr val="000000"/>
              </a:solidFill>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69241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7F652D-F245-4B52-8A94-096AC948FD8D}" type="slidenum">
              <a:rPr lang="en-US" altLang="en-US">
                <a:solidFill>
                  <a:srgbClr val="000000"/>
                </a:solidFill>
              </a:rPr>
              <a:pPr eaLnBrk="1" hangingPunct="1"/>
              <a:t>19</a:t>
            </a:fld>
            <a:endParaRPr lang="en-US" altLang="en-US">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61392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D4F0EC-74FE-401F-A732-12C3C7A403AF}" type="slidenum">
              <a:rPr lang="en-US" altLang="en-US">
                <a:solidFill>
                  <a:srgbClr val="000000"/>
                </a:solidFill>
              </a:rPr>
              <a:pPr eaLnBrk="1" hangingPunct="1"/>
              <a:t>20</a:t>
            </a:fld>
            <a:endParaRPr lang="en-US" altLang="en-US">
              <a:solidFill>
                <a:srgbClr val="000000"/>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27474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99269B-4C52-4B30-A54E-5D7BBF24BF83}" type="slidenum">
              <a:rPr lang="en-US" altLang="en-US">
                <a:solidFill>
                  <a:srgbClr val="000000"/>
                </a:solidFill>
              </a:rPr>
              <a:pPr eaLnBrk="1" hangingPunct="1"/>
              <a:t>21</a:t>
            </a:fld>
            <a:endParaRPr lang="en-US" altLang="en-US">
              <a:solidFill>
                <a:srgbClr val="000000"/>
              </a:solidFill>
            </a:endParaRPr>
          </a:p>
        </p:txBody>
      </p:sp>
    </p:spTree>
    <p:extLst>
      <p:ext uri="{BB962C8B-B14F-4D97-AF65-F5344CB8AC3E}">
        <p14:creationId xmlns:p14="http://schemas.microsoft.com/office/powerpoint/2010/main" val="33196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horse</a:t>
            </a:r>
          </a:p>
        </p:txBody>
      </p:sp>
      <p:sp>
        <p:nvSpPr>
          <p:cNvPr id="68612"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1858D6-4EBE-43DE-BD6C-02A411A9FC67}" type="slidenum">
              <a:rPr lang="en-US" altLang="en-US"/>
              <a:pPr eaLnBrk="1" hangingPunct="1"/>
              <a:t>2</a:t>
            </a:fld>
            <a:endParaRPr lang="en-US" altLang="en-US"/>
          </a:p>
        </p:txBody>
      </p:sp>
    </p:spTree>
    <p:extLst>
      <p:ext uri="{BB962C8B-B14F-4D97-AF65-F5344CB8AC3E}">
        <p14:creationId xmlns:p14="http://schemas.microsoft.com/office/powerpoint/2010/main" val="110315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F9AA68-C2F9-475E-A03B-581F0FC1377B}" type="slidenum">
              <a:rPr lang="en-US" altLang="en-US">
                <a:solidFill>
                  <a:srgbClr val="000000"/>
                </a:solidFill>
              </a:rPr>
              <a:pPr eaLnBrk="1" hangingPunct="1"/>
              <a:t>22</a:t>
            </a:fld>
            <a:endParaRPr lang="en-US" altLang="en-US">
              <a:solidFill>
                <a:srgbClr val="000000"/>
              </a:solidFill>
            </a:endParaRPr>
          </a:p>
        </p:txBody>
      </p:sp>
    </p:spTree>
    <p:extLst>
      <p:ext uri="{BB962C8B-B14F-4D97-AF65-F5344CB8AC3E}">
        <p14:creationId xmlns:p14="http://schemas.microsoft.com/office/powerpoint/2010/main" val="51406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729466-C02D-4FCF-A976-173B67F7653D}" type="slidenum">
              <a:rPr lang="en-US" altLang="en-US">
                <a:solidFill>
                  <a:srgbClr val="000000"/>
                </a:solidFill>
              </a:rPr>
              <a:pPr eaLnBrk="1" hangingPunct="1"/>
              <a:t>23</a:t>
            </a:fld>
            <a:endParaRPr lang="en-US" altLang="en-US">
              <a:solidFill>
                <a:srgbClr val="000000"/>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1441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20836"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72142D0-C4D3-4B53-9DF3-A39197A176EF}" type="slidenum">
              <a:rPr lang="en-US" altLang="en-US">
                <a:solidFill>
                  <a:srgbClr val="000000"/>
                </a:solidFill>
              </a:rPr>
              <a:pPr eaLnBrk="1" hangingPunct="1"/>
              <a:t>24</a:t>
            </a:fld>
            <a:endParaRPr lang="en-US" altLang="en-US">
              <a:solidFill>
                <a:srgbClr val="000000"/>
              </a:solidFill>
            </a:endParaRPr>
          </a:p>
        </p:txBody>
      </p:sp>
    </p:spTree>
    <p:extLst>
      <p:ext uri="{BB962C8B-B14F-4D97-AF65-F5344CB8AC3E}">
        <p14:creationId xmlns:p14="http://schemas.microsoft.com/office/powerpoint/2010/main" val="313560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C373373-61A5-45FE-9609-5DA5F5697625}" type="slidenum">
              <a:rPr lang="en-US" altLang="en-US">
                <a:solidFill>
                  <a:srgbClr val="000000"/>
                </a:solidFill>
                <a:latin typeface="Arial" panose="020B0604020202020204" pitchFamily="34" charset="0"/>
              </a:rPr>
              <a:pPr eaLnBrk="1" hangingPunct="1">
                <a:spcBef>
                  <a:spcPct val="0"/>
                </a:spcBef>
              </a:pPr>
              <a:t>29</a:t>
            </a:fld>
            <a:endParaRPr lang="en-US" altLang="en-US">
              <a:solidFill>
                <a:srgbClr val="000000"/>
              </a:solidFill>
              <a:latin typeface="Arial" panose="020B0604020202020204" pitchFamily="34" charset="0"/>
            </a:endParaRPr>
          </a:p>
        </p:txBody>
      </p:sp>
      <p:sp>
        <p:nvSpPr>
          <p:cNvPr id="250883" name="Slide Image Placeholder 1"/>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4" name="Notes Placeholder 2"/>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
        <p:nvSpPr>
          <p:cNvPr id="250885"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nchor="b"/>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65404BD0-15A0-4A76-9832-0AA5E1B80640}" type="slidenum">
              <a:rPr lang="de-CH" altLang="en-US" smtClean="0">
                <a:solidFill>
                  <a:srgbClr val="000000"/>
                </a:solidFill>
                <a:latin typeface="Times New Roman" panose="02020603050405020304" pitchFamily="18" charset="0"/>
              </a:rPr>
              <a:pPr algn="r">
                <a:spcBef>
                  <a:spcPct val="0"/>
                </a:spcBef>
              </a:pPr>
              <a:t>29</a:t>
            </a:fld>
            <a:endParaRPr lang="de-CH"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882630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smtClean="0"/>
          </a:p>
        </p:txBody>
      </p:sp>
    </p:spTree>
    <p:extLst>
      <p:ext uri="{BB962C8B-B14F-4D97-AF65-F5344CB8AC3E}">
        <p14:creationId xmlns:p14="http://schemas.microsoft.com/office/powerpoint/2010/main" val="3410603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AB9F29-24E0-4FCD-926B-CD7D6C1265B2}" type="slidenum">
              <a:rPr lang="en-US" altLang="en-US">
                <a:solidFill>
                  <a:srgbClr val="000000"/>
                </a:solidFill>
                <a:latin typeface="Calibri" panose="020F0502020204030204" pitchFamily="34" charset="0"/>
              </a:rPr>
              <a:pPr eaLnBrk="1" hangingPunct="1"/>
              <a:t>31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77686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http://www.google.com/mobile/goggles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64867D-CB8C-43D3-81BC-FCA9930EFAA9}" type="slidenum">
              <a:rPr lang="en-US" altLang="en-US">
                <a:solidFill>
                  <a:srgbClr val="000000"/>
                </a:solidFill>
                <a:latin typeface="Calibri" panose="020F0502020204030204" pitchFamily="34" charset="0"/>
              </a:rPr>
              <a:pPr eaLnBrk="1" hangingPunct="1"/>
              <a:t>34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21802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31FE3F0-7BCE-4761-BB82-F33BF0261C64}" type="slidenum">
              <a:rPr lang="en-US" altLang="en-US">
                <a:solidFill>
                  <a:srgbClr val="000000"/>
                </a:solidFill>
                <a:latin typeface="Arial" panose="020B0604020202020204" pitchFamily="34" charset="0"/>
              </a:rPr>
              <a:pPr eaLnBrk="1" hangingPunct="1">
                <a:spcBef>
                  <a:spcPct val="0"/>
                </a:spcBef>
              </a:pPr>
              <a:t>36</a:t>
            </a:fld>
            <a:endParaRPr lang="en-US" altLang="en-US">
              <a:solidFill>
                <a:srgbClr val="000000"/>
              </a:solidFill>
              <a:latin typeface="Arial" panose="020B0604020202020204" pitchFamily="34" charset="0"/>
            </a:endParaRPr>
          </a:p>
        </p:txBody>
      </p:sp>
      <p:sp>
        <p:nvSpPr>
          <p:cNvPr id="254979" name="Slide Image Placeholder 1"/>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80" name="Notes Placeholder 2"/>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
        <p:nvSpPr>
          <p:cNvPr id="25498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nchor="b"/>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7F4ADE23-E979-4CC8-A3A4-788C1087FE56}" type="slidenum">
              <a:rPr lang="de-CH" altLang="en-US" smtClean="0">
                <a:solidFill>
                  <a:srgbClr val="000000"/>
                </a:solidFill>
                <a:latin typeface="Times New Roman" panose="02020603050405020304" pitchFamily="18" charset="0"/>
              </a:rPr>
              <a:pPr algn="r">
                <a:spcBef>
                  <a:spcPct val="0"/>
                </a:spcBef>
              </a:pPr>
              <a:t>36</a:t>
            </a:fld>
            <a:endParaRPr lang="de-CH"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97877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782C2B9-20E2-4435-BB7D-FE4997BF9B8E}" type="slidenum">
              <a:rPr lang="en-US" altLang="en-US">
                <a:solidFill>
                  <a:srgbClr val="000000"/>
                </a:solidFill>
                <a:latin typeface="Arial" panose="020B0604020202020204" pitchFamily="34" charset="0"/>
              </a:rPr>
              <a:pPr eaLnBrk="1" hangingPunct="1">
                <a:spcBef>
                  <a:spcPct val="0"/>
                </a:spcBef>
              </a:pPr>
              <a:t>37</a:t>
            </a:fld>
            <a:endParaRPr lang="en-US" altLang="en-US">
              <a:solidFill>
                <a:srgbClr val="000000"/>
              </a:solidFill>
              <a:latin typeface="Arial" panose="020B0604020202020204" pitchFamily="34" charset="0"/>
            </a:endParaRPr>
          </a:p>
        </p:txBody>
      </p:sp>
      <p:sp>
        <p:nvSpPr>
          <p:cNvPr id="256003"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4" name="Rectangle 3"/>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449869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B232E23-1E06-466B-AF5C-685590043DDA}" type="slidenum">
              <a:rPr lang="en-US" altLang="en-US">
                <a:solidFill>
                  <a:srgbClr val="000000"/>
                </a:solidFill>
                <a:latin typeface="Arial" panose="020B0604020202020204" pitchFamily="34" charset="0"/>
              </a:rPr>
              <a:pPr eaLnBrk="1" hangingPunct="1">
                <a:spcBef>
                  <a:spcPct val="0"/>
                </a:spcBef>
              </a:pPr>
              <a:t>39</a:t>
            </a:fld>
            <a:endParaRPr lang="en-US" altLang="en-US">
              <a:solidFill>
                <a:srgbClr val="000000"/>
              </a:solidFill>
              <a:latin typeface="Arial" panose="020B0604020202020204" pitchFamily="34" charset="0"/>
            </a:endParaRPr>
          </a:p>
        </p:txBody>
      </p:sp>
      <p:sp>
        <p:nvSpPr>
          <p:cNvPr id="257027"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8" name="Rectangle 3"/>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55387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fish</a:t>
            </a:r>
          </a:p>
        </p:txBody>
      </p:sp>
      <p:sp>
        <p:nvSpPr>
          <p:cNvPr id="73732"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333A92-408E-4308-B65F-AF4C5AB4AF3E}" type="slidenum">
              <a:rPr lang="en-US" altLang="en-US"/>
              <a:pPr eaLnBrk="1" hangingPunct="1"/>
              <a:t>3</a:t>
            </a:fld>
            <a:endParaRPr lang="en-US" altLang="en-US"/>
          </a:p>
        </p:txBody>
      </p:sp>
    </p:spTree>
    <p:extLst>
      <p:ext uri="{BB962C8B-B14F-4D97-AF65-F5344CB8AC3E}">
        <p14:creationId xmlns:p14="http://schemas.microsoft.com/office/powerpoint/2010/main" val="2881476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4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396F58C-C874-465B-86C0-451454466ABD}" type="slidenum">
              <a:rPr lang="en-US" altLang="en-US">
                <a:solidFill>
                  <a:srgbClr val="000000"/>
                </a:solidFill>
                <a:latin typeface="Arial" panose="020B0604020202020204" pitchFamily="34" charset="0"/>
              </a:rPr>
              <a:pPr eaLnBrk="1" hangingPunct="1">
                <a:spcBef>
                  <a:spcPct val="0"/>
                </a:spcBef>
              </a:pPr>
              <a:t>40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235051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smtClean="0"/>
          </a:p>
        </p:txBody>
      </p:sp>
      <p:sp>
        <p:nvSpPr>
          <p:cNvPr id="8397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F1E599-7735-4B3C-A967-C70276ACA6EF}" type="slidenum">
              <a:rPr lang="de-CH" altLang="en-US">
                <a:solidFill>
                  <a:prstClr val="black"/>
                </a:solidFill>
                <a:latin typeface="Calibri" panose="020F0502020204030204" pitchFamily="34" charset="0"/>
              </a:rPr>
              <a:pPr eaLnBrk="1" hangingPunct="1"/>
              <a:t>42</a:t>
            </a:fld>
            <a:endParaRPr lang="de-CH"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278052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17F0CA9-7B37-4AEB-B9A9-55579172AE9E}" type="slidenum">
              <a:rPr lang="en-US" altLang="en-US">
                <a:solidFill>
                  <a:srgbClr val="000000"/>
                </a:solidFill>
                <a:latin typeface="Arial" panose="020B0604020202020204" pitchFamily="34" charset="0"/>
              </a:rPr>
              <a:pPr eaLnBrk="1" hangingPunct="1">
                <a:spcBef>
                  <a:spcPct val="0"/>
                </a:spcBef>
              </a:pPr>
              <a:t>44</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415182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69A7834-F6FC-4792-ADE5-F67804DA65E0}" type="slidenum">
              <a:rPr lang="en-US" altLang="en-US">
                <a:solidFill>
                  <a:srgbClr val="000000"/>
                </a:solidFill>
                <a:latin typeface="Arial" panose="020B0604020202020204" pitchFamily="34" charset="0"/>
              </a:rPr>
              <a:pPr eaLnBrk="1" hangingPunct="1">
                <a:spcBef>
                  <a:spcPct val="0"/>
                </a:spcBef>
              </a:pPr>
              <a:t>47</a:t>
            </a:fld>
            <a:endParaRPr lang="en-US" altLang="en-US">
              <a:solidFill>
                <a:srgbClr val="000000"/>
              </a:solidFill>
              <a:latin typeface="Arial" panose="020B0604020202020204" pitchFamily="34" charset="0"/>
            </a:endParaRPr>
          </a:p>
        </p:txBody>
      </p:sp>
      <p:sp>
        <p:nvSpPr>
          <p:cNvPr id="26009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10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634012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97875CB-E207-49D9-8735-4306244E9E83}" type="slidenum">
              <a:rPr lang="en-US" altLang="en-US">
                <a:solidFill>
                  <a:srgbClr val="000000"/>
                </a:solidFill>
                <a:latin typeface="Arial" panose="020B0604020202020204" pitchFamily="34" charset="0"/>
              </a:rPr>
              <a:pPr eaLnBrk="1" hangingPunct="1">
                <a:spcBef>
                  <a:spcPct val="0"/>
                </a:spcBef>
              </a:pPr>
              <a:t>48</a:t>
            </a:fld>
            <a:endParaRPr lang="en-US" altLang="en-US">
              <a:solidFill>
                <a:srgbClr val="000000"/>
              </a:solidFill>
              <a:latin typeface="Arial" panose="020B0604020202020204" pitchFamily="34" charset="0"/>
            </a:endParaRPr>
          </a:p>
        </p:txBody>
      </p:sp>
      <p:sp>
        <p:nvSpPr>
          <p:cNvPr id="26112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14991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C5B7600-7E4C-4F75-A50D-CC8715D29EFA}" type="slidenum">
              <a:rPr lang="en-US" altLang="en-US">
                <a:solidFill>
                  <a:srgbClr val="000000"/>
                </a:solidFill>
                <a:latin typeface="Arial" panose="020B0604020202020204" pitchFamily="34" charset="0"/>
              </a:rPr>
              <a:pPr eaLnBrk="1" hangingPunct="1">
                <a:spcBef>
                  <a:spcPct val="0"/>
                </a:spcBef>
              </a:pPr>
              <a:t>49</a:t>
            </a:fld>
            <a:endParaRPr lang="en-US" altLang="en-US">
              <a:solidFill>
                <a:srgbClr val="000000"/>
              </a:solidFill>
              <a:latin typeface="Arial" panose="020B0604020202020204" pitchFamily="34" charset="0"/>
            </a:endParaRPr>
          </a:p>
        </p:txBody>
      </p:sp>
      <p:sp>
        <p:nvSpPr>
          <p:cNvPr id="262147" name="Slide Image Placeholder 1"/>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8" name="Notes Placeholder 2"/>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
        <p:nvSpPr>
          <p:cNvPr id="26214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nchor="b"/>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8E49B120-6B5F-4F2D-B69A-BB13593CDABD}" type="slidenum">
              <a:rPr lang="de-CH" altLang="en-US" smtClean="0">
                <a:solidFill>
                  <a:srgbClr val="000000"/>
                </a:solidFill>
                <a:latin typeface="Times New Roman" panose="02020603050405020304" pitchFamily="18" charset="0"/>
              </a:rPr>
              <a:pPr algn="r">
                <a:spcBef>
                  <a:spcPct val="0"/>
                </a:spcBef>
              </a:pPr>
              <a:t>49</a:t>
            </a:fld>
            <a:endParaRPr lang="de-CH"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57663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992397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08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0BE86A5-B869-4AE6-AC0D-0E0A4A6C81CB}" type="slidenum">
              <a:rPr lang="en-US" altLang="en-US">
                <a:solidFill>
                  <a:srgbClr val="000000"/>
                </a:solidFill>
                <a:latin typeface="Arial" panose="020B0604020202020204" pitchFamily="34" charset="0"/>
              </a:rPr>
              <a:pPr eaLnBrk="1" hangingPunct="1">
                <a:spcBef>
                  <a:spcPct val="0"/>
                </a:spcBef>
              </a:pPr>
              <a:t>51</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282816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70977E6-222D-40D2-B8A9-C02A42725784}" type="slidenum">
              <a:rPr lang="en-US" altLang="en-US">
                <a:solidFill>
                  <a:srgbClr val="000000"/>
                </a:solidFill>
                <a:latin typeface="Arial" panose="020B0604020202020204" pitchFamily="34" charset="0"/>
              </a:rPr>
              <a:pPr eaLnBrk="1" hangingPunct="1">
                <a:spcBef>
                  <a:spcPct val="0"/>
                </a:spcBef>
              </a:pPr>
              <a:t>53</a:t>
            </a:fld>
            <a:endParaRPr lang="en-US" altLang="en-US">
              <a:solidFill>
                <a:srgbClr val="000000"/>
              </a:solidFill>
              <a:latin typeface="Arial" panose="020B0604020202020204" pitchFamily="34" charset="0"/>
            </a:endParaRPr>
          </a:p>
        </p:txBody>
      </p:sp>
      <p:sp>
        <p:nvSpPr>
          <p:cNvPr id="265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233254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9EDEF2-D486-4ECE-9E79-60F528E2CA89}" type="slidenum">
              <a:rPr lang="en-US" altLang="en-US">
                <a:solidFill>
                  <a:prstClr val="black"/>
                </a:solidFill>
                <a:latin typeface="Calibri" panose="020F0502020204030204" pitchFamily="34" charset="0"/>
              </a:rPr>
              <a:pPr eaLnBrk="1" hangingPunct="1"/>
              <a:t>55</a:t>
            </a:fld>
            <a:endParaRPr lang="en-US" altLang="en-US">
              <a:solidFill>
                <a:prstClr val="black"/>
              </a:solidFill>
              <a:latin typeface="Calibri" panose="020F0502020204030204" pitchFamily="34" charset="0"/>
            </a:endParaRPr>
          </a:p>
        </p:txBody>
      </p:sp>
      <p:sp>
        <p:nvSpPr>
          <p:cNvPr id="266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 will now try to describe the approach with an animation.</a:t>
            </a:r>
          </a:p>
          <a:p>
            <a:endParaRPr lang="en-US" altLang="en-US" smtClean="0"/>
          </a:p>
          <a:p>
            <a:r>
              <a:rPr lang="en-US" altLang="en-US" smtClean="0"/>
              <a:t>The first, offline phase, is to train the vocabulary tree.</a:t>
            </a:r>
          </a:p>
          <a:p>
            <a:r>
              <a:rPr lang="en-US" altLang="en-US" smtClean="0"/>
              <a:t>We use Maximally Stable Extremal Regions by Matas et al. and then we extract SIFT descriptors from the MSER regions. </a:t>
            </a:r>
          </a:p>
          <a:p>
            <a:r>
              <a:rPr lang="en-US" altLang="en-US" smtClean="0"/>
              <a:t>Regarding the feature extraction, we are not really claiming anything other than down-in-the-trenches nose-to-the-grindstone hard work to get good implementations of the state-of-the-art, and since we are all obsessed with novelty I will not spend any time talking about the feature extraction.</a:t>
            </a:r>
          </a:p>
          <a:p>
            <a:r>
              <a:rPr lang="en-US" altLang="en-US" smtClean="0"/>
              <a:t>We believe that the vocabulary tree approach will work well on any of your favorite descriptors.</a:t>
            </a:r>
          </a:p>
        </p:txBody>
      </p:sp>
    </p:spTree>
    <p:extLst>
      <p:ext uri="{BB962C8B-B14F-4D97-AF65-F5344CB8AC3E}">
        <p14:creationId xmlns:p14="http://schemas.microsoft.com/office/powerpoint/2010/main" val="3779305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iguana</a:t>
            </a:r>
          </a:p>
        </p:txBody>
      </p:sp>
      <p:sp>
        <p:nvSpPr>
          <p:cNvPr id="67588"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653DDF-80DB-4ACB-9AF4-9904BF925B8C}" type="slidenum">
              <a:rPr lang="en-US" altLang="en-US"/>
              <a:pPr eaLnBrk="1" hangingPunct="1"/>
              <a:t>4</a:t>
            </a:fld>
            <a:endParaRPr lang="en-US" altLang="en-US"/>
          </a:p>
        </p:txBody>
      </p:sp>
    </p:spTree>
    <p:extLst>
      <p:ext uri="{BB962C8B-B14F-4D97-AF65-F5344CB8AC3E}">
        <p14:creationId xmlns:p14="http://schemas.microsoft.com/office/powerpoint/2010/main" val="1902637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56DA84-5270-487B-9800-FED49D0526D5}" type="slidenum">
              <a:rPr lang="en-US" altLang="en-US">
                <a:solidFill>
                  <a:prstClr val="black"/>
                </a:solidFill>
                <a:latin typeface="Calibri" panose="020F0502020204030204" pitchFamily="34" charset="0"/>
              </a:rPr>
              <a:pPr eaLnBrk="1" hangingPunct="1"/>
              <a:t>56</a:t>
            </a:fld>
            <a:endParaRPr lang="en-US" altLang="en-US">
              <a:solidFill>
                <a:prstClr val="black"/>
              </a:solidFill>
              <a:latin typeface="Calibri" panose="020F0502020204030204" pitchFamily="34" charset="0"/>
            </a:endParaRPr>
          </a:p>
        </p:txBody>
      </p:sp>
      <p:sp>
        <p:nvSpPr>
          <p:cNvPr id="267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All the descriptor vectors are thrown into a common space.</a:t>
            </a:r>
          </a:p>
          <a:p>
            <a:r>
              <a:rPr lang="en-US" altLang="en-US" smtClean="0"/>
              <a:t>This is done for many images, the goal being to acquire enough statistics on how natural images distribute points in the descriptor space. </a:t>
            </a:r>
          </a:p>
          <a:p>
            <a:endParaRPr lang="en-US" altLang="en-US" smtClean="0"/>
          </a:p>
          <a:p>
            <a:endParaRPr lang="en-US" altLang="en-US" smtClean="0"/>
          </a:p>
        </p:txBody>
      </p:sp>
    </p:spTree>
    <p:extLst>
      <p:ext uri="{BB962C8B-B14F-4D97-AF65-F5344CB8AC3E}">
        <p14:creationId xmlns:p14="http://schemas.microsoft.com/office/powerpoint/2010/main" val="1841081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6EB32B-5339-46AC-872D-4ACB1906C3AE}" type="slidenum">
              <a:rPr lang="en-US" altLang="en-US">
                <a:solidFill>
                  <a:prstClr val="black"/>
                </a:solidFill>
                <a:latin typeface="Calibri" panose="020F0502020204030204" pitchFamily="34" charset="0"/>
              </a:rPr>
              <a:pPr eaLnBrk="1" hangingPunct="1"/>
              <a:t>57</a:t>
            </a:fld>
            <a:endParaRPr lang="en-US" altLang="en-US">
              <a:solidFill>
                <a:prstClr val="black"/>
              </a:solidFill>
              <a:latin typeface="Calibri" panose="020F0502020204030204" pitchFamily="34" charset="0"/>
            </a:endParaRPr>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758415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4DB72C-E65B-4413-8F83-086848213547}" type="slidenum">
              <a:rPr lang="en-US" altLang="en-US">
                <a:solidFill>
                  <a:prstClr val="black"/>
                </a:solidFill>
                <a:latin typeface="Calibri" panose="020F0502020204030204" pitchFamily="34" charset="0"/>
              </a:rPr>
              <a:pPr eaLnBrk="1" hangingPunct="1"/>
              <a:t>58</a:t>
            </a:fld>
            <a:endParaRPr lang="en-US" altLang="en-US">
              <a:solidFill>
                <a:prstClr val="black"/>
              </a:solidFill>
              <a:latin typeface="Calibri" panose="020F0502020204030204" pitchFamily="34" charset="0"/>
            </a:endParaRPr>
          </a:p>
        </p:txBody>
      </p:sp>
      <p:sp>
        <p:nvSpPr>
          <p:cNvPr id="269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609924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68783C-AE25-4ED0-B0B5-B24CF9D774B6}" type="slidenum">
              <a:rPr lang="en-US" altLang="en-US">
                <a:solidFill>
                  <a:prstClr val="black"/>
                </a:solidFill>
                <a:latin typeface="Calibri" panose="020F0502020204030204" pitchFamily="34" charset="0"/>
              </a:rPr>
              <a:pPr eaLnBrk="1" hangingPunct="1"/>
              <a:t>59</a:t>
            </a:fld>
            <a:endParaRPr lang="en-US" altLang="en-US">
              <a:solidFill>
                <a:prstClr val="black"/>
              </a:solidFill>
              <a:latin typeface="Calibri" panose="020F0502020204030204" pitchFamily="34" charset="0"/>
            </a:endParaRPr>
          </a:p>
        </p:txBody>
      </p:sp>
      <p:sp>
        <p:nvSpPr>
          <p:cNvPr id="270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786813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7C08CB-D362-45FF-BB05-14B35AA998EC}" type="slidenum">
              <a:rPr lang="en-US" altLang="en-US">
                <a:solidFill>
                  <a:prstClr val="black"/>
                </a:solidFill>
                <a:latin typeface="Calibri" panose="020F0502020204030204" pitchFamily="34" charset="0"/>
              </a:rPr>
              <a:pPr eaLnBrk="1" hangingPunct="1"/>
              <a:t>60</a:t>
            </a:fld>
            <a:endParaRPr lang="en-US" altLang="en-US">
              <a:solidFill>
                <a:prstClr val="black"/>
              </a:solidFill>
              <a:latin typeface="Calibri" panose="020F0502020204030204" pitchFamily="34" charset="0"/>
            </a:endParaRPr>
          </a:p>
        </p:txBody>
      </p:sp>
      <p:sp>
        <p:nvSpPr>
          <p:cNvPr id="271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552573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EBCC3B-04E4-4D24-89FA-1CDEC04994EE}" type="slidenum">
              <a:rPr lang="en-US" altLang="en-US">
                <a:solidFill>
                  <a:prstClr val="black"/>
                </a:solidFill>
                <a:latin typeface="Calibri" panose="020F0502020204030204" pitchFamily="34" charset="0"/>
              </a:rPr>
              <a:pPr eaLnBrk="1" hangingPunct="1"/>
              <a:t>61</a:t>
            </a:fld>
            <a:endParaRPr lang="en-US" altLang="en-US">
              <a:solidFill>
                <a:prstClr val="black"/>
              </a:solidFill>
              <a:latin typeface="Calibri" panose="020F0502020204030204" pitchFamily="34" charset="0"/>
            </a:endParaRPr>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772099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FD03DE4-8FD1-4A4F-809F-DB0EBE60F995}" type="slidenum">
              <a:rPr lang="en-US" altLang="en-US">
                <a:solidFill>
                  <a:prstClr val="black"/>
                </a:solidFill>
                <a:latin typeface="Calibri" panose="020F0502020204030204" pitchFamily="34" charset="0"/>
              </a:rPr>
              <a:pPr eaLnBrk="1" hangingPunct="1"/>
              <a:t>62</a:t>
            </a:fld>
            <a:endParaRPr lang="en-US" altLang="en-US">
              <a:solidFill>
                <a:prstClr val="black"/>
              </a:solidFill>
              <a:latin typeface="Calibri" panose="020F0502020204030204" pitchFamily="34" charset="0"/>
            </a:endParaRPr>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then run k-means on the descriptor space. In this setting, k defines what we call the branch-factor of the tree, which indicates how fast the tree branches.</a:t>
            </a:r>
          </a:p>
          <a:p>
            <a:r>
              <a:rPr lang="en-US" altLang="en-US" smtClean="0"/>
              <a:t>In this illustration, k is three. We then run k-means again, recursively on each of the resulting quantization cells.</a:t>
            </a:r>
          </a:p>
          <a:p>
            <a:r>
              <a:rPr lang="en-US" altLang="en-US" smtClean="0"/>
              <a:t>This defines the vocabulary tree, which is essentially a hierarchical set of cluster centers and their corresponding Voronoi regions.</a:t>
            </a:r>
          </a:p>
          <a:p>
            <a:r>
              <a:rPr lang="en-US" altLang="en-US" smtClean="0"/>
              <a:t>We typically use a branch-factor of 10 and six levels, resulting in a million leaf nodes. We lovingly call this the Mega-Voc.</a:t>
            </a:r>
          </a:p>
          <a:p>
            <a:endParaRPr lang="en-US" altLang="en-US" smtClean="0"/>
          </a:p>
        </p:txBody>
      </p:sp>
    </p:spTree>
    <p:extLst>
      <p:ext uri="{BB962C8B-B14F-4D97-AF65-F5344CB8AC3E}">
        <p14:creationId xmlns:p14="http://schemas.microsoft.com/office/powerpoint/2010/main" val="20263819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9869E7-1F0C-492F-ACF2-B93D4E39C194}" type="slidenum">
              <a:rPr lang="en-US" altLang="en-US">
                <a:solidFill>
                  <a:prstClr val="black"/>
                </a:solidFill>
                <a:latin typeface="Calibri" panose="020F0502020204030204" pitchFamily="34" charset="0"/>
              </a:rPr>
              <a:pPr eaLnBrk="1" hangingPunct="1"/>
              <a:t>63</a:t>
            </a:fld>
            <a:endParaRPr lang="en-US" altLang="en-US">
              <a:solidFill>
                <a:prstClr val="black"/>
              </a:solidFill>
              <a:latin typeface="Calibri" panose="020F0502020204030204" pitchFamily="34" charset="0"/>
            </a:endParaRPr>
          </a:p>
        </p:txBody>
      </p:sp>
      <p:sp>
        <p:nvSpPr>
          <p:cNvPr id="274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626700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5D40BD-E8EE-4BA2-93C0-301AF3E15E8F}" type="slidenum">
              <a:rPr lang="en-US" altLang="en-US">
                <a:solidFill>
                  <a:prstClr val="black"/>
                </a:solidFill>
                <a:latin typeface="Calibri" panose="020F0502020204030204" pitchFamily="34" charset="0"/>
              </a:rPr>
              <a:pPr eaLnBrk="1" hangingPunct="1"/>
              <a:t>64</a:t>
            </a:fld>
            <a:endParaRPr lang="en-US" altLang="en-US">
              <a:solidFill>
                <a:prstClr val="black"/>
              </a:solidFill>
              <a:latin typeface="Calibri" panose="020F0502020204030204" pitchFamily="34" charset="0"/>
            </a:endParaRPr>
          </a:p>
        </p:txBody>
      </p:sp>
      <p:sp>
        <p:nvSpPr>
          <p:cNvPr id="275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702338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4DD34E-BA3B-44F0-954E-44490D568ABC}" type="slidenum">
              <a:rPr lang="en-US" altLang="en-US">
                <a:solidFill>
                  <a:prstClr val="black"/>
                </a:solidFill>
                <a:latin typeface="Calibri" panose="020F0502020204030204" pitchFamily="34" charset="0"/>
              </a:rPr>
              <a:pPr eaLnBrk="1" hangingPunct="1"/>
              <a:t>65</a:t>
            </a:fld>
            <a:endParaRPr lang="en-US" altLang="en-US">
              <a:solidFill>
                <a:prstClr val="black"/>
              </a:solidFill>
              <a:latin typeface="Calibri" panose="020F0502020204030204" pitchFamily="34" charset="0"/>
            </a:endParaRPr>
          </a:p>
        </p:txBody>
      </p:sp>
      <p:sp>
        <p:nvSpPr>
          <p:cNvPr id="276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10724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snail</a:t>
            </a:r>
          </a:p>
        </p:txBody>
      </p:sp>
      <p:sp>
        <p:nvSpPr>
          <p:cNvPr id="69636"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B3CF56-1124-43B2-9C73-0B370C67387B}" type="slidenum">
              <a:rPr lang="en-US" altLang="en-US"/>
              <a:pPr eaLnBrk="1" hangingPunct="1"/>
              <a:t>5</a:t>
            </a:fld>
            <a:endParaRPr lang="en-US" altLang="en-US"/>
          </a:p>
        </p:txBody>
      </p:sp>
    </p:spTree>
    <p:extLst>
      <p:ext uri="{BB962C8B-B14F-4D97-AF65-F5344CB8AC3E}">
        <p14:creationId xmlns:p14="http://schemas.microsoft.com/office/powerpoint/2010/main" val="3313811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288FF2-1DB9-41EF-BAAD-3E6439980D10}" type="slidenum">
              <a:rPr lang="en-US" altLang="en-US">
                <a:solidFill>
                  <a:prstClr val="black"/>
                </a:solidFill>
                <a:latin typeface="Calibri" panose="020F0502020204030204" pitchFamily="34" charset="0"/>
              </a:rPr>
              <a:pPr eaLnBrk="1" hangingPunct="1"/>
              <a:t>66</a:t>
            </a:fld>
            <a:endParaRPr lang="en-US" altLang="en-US">
              <a:solidFill>
                <a:prstClr val="black"/>
              </a:solidFill>
              <a:latin typeface="Calibri" panose="020F0502020204030204" pitchFamily="34" charset="0"/>
            </a:endParaRPr>
          </a:p>
        </p:txBody>
      </p:sp>
      <p:sp>
        <p:nvSpPr>
          <p:cNvPr id="277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955363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DC2FEA-6EB1-4F80-A494-2187C39A112B}" type="slidenum">
              <a:rPr lang="en-US" altLang="en-US">
                <a:solidFill>
                  <a:prstClr val="black"/>
                </a:solidFill>
                <a:latin typeface="Calibri" panose="020F0502020204030204" pitchFamily="34" charset="0"/>
              </a:rPr>
              <a:pPr eaLnBrk="1" hangingPunct="1"/>
              <a:t>67</a:t>
            </a:fld>
            <a:endParaRPr lang="en-US" altLang="en-US">
              <a:solidFill>
                <a:prstClr val="black"/>
              </a:solidFill>
              <a:latin typeface="Calibri" panose="020F0502020204030204" pitchFamily="34" charset="0"/>
            </a:endParaRPr>
          </a:p>
        </p:txBody>
      </p:sp>
      <p:sp>
        <p:nvSpPr>
          <p:cNvPr id="278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372751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EA887AD-BCFC-49DF-B601-969DD1ED6FF7}" type="slidenum">
              <a:rPr lang="en-US" altLang="en-US">
                <a:solidFill>
                  <a:prstClr val="black"/>
                </a:solidFill>
                <a:latin typeface="Calibri" panose="020F0502020204030204" pitchFamily="34" charset="0"/>
              </a:rPr>
              <a:pPr eaLnBrk="1" hangingPunct="1"/>
              <a:t>68</a:t>
            </a:fld>
            <a:endParaRPr lang="en-US" altLang="en-US">
              <a:solidFill>
                <a:prstClr val="black"/>
              </a:solidFill>
              <a:latin typeface="Calibri" panose="020F0502020204030204" pitchFamily="34" charset="0"/>
            </a:endParaRPr>
          </a:p>
        </p:txBody>
      </p:sp>
      <p:sp>
        <p:nvSpPr>
          <p:cNvPr id="279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9898963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5E4B68-6D7F-4C78-B75D-0D3ACF3ADCD6}" type="slidenum">
              <a:rPr lang="en-US" altLang="en-US">
                <a:solidFill>
                  <a:prstClr val="black"/>
                </a:solidFill>
                <a:latin typeface="Calibri" panose="020F0502020204030204" pitchFamily="34" charset="0"/>
              </a:rPr>
              <a:pPr eaLnBrk="1" hangingPunct="1"/>
              <a:t>69</a:t>
            </a:fld>
            <a:endParaRPr lang="en-US" altLang="en-US">
              <a:solidFill>
                <a:prstClr val="black"/>
              </a:solidFill>
              <a:latin typeface="Calibri" panose="020F0502020204030204" pitchFamily="34" charset="0"/>
            </a:endParaRPr>
          </a:p>
        </p:txBody>
      </p:sp>
      <p:sp>
        <p:nvSpPr>
          <p:cNvPr id="280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803390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43055D-E30F-47B8-92F9-671D9F87585E}" type="slidenum">
              <a:rPr lang="en-US" altLang="en-US">
                <a:solidFill>
                  <a:prstClr val="black"/>
                </a:solidFill>
                <a:latin typeface="Calibri" panose="020F0502020204030204" pitchFamily="34" charset="0"/>
              </a:rPr>
              <a:pPr eaLnBrk="1" hangingPunct="1"/>
              <a:t>70</a:t>
            </a:fld>
            <a:endParaRPr lang="en-US" altLang="en-US">
              <a:solidFill>
                <a:prstClr val="black"/>
              </a:solidFill>
              <a:latin typeface="Calibri" panose="020F0502020204030204" pitchFamily="34" charset="0"/>
            </a:endParaRPr>
          </a:p>
        </p:txBody>
      </p:sp>
      <p:sp>
        <p:nvSpPr>
          <p:cNvPr id="281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213027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B905A3-D67E-4017-9D68-64A095F4AE9D}" type="slidenum">
              <a:rPr lang="en-US" altLang="en-US">
                <a:solidFill>
                  <a:prstClr val="black"/>
                </a:solidFill>
                <a:latin typeface="Calibri" panose="020F0502020204030204" pitchFamily="34" charset="0"/>
              </a:rPr>
              <a:pPr eaLnBrk="1" hangingPunct="1"/>
              <a:t>71</a:t>
            </a:fld>
            <a:endParaRPr lang="en-US" altLang="en-US">
              <a:solidFill>
                <a:prstClr val="black"/>
              </a:solidFill>
              <a:latin typeface="Calibri" panose="020F0502020204030204" pitchFamily="34" charset="0"/>
            </a:endParaRPr>
          </a:p>
        </p:txBody>
      </p:sp>
      <p:sp>
        <p:nvSpPr>
          <p:cNvPr id="282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1188324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94008B-2009-45D3-8081-72066411AC69}" type="slidenum">
              <a:rPr lang="en-US" altLang="en-US">
                <a:solidFill>
                  <a:prstClr val="black"/>
                </a:solidFill>
                <a:latin typeface="Calibri" panose="020F0502020204030204" pitchFamily="34" charset="0"/>
              </a:rPr>
              <a:pPr eaLnBrk="1" hangingPunct="1"/>
              <a:t>72</a:t>
            </a:fld>
            <a:endParaRPr lang="en-US" altLang="en-US">
              <a:solidFill>
                <a:prstClr val="black"/>
              </a:solidFill>
              <a:latin typeface="Calibri" panose="020F0502020204030204" pitchFamily="34" charset="0"/>
            </a:endParaRPr>
          </a:p>
        </p:txBody>
      </p:sp>
      <p:sp>
        <p:nvSpPr>
          <p:cNvPr id="283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now have the vocabulary tree, and the online phase can begin.</a:t>
            </a:r>
          </a:p>
          <a:p>
            <a:r>
              <a:rPr lang="en-US" altLang="en-US" smtClean="0"/>
              <a:t>In order to add an image to the database, we perform feature extraction. Each descriptor vector is now dropped down from the root of the tree and quantized very efficiently into a path down the tree, encoded by a single integer.</a:t>
            </a:r>
          </a:p>
          <a:p>
            <a:r>
              <a:rPr lang="en-US" altLang="en-US" smtClean="0"/>
              <a:t>Each node in the vocabulary tree has an associated inverted file index.</a:t>
            </a:r>
          </a:p>
          <a:p>
            <a:r>
              <a:rPr lang="en-US" altLang="en-US" smtClean="0"/>
              <a:t>Indecies back to the new image are then added to the relevant inverted files.  </a:t>
            </a:r>
          </a:p>
          <a:p>
            <a:r>
              <a:rPr lang="en-US" altLang="en-US" smtClean="0"/>
              <a:t>This is a very efficient operation that is carried out whenever we want to add an image.</a:t>
            </a:r>
          </a:p>
        </p:txBody>
      </p:sp>
    </p:spTree>
    <p:extLst>
      <p:ext uri="{BB962C8B-B14F-4D97-AF65-F5344CB8AC3E}">
        <p14:creationId xmlns:p14="http://schemas.microsoft.com/office/powerpoint/2010/main" val="29384569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515920-47B6-424A-9292-6BEA52EE6A3F}" type="slidenum">
              <a:rPr lang="en-US" altLang="en-US">
                <a:solidFill>
                  <a:prstClr val="black"/>
                </a:solidFill>
                <a:latin typeface="Calibri" panose="020F0502020204030204" pitchFamily="34" charset="0"/>
              </a:rPr>
              <a:pPr eaLnBrk="1" hangingPunct="1"/>
              <a:t>73</a:t>
            </a:fld>
            <a:endParaRPr lang="en-US" altLang="en-US">
              <a:solidFill>
                <a:prstClr val="black"/>
              </a:solidFill>
              <a:latin typeface="Calibri" panose="020F0502020204030204" pitchFamily="34" charset="0"/>
            </a:endParaRPr>
          </a:p>
        </p:txBody>
      </p:sp>
      <p:sp>
        <p:nvSpPr>
          <p:cNvPr id="284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078230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ECD560-CF67-4951-9783-8CD372A9F865}" type="slidenum">
              <a:rPr lang="en-US" altLang="en-US">
                <a:solidFill>
                  <a:prstClr val="black"/>
                </a:solidFill>
                <a:latin typeface="Calibri" panose="020F0502020204030204" pitchFamily="34" charset="0"/>
              </a:rPr>
              <a:pPr eaLnBrk="1" hangingPunct="1"/>
              <a:t>74</a:t>
            </a:fld>
            <a:endParaRPr lang="en-US" altLang="en-US">
              <a:solidFill>
                <a:prstClr val="black"/>
              </a:solidFill>
              <a:latin typeface="Calibri" panose="020F0502020204030204" pitchFamily="34" charset="0"/>
            </a:endParaRPr>
          </a:p>
        </p:txBody>
      </p:sp>
      <p:sp>
        <p:nvSpPr>
          <p:cNvPr id="285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690345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14DCB6-EDA1-48D2-B221-6C8CCE140D7E}" type="slidenum">
              <a:rPr lang="en-US" altLang="en-US">
                <a:solidFill>
                  <a:prstClr val="black"/>
                </a:solidFill>
                <a:latin typeface="Calibri" panose="020F0502020204030204" pitchFamily="34" charset="0"/>
              </a:rPr>
              <a:pPr eaLnBrk="1" hangingPunct="1"/>
              <a:t>75</a:t>
            </a:fld>
            <a:endParaRPr lang="en-US" altLang="en-US">
              <a:solidFill>
                <a:prstClr val="black"/>
              </a:solidFill>
              <a:latin typeface="Calibri" panose="020F0502020204030204" pitchFamily="34" charset="0"/>
            </a:endParaRPr>
          </a:p>
        </p:txBody>
      </p:sp>
      <p:sp>
        <p:nvSpPr>
          <p:cNvPr id="286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67676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rabbit</a:t>
            </a:r>
          </a:p>
        </p:txBody>
      </p:sp>
      <p:sp>
        <p:nvSpPr>
          <p:cNvPr id="72708"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14D884-0CE7-4C90-B944-2EE7644AF012}" type="slidenum">
              <a:rPr lang="en-US" altLang="en-US"/>
              <a:pPr eaLnBrk="1" hangingPunct="1"/>
              <a:t>6</a:t>
            </a:fld>
            <a:endParaRPr lang="en-US" altLang="en-US"/>
          </a:p>
        </p:txBody>
      </p:sp>
    </p:spTree>
    <p:extLst>
      <p:ext uri="{BB962C8B-B14F-4D97-AF65-F5344CB8AC3E}">
        <p14:creationId xmlns:p14="http://schemas.microsoft.com/office/powerpoint/2010/main" val="594914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3754AC-2448-4FD6-AF34-64D8E551EFE0}" type="slidenum">
              <a:rPr lang="en-US" altLang="en-US">
                <a:solidFill>
                  <a:prstClr val="black"/>
                </a:solidFill>
                <a:latin typeface="Calibri" panose="020F0502020204030204" pitchFamily="34" charset="0"/>
              </a:rPr>
              <a:pPr eaLnBrk="1" hangingPunct="1"/>
              <a:t>76</a:t>
            </a:fld>
            <a:endParaRPr lang="en-US" altLang="en-US">
              <a:solidFill>
                <a:prstClr val="black"/>
              </a:solidFill>
              <a:latin typeface="Calibri" panose="020F0502020204030204" pitchFamily="34" charset="0"/>
            </a:endParaRPr>
          </a:p>
        </p:txBody>
      </p:sp>
      <p:sp>
        <p:nvSpPr>
          <p:cNvPr id="287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6832615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4D611A-59EE-467F-804D-E94C54D819F1}" type="slidenum">
              <a:rPr lang="en-US" altLang="en-US">
                <a:solidFill>
                  <a:prstClr val="black"/>
                </a:solidFill>
                <a:latin typeface="Calibri" panose="020F0502020204030204" pitchFamily="34" charset="0"/>
              </a:rPr>
              <a:pPr eaLnBrk="1" hangingPunct="1"/>
              <a:t>77</a:t>
            </a:fld>
            <a:endParaRPr lang="en-US" altLang="en-US">
              <a:solidFill>
                <a:prstClr val="black"/>
              </a:solidFill>
              <a:latin typeface="Calibri" panose="020F0502020204030204" pitchFamily="34" charset="0"/>
            </a:endParaRPr>
          </a:p>
        </p:txBody>
      </p:sp>
      <p:sp>
        <p:nvSpPr>
          <p:cNvPr id="288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When we then wish to query on an input image, we quantize the descriptor vectors of the input image in a similar way, and accumulate scores for the images in the database with so called term frequency inverse document frequency (tf-idf). This is effectively an entropy weighting of the information. The winner is the image in the database with the most common information with the input image.</a:t>
            </a:r>
          </a:p>
        </p:txBody>
      </p:sp>
    </p:spTree>
    <p:extLst>
      <p:ext uri="{BB962C8B-B14F-4D97-AF65-F5344CB8AC3E}">
        <p14:creationId xmlns:p14="http://schemas.microsoft.com/office/powerpoint/2010/main" val="3128450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C7EDB15-595F-4A79-9DFB-3AE8244460DF}" type="slidenum">
              <a:rPr lang="en-US" altLang="en-US">
                <a:solidFill>
                  <a:srgbClr val="000000"/>
                </a:solidFill>
                <a:latin typeface="Arial" panose="020B0604020202020204" pitchFamily="34" charset="0"/>
              </a:rPr>
              <a:pPr eaLnBrk="1" hangingPunct="1">
                <a:spcBef>
                  <a:spcPct val="0"/>
                </a:spcBef>
              </a:pPr>
              <a:t>78</a:t>
            </a:fld>
            <a:endParaRPr lang="en-US" altLang="en-US">
              <a:solidFill>
                <a:srgbClr val="000000"/>
              </a:solidFill>
              <a:latin typeface="Arial" panose="020B0604020202020204" pitchFamily="34" charset="0"/>
            </a:endParaRPr>
          </a:p>
        </p:txBody>
      </p:sp>
      <p:sp>
        <p:nvSpPr>
          <p:cNvPr id="289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dirty="0" smtClean="0"/>
              <a:t>Number</a:t>
            </a:r>
            <a:r>
              <a:rPr lang="en-US" altLang="en-US" baseline="0" dirty="0" smtClean="0"/>
              <a:t> of words = (</a:t>
            </a:r>
            <a:r>
              <a:rPr lang="en-US" altLang="en-US" baseline="0" dirty="0" err="1" smtClean="0"/>
              <a:t>branching_factor</a:t>
            </a:r>
            <a:r>
              <a:rPr lang="en-US" altLang="en-US" baseline="0" dirty="0" smtClean="0"/>
              <a:t>)^(</a:t>
            </a:r>
            <a:r>
              <a:rPr lang="en-US" altLang="en-US" baseline="0" dirty="0" err="1" smtClean="0"/>
              <a:t>number_of_levels</a:t>
            </a:r>
            <a:r>
              <a:rPr lang="en-US" altLang="en-US" baseline="0" dirty="0" smtClean="0"/>
              <a:t>)</a:t>
            </a:r>
          </a:p>
          <a:p>
            <a:pPr defTabSz="912813" eaLnBrk="1" hangingPunct="1">
              <a:spcBef>
                <a:spcPct val="0"/>
              </a:spcBef>
            </a:pPr>
            <a:r>
              <a:rPr lang="en-US" altLang="en-US" baseline="0" dirty="0" smtClean="0"/>
              <a:t>Assignment cost for flat hierarchy O(k), for tree O(log(base </a:t>
            </a:r>
            <a:r>
              <a:rPr lang="en-US" altLang="en-US" baseline="0" dirty="0" err="1" smtClean="0"/>
              <a:t>branching_factor</a:t>
            </a:r>
            <a:r>
              <a:rPr lang="en-US" altLang="en-US" baseline="0" dirty="0" smtClean="0"/>
              <a:t>)(k) * </a:t>
            </a:r>
            <a:r>
              <a:rPr lang="en-US" altLang="en-US" baseline="0" dirty="0" err="1" smtClean="0"/>
              <a:t>branching_factor</a:t>
            </a:r>
            <a:r>
              <a:rPr lang="en-US" altLang="en-US" baseline="0" dirty="0" smtClean="0"/>
              <a:t>)</a:t>
            </a:r>
            <a:endParaRPr lang="en-US" altLang="en-US" dirty="0" smtClean="0"/>
          </a:p>
        </p:txBody>
      </p:sp>
    </p:spTree>
    <p:extLst>
      <p:ext uri="{BB962C8B-B14F-4D97-AF65-F5344CB8AC3E}">
        <p14:creationId xmlns:p14="http://schemas.microsoft.com/office/powerpoint/2010/main" val="33497410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7C6B45-833A-405B-A548-5C48DC75553E}" type="slidenum">
              <a:rPr lang="en-US" altLang="en-US">
                <a:solidFill>
                  <a:srgbClr val="000000"/>
                </a:solidFill>
                <a:latin typeface="Calibri" panose="020F0502020204030204" pitchFamily="34" charset="0"/>
              </a:rPr>
              <a:pPr eaLnBrk="1" hangingPunct="1"/>
              <a:t>79</a:t>
            </a:fld>
            <a:endParaRPr lang="en-US" altLang="en-US">
              <a:solidFill>
                <a:srgbClr val="000000"/>
              </a:solidFill>
              <a:latin typeface="Calibri" panose="020F0502020204030204" pitchFamily="34" charset="0"/>
            </a:endParaRPr>
          </a:p>
        </p:txBody>
      </p:sp>
      <p:sp>
        <p:nvSpPr>
          <p:cNvPr id="290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Very recently, we have scaled the system even further.</a:t>
            </a:r>
          </a:p>
          <a:p>
            <a:r>
              <a:rPr lang="en-US" altLang="en-US" smtClean="0"/>
              <a:t>The system we just demo’d searches a 50 thousand image index in the RAM of this laptop at real-time rates.</a:t>
            </a:r>
          </a:p>
          <a:p>
            <a:r>
              <a:rPr lang="en-US" altLang="en-US" smtClean="0"/>
              <a:t>We have built and programmed a desktop system at home in which we currently have 12 hard drives. We bypass the operating system and </a:t>
            </a:r>
          </a:p>
          <a:p>
            <a:r>
              <a:rPr lang="en-US" altLang="en-US" smtClean="0"/>
              <a:t>read and write the disk surfaces directly.  </a:t>
            </a:r>
          </a:p>
          <a:p>
            <a:r>
              <a:rPr lang="en-US" altLang="en-US" smtClean="0"/>
              <a:t>Last week this system clocked in on 110 Million images in 5.8 seconds, so roughly 20Million images per second and machine.</a:t>
            </a:r>
          </a:p>
          <a:p>
            <a:r>
              <a:rPr lang="en-US" altLang="en-US" smtClean="0"/>
              <a:t>The images consist of around 10 days of four TV channels, so more than a month of TV.</a:t>
            </a:r>
          </a:p>
          <a:p>
            <a:r>
              <a:rPr lang="en-US" altLang="en-US" smtClean="0"/>
              <a:t>Soon we don’t have to watch TV, because we’ll have machines doing it for us.  </a:t>
            </a:r>
          </a:p>
        </p:txBody>
      </p:sp>
    </p:spTree>
    <p:extLst>
      <p:ext uri="{BB962C8B-B14F-4D97-AF65-F5344CB8AC3E}">
        <p14:creationId xmlns:p14="http://schemas.microsoft.com/office/powerpoint/2010/main" val="36019695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5742558-FF0B-4DC1-9BE1-CF1373B03F44}" type="slidenum">
              <a:rPr lang="en-US" altLang="en-US">
                <a:solidFill>
                  <a:srgbClr val="000000"/>
                </a:solidFill>
                <a:latin typeface="Calibri" panose="020F0502020204030204" pitchFamily="34" charset="0"/>
              </a:rPr>
              <a:pPr eaLnBrk="1" hangingPunct="1"/>
              <a:t>80</a:t>
            </a:fld>
            <a:endParaRPr lang="en-US" altLang="en-US">
              <a:solidFill>
                <a:srgbClr val="000000"/>
              </a:solidFill>
              <a:latin typeface="Calibri" panose="020F0502020204030204" pitchFamily="34" charset="0"/>
            </a:endParaRPr>
          </a:p>
        </p:txBody>
      </p:sp>
      <p:sp>
        <p:nvSpPr>
          <p:cNvPr id="291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To continue the analogy, if we printed all these images on paper, and stacked them, </a:t>
            </a:r>
          </a:p>
        </p:txBody>
      </p:sp>
    </p:spTree>
    <p:extLst>
      <p:ext uri="{BB962C8B-B14F-4D97-AF65-F5344CB8AC3E}">
        <p14:creationId xmlns:p14="http://schemas.microsoft.com/office/powerpoint/2010/main" val="33616547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183914-6E82-47EC-8AEF-2D085D7128BE}" type="slidenum">
              <a:rPr lang="en-US" altLang="en-US">
                <a:solidFill>
                  <a:srgbClr val="000000"/>
                </a:solidFill>
                <a:latin typeface="Calibri" panose="020F0502020204030204" pitchFamily="34" charset="0"/>
              </a:rPr>
              <a:pPr eaLnBrk="1" hangingPunct="1"/>
              <a:t>81</a:t>
            </a:fld>
            <a:endParaRPr lang="en-US" altLang="en-US">
              <a:solidFill>
                <a:srgbClr val="000000"/>
              </a:solidFill>
              <a:latin typeface="Calibri" panose="020F0502020204030204" pitchFamily="34" charset="0"/>
            </a:endParaRPr>
          </a:p>
        </p:txBody>
      </p:sp>
      <p:sp>
        <p:nvSpPr>
          <p:cNvPr id="292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pile would stack, as high as</a:t>
            </a:r>
          </a:p>
        </p:txBody>
      </p:sp>
    </p:spTree>
    <p:extLst>
      <p:ext uri="{BB962C8B-B14F-4D97-AF65-F5344CB8AC3E}">
        <p14:creationId xmlns:p14="http://schemas.microsoft.com/office/powerpoint/2010/main" val="16894597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30BE285-EF9E-4892-BC8A-C633923202E6}" type="slidenum">
              <a:rPr lang="en-US" altLang="en-US">
                <a:solidFill>
                  <a:srgbClr val="000000"/>
                </a:solidFill>
                <a:latin typeface="Calibri" panose="020F0502020204030204" pitchFamily="34" charset="0"/>
              </a:rPr>
              <a:pPr eaLnBrk="1" hangingPunct="1"/>
              <a:t>82</a:t>
            </a:fld>
            <a:endParaRPr lang="en-US" altLang="en-US">
              <a:solidFill>
                <a:srgbClr val="000000"/>
              </a:solidFill>
              <a:latin typeface="Calibri" panose="020F0502020204030204" pitchFamily="34" charset="0"/>
            </a:endParaRPr>
          </a:p>
        </p:txBody>
      </p:sp>
      <p:sp>
        <p:nvSpPr>
          <p:cNvPr id="293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Mount Everest.</a:t>
            </a:r>
          </a:p>
          <a:p>
            <a:r>
              <a:rPr lang="en-US" altLang="en-US" smtClean="0"/>
              <a:t>Another way to put perspective on this is, Google image search not too long ago claimed to index 2 billion images,</a:t>
            </a:r>
          </a:p>
          <a:p>
            <a:r>
              <a:rPr lang="en-US" altLang="en-US" smtClean="0"/>
              <a:t>although based on meta-data, while we do it based on image content.</a:t>
            </a:r>
          </a:p>
          <a:p>
            <a:r>
              <a:rPr lang="en-US" altLang="en-US" smtClean="0"/>
              <a:t>So, with about 20 desktop systems like the one I just showed, it seems that it may be possible to build a web-scale content-based image search engine,</a:t>
            </a:r>
          </a:p>
          <a:p>
            <a:r>
              <a:rPr lang="en-US" altLang="en-US" smtClean="0"/>
              <a:t>and we are sort of hoping that this paper will fuel the race for the first such search engine. </a:t>
            </a:r>
          </a:p>
          <a:p>
            <a:endParaRPr lang="en-US" altLang="en-US" smtClean="0"/>
          </a:p>
          <a:p>
            <a:r>
              <a:rPr lang="en-US" altLang="en-US" smtClean="0"/>
              <a:t>So, that is some motivation. </a:t>
            </a:r>
          </a:p>
          <a:p>
            <a:r>
              <a:rPr lang="en-US" altLang="en-US" smtClean="0"/>
              <a:t>Let me now move to the contribution of the paper.</a:t>
            </a:r>
          </a:p>
          <a:p>
            <a:r>
              <a:rPr lang="en-US" altLang="en-US" smtClean="0"/>
              <a:t>As you can guess by now, it is about scalability of recognition and retrieval.</a:t>
            </a:r>
          </a:p>
        </p:txBody>
      </p:sp>
    </p:spTree>
    <p:extLst>
      <p:ext uri="{BB962C8B-B14F-4D97-AF65-F5344CB8AC3E}">
        <p14:creationId xmlns:p14="http://schemas.microsoft.com/office/powerpoint/2010/main" val="11940562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91174E-A516-435D-9CAC-813C9DCB5B91}" type="slidenum">
              <a:rPr lang="en-US" altLang="en-US">
                <a:solidFill>
                  <a:prstClr val="black"/>
                </a:solidFill>
                <a:latin typeface="Calibri" panose="020F0502020204030204" pitchFamily="34" charset="0"/>
              </a:rPr>
              <a:pPr eaLnBrk="1" hangingPunct="1"/>
              <a:t>83</a:t>
            </a:fld>
            <a:endParaRPr lang="en-US" altLang="en-US">
              <a:solidFill>
                <a:prstClr val="black"/>
              </a:solidFill>
              <a:latin typeface="Calibri" panose="020F0502020204030204" pitchFamily="34" charset="0"/>
            </a:endParaRPr>
          </a:p>
        </p:txBody>
      </p:sp>
      <p:sp>
        <p:nvSpPr>
          <p:cNvPr id="294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One of the reasons we managed to take the system this far is that we have worked with rigorous performance testing against a database with ground truth.</a:t>
            </a:r>
          </a:p>
          <a:p>
            <a:r>
              <a:rPr lang="en-US" altLang="en-US" smtClean="0"/>
              <a:t>We now have a benchmark database with over 10000 images grouped in sets of four images of the same object. We query on one of the images in the group and see how many of the other images in the group make it to the top of the query.</a:t>
            </a:r>
          </a:p>
          <a:p>
            <a:r>
              <a:rPr lang="en-US" altLang="en-US" smtClean="0"/>
              <a:t>In the paper, we have tested this up to a million images, by embedding the ground truth database into a database encompassing all the frames of 10 feature length movies.</a:t>
            </a:r>
          </a:p>
        </p:txBody>
      </p:sp>
    </p:spTree>
    <p:extLst>
      <p:ext uri="{BB962C8B-B14F-4D97-AF65-F5344CB8AC3E}">
        <p14:creationId xmlns:p14="http://schemas.microsoft.com/office/powerpoint/2010/main" val="3057408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F7CC9C-C92A-40E9-A086-3CF2298651B9}" type="slidenum">
              <a:rPr lang="en-US" altLang="en-US">
                <a:solidFill>
                  <a:prstClr val="black"/>
                </a:solidFill>
                <a:latin typeface="Calibri" panose="020F0502020204030204" pitchFamily="34" charset="0"/>
              </a:rPr>
              <a:pPr eaLnBrk="1" hangingPunct="1"/>
              <a:t>84</a:t>
            </a:fld>
            <a:endParaRPr lang="en-US" altLang="en-US">
              <a:solidFill>
                <a:prstClr val="black"/>
              </a:solidFill>
              <a:latin typeface="Calibri" panose="020F0502020204030204" pitchFamily="34" charset="0"/>
            </a:endParaRPr>
          </a:p>
        </p:txBody>
      </p:sp>
      <p:sp>
        <p:nvSpPr>
          <p:cNvPr id="295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a:p>
            <a:r>
              <a:rPr lang="en-US" altLang="en-US" smtClean="0"/>
              <a:t>We also find that performance improves with the branch factor.</a:t>
            </a:r>
          </a:p>
          <a:p>
            <a:r>
              <a:rPr lang="en-US" altLang="en-US" smtClean="0"/>
              <a:t>This improvement is not dramatic, but it is interesting to note that very low branch factors are somewhat weak, and a branch factor of two results in partitioning the space with planes. </a:t>
            </a:r>
          </a:p>
          <a:p>
            <a:endParaRPr lang="en-US" altLang="en-US" smtClean="0"/>
          </a:p>
          <a:p>
            <a:endParaRPr lang="en-US" altLang="en-US" smtClean="0"/>
          </a:p>
        </p:txBody>
      </p:sp>
    </p:spTree>
    <p:extLst>
      <p:ext uri="{BB962C8B-B14F-4D97-AF65-F5344CB8AC3E}">
        <p14:creationId xmlns:p14="http://schemas.microsoft.com/office/powerpoint/2010/main" val="35700143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05D8054-05DA-49E6-9897-BD47C94C6CC8}" type="slidenum">
              <a:rPr lang="en-US">
                <a:solidFill>
                  <a:srgbClr val="000000"/>
                </a:solidFill>
              </a:rPr>
              <a:pPr/>
              <a:t>85</a:t>
            </a:fld>
            <a:endParaRPr lang="en-US">
              <a:solidFill>
                <a:srgbClr val="000000"/>
              </a:solidFill>
            </a:endParaRPr>
          </a:p>
        </p:txBody>
      </p:sp>
      <p:sp>
        <p:nvSpPr>
          <p:cNvPr id="160771" name="Slide Image Placeholder 1"/>
          <p:cNvSpPr>
            <a:spLocks noGrp="1" noRot="1" noChangeAspect="1" noTextEdit="1"/>
          </p:cNvSpPr>
          <p:nvPr>
            <p:ph type="sldImg"/>
          </p:nvPr>
        </p:nvSpPr>
        <p:spPr>
          <a:xfrm>
            <a:off x="1143000" y="684213"/>
            <a:ext cx="4572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hangingPunct="0"/>
            <a:fld id="{E3EFDE47-DD8C-4A4A-B602-30A443C7CF59}" type="slidenum">
              <a:rPr lang="de-CH" sz="1200" smtClean="0">
                <a:solidFill>
                  <a:srgbClr val="000000"/>
                </a:solidFill>
                <a:latin typeface="Times New Roman" pitchFamily="18" charset="0"/>
              </a:rPr>
              <a:pPr algn="r" eaLnBrk="0" hangingPunct="0"/>
              <a:t>85</a:t>
            </a:fld>
            <a:endParaRPr lang="de-CH" sz="1200" smtClean="0">
              <a:solidFill>
                <a:srgbClr val="000000"/>
              </a:solidFill>
              <a:latin typeface="Times New Roman" pitchFamily="18" charset="0"/>
            </a:endParaRPr>
          </a:p>
        </p:txBody>
      </p:sp>
    </p:spTree>
    <p:extLst>
      <p:ext uri="{BB962C8B-B14F-4D97-AF65-F5344CB8AC3E}">
        <p14:creationId xmlns:p14="http://schemas.microsoft.com/office/powerpoint/2010/main" val="4242330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Tiger python</a:t>
            </a:r>
          </a:p>
        </p:txBody>
      </p:sp>
      <p:sp>
        <p:nvSpPr>
          <p:cNvPr id="74756"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469B24-4358-4B68-A7BF-884008134B46}" type="slidenum">
              <a:rPr lang="en-US" altLang="en-US"/>
              <a:pPr eaLnBrk="1" hangingPunct="1"/>
              <a:t>7</a:t>
            </a:fld>
            <a:endParaRPr lang="en-US" altLang="en-US"/>
          </a:p>
        </p:txBody>
      </p:sp>
    </p:spTree>
    <p:extLst>
      <p:ext uri="{BB962C8B-B14F-4D97-AF65-F5344CB8AC3E}">
        <p14:creationId xmlns:p14="http://schemas.microsoft.com/office/powerpoint/2010/main" val="14700545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0211472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29510902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hangingPunct="0"/>
            <a:fld id="{963C4B86-4A2A-45C6-950F-A7D1AF166CFB}" type="slidenum">
              <a:rPr lang="en-US" sz="1100" b="1">
                <a:solidFill>
                  <a:srgbClr val="000000"/>
                </a:solidFill>
                <a:latin typeface="Times New Roman" pitchFamily="18" charset="0"/>
              </a:rPr>
              <a:pPr eaLnBrk="0" hangingPunct="0"/>
              <a:t>93</a:t>
            </a:fld>
            <a:endParaRPr lang="en-US" sz="11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4037890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610364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D50345-951D-4424-B7AE-0B6D166B8252}" type="slidenum">
              <a:rPr lang="en-US" altLang="en-US">
                <a:solidFill>
                  <a:srgbClr val="000000"/>
                </a:solidFill>
                <a:latin typeface="Calibri" panose="020F0502020204030204" pitchFamily="34" charset="0"/>
              </a:rPr>
              <a:pPr eaLnBrk="1" hangingPunct="1"/>
              <a:t>96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2706182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4088203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Query expansion is a technique to increase recall, possibly at the expense of precision.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477A24-6D0C-4436-BC66-C0C508444068}" type="slidenum">
              <a:rPr lang="en-US" altLang="en-US">
                <a:solidFill>
                  <a:prstClr val="black"/>
                </a:solidFill>
                <a:latin typeface="Calibri" panose="020F0502020204030204" pitchFamily="34" charset="0"/>
              </a:rPr>
              <a:pPr eaLnBrk="1" hangingPunct="1"/>
              <a:t>99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1761407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102</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41343052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103</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5657314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104</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81231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Siam cat</a:t>
            </a:r>
          </a:p>
        </p:txBody>
      </p:sp>
      <p:sp>
        <p:nvSpPr>
          <p:cNvPr id="75780"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89ECD1-9D6F-409E-8EFC-9D3AD779F152}" type="slidenum">
              <a:rPr lang="en-US" altLang="en-US"/>
              <a:pPr eaLnBrk="1" hangingPunct="1"/>
              <a:t>8</a:t>
            </a:fld>
            <a:endParaRPr lang="en-US" altLang="en-US"/>
          </a:p>
        </p:txBody>
      </p:sp>
    </p:spTree>
    <p:extLst>
      <p:ext uri="{BB962C8B-B14F-4D97-AF65-F5344CB8AC3E}">
        <p14:creationId xmlns:p14="http://schemas.microsoft.com/office/powerpoint/2010/main" val="392650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Husky with heterochromia</a:t>
            </a:r>
          </a:p>
          <a:p>
            <a:endParaRPr lang="en-US" altLang="en-US" smtClean="0">
              <a:latin typeface="Arial" panose="020B0604020202020204" pitchFamily="34" charset="0"/>
            </a:endParaRPr>
          </a:p>
        </p:txBody>
      </p:sp>
      <p:sp>
        <p:nvSpPr>
          <p:cNvPr id="70660"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2D36CD-E5BD-4BBC-99EA-11EBA95BF140}" type="slidenum">
              <a:rPr lang="en-US" altLang="en-US"/>
              <a:pPr eaLnBrk="1" hangingPunct="1"/>
              <a:t>9</a:t>
            </a:fld>
            <a:endParaRPr lang="en-US" altLang="en-US"/>
          </a:p>
        </p:txBody>
      </p:sp>
    </p:spTree>
    <p:extLst>
      <p:ext uri="{BB962C8B-B14F-4D97-AF65-F5344CB8AC3E}">
        <p14:creationId xmlns:p14="http://schemas.microsoft.com/office/powerpoint/2010/main" val="256748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7DABE1-C7B7-4AD5-A56C-F19D25CB4533}" type="slidenum">
              <a:rPr lang="en-US" altLang="en-US"/>
              <a:pPr/>
              <a:t>‹#›</a:t>
            </a:fld>
            <a:endParaRPr lang="en-US" altLang="en-US"/>
          </a:p>
        </p:txBody>
      </p:sp>
    </p:spTree>
    <p:extLst>
      <p:ext uri="{BB962C8B-B14F-4D97-AF65-F5344CB8AC3E}">
        <p14:creationId xmlns:p14="http://schemas.microsoft.com/office/powerpoint/2010/main" val="3520782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DA09426-F337-437A-90C4-2CAC1352C554}" type="slidenum">
              <a:rPr lang="en-US" altLang="en-US"/>
              <a:pPr/>
              <a:t>‹#›</a:t>
            </a:fld>
            <a:endParaRPr lang="en-US" altLang="en-US"/>
          </a:p>
        </p:txBody>
      </p:sp>
    </p:spTree>
    <p:extLst>
      <p:ext uri="{BB962C8B-B14F-4D97-AF65-F5344CB8AC3E}">
        <p14:creationId xmlns:p14="http://schemas.microsoft.com/office/powerpoint/2010/main" val="2068452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97F203D-69D8-4DD1-98E7-F723D92E22A4}" type="slidenum">
              <a:rPr lang="en-US" altLang="en-US"/>
              <a:pPr/>
              <a:t>‹#›</a:t>
            </a:fld>
            <a:endParaRPr lang="en-US" altLang="en-US"/>
          </a:p>
        </p:txBody>
      </p:sp>
    </p:spTree>
    <p:extLst>
      <p:ext uri="{BB962C8B-B14F-4D97-AF65-F5344CB8AC3E}">
        <p14:creationId xmlns:p14="http://schemas.microsoft.com/office/powerpoint/2010/main" val="30988111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8C6CF403-A26B-4E9E-9E62-B300AAD4F2FD}" type="slidenum">
              <a:rPr lang="en-US" altLang="en-US"/>
              <a:pPr/>
              <a:t>‹#›</a:t>
            </a:fld>
            <a:endParaRPr lang="en-US" altLang="en-US"/>
          </a:p>
        </p:txBody>
      </p:sp>
    </p:spTree>
    <p:extLst>
      <p:ext uri="{BB962C8B-B14F-4D97-AF65-F5344CB8AC3E}">
        <p14:creationId xmlns:p14="http://schemas.microsoft.com/office/powerpoint/2010/main" val="38483563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F7AC291-83EE-413F-83DD-D29487076AC6}" type="slidenum">
              <a:rPr lang="en-US" altLang="en-US"/>
              <a:pPr/>
              <a:t>‹#›</a:t>
            </a:fld>
            <a:endParaRPr lang="en-US" altLang="en-US"/>
          </a:p>
        </p:txBody>
      </p:sp>
    </p:spTree>
    <p:extLst>
      <p:ext uri="{BB962C8B-B14F-4D97-AF65-F5344CB8AC3E}">
        <p14:creationId xmlns:p14="http://schemas.microsoft.com/office/powerpoint/2010/main" val="7081494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65E2A195-59E0-486E-A8BC-D5EA3B11C616}" type="slidenum">
              <a:rPr lang="en-US" altLang="en-US"/>
              <a:pPr/>
              <a:t>‹#›</a:t>
            </a:fld>
            <a:endParaRPr lang="en-US" altLang="en-US"/>
          </a:p>
        </p:txBody>
      </p:sp>
    </p:spTree>
    <p:extLst>
      <p:ext uri="{BB962C8B-B14F-4D97-AF65-F5344CB8AC3E}">
        <p14:creationId xmlns:p14="http://schemas.microsoft.com/office/powerpoint/2010/main" val="41906823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1412BEA-B587-4BB2-924D-F902FD00A405}" type="slidenum">
              <a:rPr lang="en-US" altLang="en-US"/>
              <a:pPr/>
              <a:t>‹#›</a:t>
            </a:fld>
            <a:endParaRPr lang="en-US" altLang="en-US"/>
          </a:p>
        </p:txBody>
      </p:sp>
    </p:spTree>
    <p:extLst>
      <p:ext uri="{BB962C8B-B14F-4D97-AF65-F5344CB8AC3E}">
        <p14:creationId xmlns:p14="http://schemas.microsoft.com/office/powerpoint/2010/main" val="10201852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189D6E1-466C-4434-9688-C38B8ED0DFB7}" type="slidenum">
              <a:rPr lang="en-US" altLang="en-US"/>
              <a:pPr/>
              <a:t>‹#›</a:t>
            </a:fld>
            <a:endParaRPr lang="en-US" altLang="en-US"/>
          </a:p>
        </p:txBody>
      </p:sp>
    </p:spTree>
    <p:extLst>
      <p:ext uri="{BB962C8B-B14F-4D97-AF65-F5344CB8AC3E}">
        <p14:creationId xmlns:p14="http://schemas.microsoft.com/office/powerpoint/2010/main" val="9327151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DDF5D26-7795-4E8D-A5AD-045E8AE42C7D}" type="slidenum">
              <a:rPr lang="en-US" altLang="en-US"/>
              <a:pPr/>
              <a:t>‹#›</a:t>
            </a:fld>
            <a:endParaRPr lang="en-US" altLang="en-US"/>
          </a:p>
        </p:txBody>
      </p:sp>
    </p:spTree>
    <p:extLst>
      <p:ext uri="{BB962C8B-B14F-4D97-AF65-F5344CB8AC3E}">
        <p14:creationId xmlns:p14="http://schemas.microsoft.com/office/powerpoint/2010/main" val="39255847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9CF1FEE-EDBB-4C75-8402-8FAA81455988}" type="slidenum">
              <a:rPr lang="en-US" altLang="en-US"/>
              <a:pPr/>
              <a:t>‹#›</a:t>
            </a:fld>
            <a:endParaRPr lang="en-US" altLang="en-US"/>
          </a:p>
        </p:txBody>
      </p:sp>
    </p:spTree>
    <p:extLst>
      <p:ext uri="{BB962C8B-B14F-4D97-AF65-F5344CB8AC3E}">
        <p14:creationId xmlns:p14="http://schemas.microsoft.com/office/powerpoint/2010/main" val="24739504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FFC08CB3-D16D-4785-A9B1-FE382166E812}" type="datetimeFigureOut">
              <a:rPr lang="en-US"/>
              <a:pPr>
                <a:defRPr/>
              </a:pPr>
              <a:t>10/17/2018</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CFC2ECE8-B5AA-4A9A-A89B-A825B8E3635A}" type="slidenum">
              <a:rPr lang="en-US" altLang="en-US"/>
              <a:pPr/>
              <a:t>‹#›</a:t>
            </a:fld>
            <a:endParaRPr lang="en-US" altLang="en-US"/>
          </a:p>
        </p:txBody>
      </p:sp>
    </p:spTree>
    <p:extLst>
      <p:ext uri="{BB962C8B-B14F-4D97-AF65-F5344CB8AC3E}">
        <p14:creationId xmlns:p14="http://schemas.microsoft.com/office/powerpoint/2010/main" val="19157093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3068DC5C-F802-4D5D-9BC5-A1A9B47B5C23}" type="datetimeFigureOut">
              <a:rPr lang="en-US"/>
              <a:pPr>
                <a:defRPr/>
              </a:pPr>
              <a:t>10/17/2018</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24E49614-3273-4B13-AA55-F67678FDC3B5}" type="slidenum">
              <a:rPr lang="en-US" altLang="en-US"/>
              <a:pPr/>
              <a:t>‹#›</a:t>
            </a:fld>
            <a:endParaRPr lang="en-US" altLang="en-US"/>
          </a:p>
        </p:txBody>
      </p:sp>
    </p:spTree>
    <p:extLst>
      <p:ext uri="{BB962C8B-B14F-4D97-AF65-F5344CB8AC3E}">
        <p14:creationId xmlns:p14="http://schemas.microsoft.com/office/powerpoint/2010/main" val="230646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4036F3-F30C-4916-A811-40E040BA3E9E}" type="slidenum">
              <a:rPr lang="en-US" altLang="en-US"/>
              <a:pPr/>
              <a:t>‹#›</a:t>
            </a:fld>
            <a:endParaRPr lang="en-US" altLang="en-US"/>
          </a:p>
        </p:txBody>
      </p:sp>
    </p:spTree>
    <p:extLst>
      <p:ext uri="{BB962C8B-B14F-4D97-AF65-F5344CB8AC3E}">
        <p14:creationId xmlns:p14="http://schemas.microsoft.com/office/powerpoint/2010/main" val="15957823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4EBC9794-D1EB-4699-AEBE-8520275942DC}" type="datetimeFigureOut">
              <a:rPr lang="en-US"/>
              <a:pPr>
                <a:defRPr/>
              </a:pPr>
              <a:t>10/17/2018</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575B6F0-AE90-4B8C-BA65-8DC55639E8E6}" type="slidenum">
              <a:rPr lang="en-US" altLang="en-US"/>
              <a:pPr/>
              <a:t>‹#›</a:t>
            </a:fld>
            <a:endParaRPr lang="en-US" altLang="en-US"/>
          </a:p>
        </p:txBody>
      </p:sp>
    </p:spTree>
    <p:extLst>
      <p:ext uri="{BB962C8B-B14F-4D97-AF65-F5344CB8AC3E}">
        <p14:creationId xmlns:p14="http://schemas.microsoft.com/office/powerpoint/2010/main" val="19821580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CAD2FEB3-57EC-417C-B416-13AA0D48034A}" type="datetimeFigureOut">
              <a:rPr lang="en-US"/>
              <a:pPr>
                <a:defRPr/>
              </a:pPr>
              <a:t>10/17/2018</a:t>
            </a:fld>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C2CF4B56-82DA-497D-86CE-7DF606897390}" type="slidenum">
              <a:rPr lang="en-US" altLang="en-US"/>
              <a:pPr/>
              <a:t>‹#›</a:t>
            </a:fld>
            <a:endParaRPr lang="en-US" altLang="en-US"/>
          </a:p>
        </p:txBody>
      </p:sp>
    </p:spTree>
    <p:extLst>
      <p:ext uri="{BB962C8B-B14F-4D97-AF65-F5344CB8AC3E}">
        <p14:creationId xmlns:p14="http://schemas.microsoft.com/office/powerpoint/2010/main" val="42209723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204383D9-D00D-4C7B-99EC-53BA971186E0}" type="datetimeFigureOut">
              <a:rPr lang="en-US"/>
              <a:pPr>
                <a:defRPr/>
              </a:pPr>
              <a:t>10/17/2018</a:t>
            </a:fld>
            <a:endParaRPr lang="en-US"/>
          </a:p>
        </p:txBody>
      </p:sp>
      <p:sp>
        <p:nvSpPr>
          <p:cNvPr id="8"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E8066761-DE3B-41A4-9599-70A5C514AF3D}" type="slidenum">
              <a:rPr lang="en-US" altLang="en-US"/>
              <a:pPr/>
              <a:t>‹#›</a:t>
            </a:fld>
            <a:endParaRPr lang="en-US" altLang="en-US"/>
          </a:p>
        </p:txBody>
      </p:sp>
    </p:spTree>
    <p:extLst>
      <p:ext uri="{BB962C8B-B14F-4D97-AF65-F5344CB8AC3E}">
        <p14:creationId xmlns:p14="http://schemas.microsoft.com/office/powerpoint/2010/main" val="33940137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868AD5C7-A7B1-4BE5-AD65-F8D59BD949F2}" type="datetimeFigureOut">
              <a:rPr lang="en-US"/>
              <a:pPr>
                <a:defRPr/>
              </a:pPr>
              <a:t>10/17/2018</a:t>
            </a:fld>
            <a:endParaRPr lang="en-US"/>
          </a:p>
        </p:txBody>
      </p:sp>
      <p:sp>
        <p:nvSpPr>
          <p:cNvPr id="4"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86491AFD-E945-4562-9F28-227FF1617008}" type="slidenum">
              <a:rPr lang="en-US" altLang="en-US"/>
              <a:pPr/>
              <a:t>‹#›</a:t>
            </a:fld>
            <a:endParaRPr lang="en-US" altLang="en-US"/>
          </a:p>
        </p:txBody>
      </p:sp>
    </p:spTree>
    <p:extLst>
      <p:ext uri="{BB962C8B-B14F-4D97-AF65-F5344CB8AC3E}">
        <p14:creationId xmlns:p14="http://schemas.microsoft.com/office/powerpoint/2010/main" val="23640842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32A7AAD9-2815-4305-917D-1FD1DC959020}" type="datetimeFigureOut">
              <a:rPr lang="en-US"/>
              <a:pPr>
                <a:defRPr/>
              </a:pPr>
              <a:t>10/17/2018</a:t>
            </a:fld>
            <a:endParaRPr lang="en-US"/>
          </a:p>
        </p:txBody>
      </p:sp>
      <p:sp>
        <p:nvSpPr>
          <p:cNvPr id="3"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2C4F035C-14CD-4EC8-ACF2-65B5806D3BB3}" type="slidenum">
              <a:rPr lang="en-US" altLang="en-US"/>
              <a:pPr/>
              <a:t>‹#›</a:t>
            </a:fld>
            <a:endParaRPr lang="en-US" altLang="en-US"/>
          </a:p>
        </p:txBody>
      </p:sp>
    </p:spTree>
    <p:extLst>
      <p:ext uri="{BB962C8B-B14F-4D97-AF65-F5344CB8AC3E}">
        <p14:creationId xmlns:p14="http://schemas.microsoft.com/office/powerpoint/2010/main" val="16551329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295AF644-E86E-444F-A349-C639CF5A148D}" type="datetimeFigureOut">
              <a:rPr lang="en-US"/>
              <a:pPr>
                <a:defRPr/>
              </a:pPr>
              <a:t>10/17/2018</a:t>
            </a:fld>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18F4D104-5EA7-4D9C-B44F-716435218E49}" type="slidenum">
              <a:rPr lang="en-US" altLang="en-US"/>
              <a:pPr/>
              <a:t>‹#›</a:t>
            </a:fld>
            <a:endParaRPr lang="en-US" altLang="en-US"/>
          </a:p>
        </p:txBody>
      </p:sp>
    </p:spTree>
    <p:extLst>
      <p:ext uri="{BB962C8B-B14F-4D97-AF65-F5344CB8AC3E}">
        <p14:creationId xmlns:p14="http://schemas.microsoft.com/office/powerpoint/2010/main" val="10206131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AB5C701D-9E91-4170-9DCA-F081868E16FC}" type="datetimeFigureOut">
              <a:rPr lang="en-US"/>
              <a:pPr>
                <a:defRPr/>
              </a:pPr>
              <a:t>10/17/2018</a:t>
            </a:fld>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7151726A-7E5B-4A25-B0B7-FDE2AAB273D1}" type="slidenum">
              <a:rPr lang="en-US" altLang="en-US"/>
              <a:pPr/>
              <a:t>‹#›</a:t>
            </a:fld>
            <a:endParaRPr lang="en-US" altLang="en-US"/>
          </a:p>
        </p:txBody>
      </p:sp>
    </p:spTree>
    <p:extLst>
      <p:ext uri="{BB962C8B-B14F-4D97-AF65-F5344CB8AC3E}">
        <p14:creationId xmlns:p14="http://schemas.microsoft.com/office/powerpoint/2010/main" val="12566585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D57F462E-6ACE-446B-99E0-04612F2A2BE2}" type="datetimeFigureOut">
              <a:rPr lang="en-US"/>
              <a:pPr>
                <a:defRPr/>
              </a:pPr>
              <a:t>10/17/2018</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B8D1683-97AC-43F3-9A60-DA61CD0DB721}" type="slidenum">
              <a:rPr lang="en-US" altLang="en-US"/>
              <a:pPr/>
              <a:t>‹#›</a:t>
            </a:fld>
            <a:endParaRPr lang="en-US" altLang="en-US"/>
          </a:p>
        </p:txBody>
      </p:sp>
    </p:spTree>
    <p:extLst>
      <p:ext uri="{BB962C8B-B14F-4D97-AF65-F5344CB8AC3E}">
        <p14:creationId xmlns:p14="http://schemas.microsoft.com/office/powerpoint/2010/main" val="38898253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C1FC3341-03F1-4299-B682-ACB64005E4B9}" type="datetimeFigureOut">
              <a:rPr lang="en-US"/>
              <a:pPr>
                <a:defRPr/>
              </a:pPr>
              <a:t>10/17/2018</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45E7D812-944C-4EAB-8F28-34305DAFB1E1}" type="slidenum">
              <a:rPr lang="en-US" altLang="en-US"/>
              <a:pPr/>
              <a:t>‹#›</a:t>
            </a:fld>
            <a:endParaRPr lang="en-US" altLang="en-US"/>
          </a:p>
        </p:txBody>
      </p:sp>
    </p:spTree>
    <p:extLst>
      <p:ext uri="{BB962C8B-B14F-4D97-AF65-F5344CB8AC3E}">
        <p14:creationId xmlns:p14="http://schemas.microsoft.com/office/powerpoint/2010/main" val="140042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72E315A5-6571-4457-A38D-FB262388057C}" type="datetimeFigureOut">
              <a:rPr lang="en-US"/>
              <a:pPr>
                <a:defRPr/>
              </a:pPr>
              <a:t>10/17/2018</a:t>
            </a:fld>
            <a:endParaRPr lang="en-US"/>
          </a:p>
        </p:txBody>
      </p:sp>
      <p:sp>
        <p:nvSpPr>
          <p:cNvPr id="7"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fld id="{73E79FBB-86D2-4644-826A-AD70AB2AB081}" type="slidenum">
              <a:rPr lang="en-US" altLang="en-US"/>
              <a:pPr/>
              <a:t>‹#›</a:t>
            </a:fld>
            <a:endParaRPr lang="en-US" altLang="en-US"/>
          </a:p>
        </p:txBody>
      </p:sp>
    </p:spTree>
    <p:extLst>
      <p:ext uri="{BB962C8B-B14F-4D97-AF65-F5344CB8AC3E}">
        <p14:creationId xmlns:p14="http://schemas.microsoft.com/office/powerpoint/2010/main" val="3021274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0030853-8CAD-4745-ACED-1D89D00BBE23}"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94D5B49-FAFF-47A4-BD47-B0358F8A4514}" type="slidenum">
              <a:rPr lang="en-US" altLang="en-US"/>
              <a:pPr/>
              <a:t>‹#›</a:t>
            </a:fld>
            <a:endParaRPr lang="en-US" altLang="en-US"/>
          </a:p>
        </p:txBody>
      </p:sp>
    </p:spTree>
    <p:extLst>
      <p:ext uri="{BB962C8B-B14F-4D97-AF65-F5344CB8AC3E}">
        <p14:creationId xmlns:p14="http://schemas.microsoft.com/office/powerpoint/2010/main" val="27387298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5DA1C8C7-368B-47D0-82DD-F34FCAFA97B6}" type="datetimeFigureOut">
              <a:rPr lang="en-US"/>
              <a:pPr>
                <a:defRPr/>
              </a:pPr>
              <a:t>10/17/2018</a:t>
            </a:fld>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7405D44C-3CF2-4809-945A-739377CB96C7}" type="slidenum">
              <a:rPr lang="en-US" altLang="en-US"/>
              <a:pPr/>
              <a:t>‹#›</a:t>
            </a:fld>
            <a:endParaRPr lang="en-US" altLang="en-US"/>
          </a:p>
        </p:txBody>
      </p:sp>
    </p:spTree>
    <p:extLst>
      <p:ext uri="{BB962C8B-B14F-4D97-AF65-F5344CB8AC3E}">
        <p14:creationId xmlns:p14="http://schemas.microsoft.com/office/powerpoint/2010/main" val="31914979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D6EB70F-487A-409E-BC68-B801661AAFDB}" type="slidenum">
              <a:rPr lang="en-US" altLang="en-US"/>
              <a:pPr/>
              <a:t>‹#›</a:t>
            </a:fld>
            <a:endParaRPr lang="en-US" altLang="en-US"/>
          </a:p>
        </p:txBody>
      </p:sp>
    </p:spTree>
    <p:extLst>
      <p:ext uri="{BB962C8B-B14F-4D97-AF65-F5344CB8AC3E}">
        <p14:creationId xmlns:p14="http://schemas.microsoft.com/office/powerpoint/2010/main" val="22423230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E16D936-CF2C-4EB5-A297-4AE8CA951CC9}" type="slidenum">
              <a:rPr lang="en-US" altLang="en-US"/>
              <a:pPr/>
              <a:t>‹#›</a:t>
            </a:fld>
            <a:endParaRPr lang="en-US" altLang="en-US"/>
          </a:p>
        </p:txBody>
      </p:sp>
    </p:spTree>
    <p:extLst>
      <p:ext uri="{BB962C8B-B14F-4D97-AF65-F5344CB8AC3E}">
        <p14:creationId xmlns:p14="http://schemas.microsoft.com/office/powerpoint/2010/main" val="2603034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DC2C874-C204-40C7-82D4-9BFFCC395B7A}" type="slidenum">
              <a:rPr lang="en-US" altLang="en-US"/>
              <a:pPr/>
              <a:t>‹#›</a:t>
            </a:fld>
            <a:endParaRPr lang="en-US" altLang="en-US"/>
          </a:p>
        </p:txBody>
      </p:sp>
    </p:spTree>
    <p:extLst>
      <p:ext uri="{BB962C8B-B14F-4D97-AF65-F5344CB8AC3E}">
        <p14:creationId xmlns:p14="http://schemas.microsoft.com/office/powerpoint/2010/main" val="26224956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FF82E049-9BF4-435C-8851-CBC7B6E570E9}" type="slidenum">
              <a:rPr lang="en-US" altLang="en-US"/>
              <a:pPr/>
              <a:t>‹#›</a:t>
            </a:fld>
            <a:endParaRPr lang="en-US" altLang="en-US"/>
          </a:p>
        </p:txBody>
      </p:sp>
    </p:spTree>
    <p:extLst>
      <p:ext uri="{BB962C8B-B14F-4D97-AF65-F5344CB8AC3E}">
        <p14:creationId xmlns:p14="http://schemas.microsoft.com/office/powerpoint/2010/main" val="10531323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E29D6D2F-3620-4C8E-B662-A87C1855EC77}" type="slidenum">
              <a:rPr lang="en-US" altLang="en-US"/>
              <a:pPr/>
              <a:t>‹#›</a:t>
            </a:fld>
            <a:endParaRPr lang="en-US" altLang="en-US"/>
          </a:p>
        </p:txBody>
      </p:sp>
    </p:spTree>
    <p:extLst>
      <p:ext uri="{BB962C8B-B14F-4D97-AF65-F5344CB8AC3E}">
        <p14:creationId xmlns:p14="http://schemas.microsoft.com/office/powerpoint/2010/main" val="41281370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2A533D5-124B-4AB5-855B-7146445DBC33}" type="slidenum">
              <a:rPr lang="en-US" altLang="en-US"/>
              <a:pPr/>
              <a:t>‹#›</a:t>
            </a:fld>
            <a:endParaRPr lang="en-US" altLang="en-US"/>
          </a:p>
        </p:txBody>
      </p:sp>
    </p:spTree>
    <p:extLst>
      <p:ext uri="{BB962C8B-B14F-4D97-AF65-F5344CB8AC3E}">
        <p14:creationId xmlns:p14="http://schemas.microsoft.com/office/powerpoint/2010/main" val="6644107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B1F8893B-24D7-4095-AC16-BBE252D09E98}" type="slidenum">
              <a:rPr lang="en-US" altLang="en-US"/>
              <a:pPr/>
              <a:t>‹#›</a:t>
            </a:fld>
            <a:endParaRPr lang="en-US" altLang="en-US"/>
          </a:p>
        </p:txBody>
      </p:sp>
    </p:spTree>
    <p:extLst>
      <p:ext uri="{BB962C8B-B14F-4D97-AF65-F5344CB8AC3E}">
        <p14:creationId xmlns:p14="http://schemas.microsoft.com/office/powerpoint/2010/main" val="14051383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1A2153F-62E8-48C9-92EC-B73918E2D351}" type="slidenum">
              <a:rPr lang="en-US" altLang="en-US"/>
              <a:pPr/>
              <a:t>‹#›</a:t>
            </a:fld>
            <a:endParaRPr lang="en-US" altLang="en-US"/>
          </a:p>
        </p:txBody>
      </p:sp>
    </p:spTree>
    <p:extLst>
      <p:ext uri="{BB962C8B-B14F-4D97-AF65-F5344CB8AC3E}">
        <p14:creationId xmlns:p14="http://schemas.microsoft.com/office/powerpoint/2010/main" val="37972931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5662205-FA17-42B2-8226-3EA4DAD525F4}" type="slidenum">
              <a:rPr lang="en-US" altLang="en-US"/>
              <a:pPr/>
              <a:t>‹#›</a:t>
            </a:fld>
            <a:endParaRPr lang="en-US" altLang="en-US"/>
          </a:p>
        </p:txBody>
      </p:sp>
    </p:spTree>
    <p:extLst>
      <p:ext uri="{BB962C8B-B14F-4D97-AF65-F5344CB8AC3E}">
        <p14:creationId xmlns:p14="http://schemas.microsoft.com/office/powerpoint/2010/main" val="3849867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E9CFBE0-FA30-4858-8A45-92FC7916535C}"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4469A0A-91DD-4D4E-A7B2-752CD7597F28}" type="slidenum">
              <a:rPr lang="en-US" altLang="en-US"/>
              <a:pPr/>
              <a:t>‹#›</a:t>
            </a:fld>
            <a:endParaRPr lang="en-US" altLang="en-US"/>
          </a:p>
        </p:txBody>
      </p:sp>
    </p:spTree>
    <p:extLst>
      <p:ext uri="{BB962C8B-B14F-4D97-AF65-F5344CB8AC3E}">
        <p14:creationId xmlns:p14="http://schemas.microsoft.com/office/powerpoint/2010/main" val="27514629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EEEAB7C-C666-4499-A394-B4316F905E43}" type="slidenum">
              <a:rPr lang="en-US" altLang="en-US"/>
              <a:pPr/>
              <a:t>‹#›</a:t>
            </a:fld>
            <a:endParaRPr lang="en-US" altLang="en-US"/>
          </a:p>
        </p:txBody>
      </p:sp>
    </p:spTree>
    <p:extLst>
      <p:ext uri="{BB962C8B-B14F-4D97-AF65-F5344CB8AC3E}">
        <p14:creationId xmlns:p14="http://schemas.microsoft.com/office/powerpoint/2010/main" val="8673674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3D161E6-092F-43B9-83C1-535007DDD3AE}" type="slidenum">
              <a:rPr lang="en-US" altLang="en-US"/>
              <a:pPr/>
              <a:t>‹#›</a:t>
            </a:fld>
            <a:endParaRPr lang="en-US" altLang="en-US"/>
          </a:p>
        </p:txBody>
      </p:sp>
    </p:spTree>
    <p:extLst>
      <p:ext uri="{BB962C8B-B14F-4D97-AF65-F5344CB8AC3E}">
        <p14:creationId xmlns:p14="http://schemas.microsoft.com/office/powerpoint/2010/main" val="17571768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04F8FAD-D353-4DE5-B0DE-63D92D099CAB}"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95946-4F39-4BD7-9BCE-092F0EB630B8}" type="slidenum">
              <a:rPr lang="en-US" altLang="en-US"/>
              <a:pPr/>
              <a:t>‹#›</a:t>
            </a:fld>
            <a:endParaRPr lang="en-US" altLang="en-US"/>
          </a:p>
        </p:txBody>
      </p:sp>
    </p:spTree>
    <p:extLst>
      <p:ext uri="{BB962C8B-B14F-4D97-AF65-F5344CB8AC3E}">
        <p14:creationId xmlns:p14="http://schemas.microsoft.com/office/powerpoint/2010/main" val="26297243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69DF5-5F4D-4804-BC15-11BED8C0C73E}"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67B723-CEF1-430A-8967-ABA6BDB7FC4B}" type="slidenum">
              <a:rPr lang="en-US" altLang="en-US"/>
              <a:pPr/>
              <a:t>‹#›</a:t>
            </a:fld>
            <a:endParaRPr lang="en-US" altLang="en-US"/>
          </a:p>
        </p:txBody>
      </p:sp>
    </p:spTree>
    <p:extLst>
      <p:ext uri="{BB962C8B-B14F-4D97-AF65-F5344CB8AC3E}">
        <p14:creationId xmlns:p14="http://schemas.microsoft.com/office/powerpoint/2010/main" val="5383373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97F609C-81EB-42A8-8629-4A02F2CC5463}"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80E14B-65BC-43BC-ABCE-0675B794B482}" type="slidenum">
              <a:rPr lang="en-US" altLang="en-US"/>
              <a:pPr/>
              <a:t>‹#›</a:t>
            </a:fld>
            <a:endParaRPr lang="en-US" altLang="en-US"/>
          </a:p>
        </p:txBody>
      </p:sp>
    </p:spTree>
    <p:extLst>
      <p:ext uri="{BB962C8B-B14F-4D97-AF65-F5344CB8AC3E}">
        <p14:creationId xmlns:p14="http://schemas.microsoft.com/office/powerpoint/2010/main" val="3644963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2A711E-54AE-4478-81E2-98123907EE3C}"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5A65F4C-A890-4904-9E1F-5AE7646450B1}" type="slidenum">
              <a:rPr lang="en-US" altLang="en-US"/>
              <a:pPr/>
              <a:t>‹#›</a:t>
            </a:fld>
            <a:endParaRPr lang="en-US" altLang="en-US"/>
          </a:p>
        </p:txBody>
      </p:sp>
    </p:spTree>
    <p:extLst>
      <p:ext uri="{BB962C8B-B14F-4D97-AF65-F5344CB8AC3E}">
        <p14:creationId xmlns:p14="http://schemas.microsoft.com/office/powerpoint/2010/main" val="11895306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91E5141-29B3-4759-9929-D0B13A5DBA02}"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A96550F-7144-482D-A215-2B82C941084E}" type="slidenum">
              <a:rPr lang="en-US" altLang="en-US"/>
              <a:pPr/>
              <a:t>‹#›</a:t>
            </a:fld>
            <a:endParaRPr lang="en-US" altLang="en-US"/>
          </a:p>
        </p:txBody>
      </p:sp>
    </p:spTree>
    <p:extLst>
      <p:ext uri="{BB962C8B-B14F-4D97-AF65-F5344CB8AC3E}">
        <p14:creationId xmlns:p14="http://schemas.microsoft.com/office/powerpoint/2010/main" val="4995424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45D46C1-5C4D-4A0A-834C-F3ED32EF2717}"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2DE0390-C072-4DA9-B385-503C9242318F}" type="slidenum">
              <a:rPr lang="en-US" altLang="en-US"/>
              <a:pPr/>
              <a:t>‹#›</a:t>
            </a:fld>
            <a:endParaRPr lang="en-US" altLang="en-US"/>
          </a:p>
        </p:txBody>
      </p:sp>
    </p:spTree>
    <p:extLst>
      <p:ext uri="{BB962C8B-B14F-4D97-AF65-F5344CB8AC3E}">
        <p14:creationId xmlns:p14="http://schemas.microsoft.com/office/powerpoint/2010/main" val="38812149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335727-EA30-4C43-BF3E-BDD49B55458F}" type="datetimeFigureOut">
              <a:rPr lang="en-US"/>
              <a:pPr>
                <a:defRPr/>
              </a:pPr>
              <a:t>10/17/2018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D39F409-7005-470F-A301-E59423BF1101}" type="slidenum">
              <a:rPr lang="en-US" altLang="en-US"/>
              <a:pPr/>
              <a:t>‹#›</a:t>
            </a:fld>
            <a:endParaRPr lang="en-US" altLang="en-US"/>
          </a:p>
        </p:txBody>
      </p:sp>
    </p:spTree>
    <p:extLst>
      <p:ext uri="{BB962C8B-B14F-4D97-AF65-F5344CB8AC3E}">
        <p14:creationId xmlns:p14="http://schemas.microsoft.com/office/powerpoint/2010/main" val="22315611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1147A6-9E34-4629-A6AC-855166CC5F66}"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76B925-941B-40A2-B4D5-30A6763F3B1A}" type="slidenum">
              <a:rPr lang="en-US" altLang="en-US"/>
              <a:pPr/>
              <a:t>‹#›</a:t>
            </a:fld>
            <a:endParaRPr lang="en-US" altLang="en-US"/>
          </a:p>
        </p:txBody>
      </p:sp>
    </p:spTree>
    <p:extLst>
      <p:ext uri="{BB962C8B-B14F-4D97-AF65-F5344CB8AC3E}">
        <p14:creationId xmlns:p14="http://schemas.microsoft.com/office/powerpoint/2010/main" val="88389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276CEE-434F-4154-AEBF-CA4E95F38D4F}"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1D3482A-6377-4EF2-8F1D-8453744153C3}" type="slidenum">
              <a:rPr lang="en-US" altLang="en-US"/>
              <a:pPr/>
              <a:t>‹#›</a:t>
            </a:fld>
            <a:endParaRPr lang="en-US" altLang="en-US"/>
          </a:p>
        </p:txBody>
      </p:sp>
    </p:spTree>
    <p:extLst>
      <p:ext uri="{BB962C8B-B14F-4D97-AF65-F5344CB8AC3E}">
        <p14:creationId xmlns:p14="http://schemas.microsoft.com/office/powerpoint/2010/main" val="11190727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F6379A-D750-43A0-8610-8E912163317D}"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6D0DFBD-9AA8-45D5-A0EE-CCE46F59A8C7}" type="slidenum">
              <a:rPr lang="en-US" altLang="en-US"/>
              <a:pPr/>
              <a:t>‹#›</a:t>
            </a:fld>
            <a:endParaRPr lang="en-US" altLang="en-US"/>
          </a:p>
        </p:txBody>
      </p:sp>
    </p:spTree>
    <p:extLst>
      <p:ext uri="{BB962C8B-B14F-4D97-AF65-F5344CB8AC3E}">
        <p14:creationId xmlns:p14="http://schemas.microsoft.com/office/powerpoint/2010/main" val="5737120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7A3E4B-FD8C-4702-B15B-F2E5D7064A9F}"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27BBD5-DF2D-4FA3-924C-B0D34F620130}" type="slidenum">
              <a:rPr lang="en-US" altLang="en-US"/>
              <a:pPr/>
              <a:t>‹#›</a:t>
            </a:fld>
            <a:endParaRPr lang="en-US" altLang="en-US"/>
          </a:p>
        </p:txBody>
      </p:sp>
    </p:spTree>
    <p:extLst>
      <p:ext uri="{BB962C8B-B14F-4D97-AF65-F5344CB8AC3E}">
        <p14:creationId xmlns:p14="http://schemas.microsoft.com/office/powerpoint/2010/main" val="697544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68483A-1890-4BAD-BF3B-02120DBB22A0}"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5A6977-968E-43DD-ADF0-C29A9954100A}" type="slidenum">
              <a:rPr lang="en-US" altLang="en-US"/>
              <a:pPr/>
              <a:t>‹#›</a:t>
            </a:fld>
            <a:endParaRPr lang="en-US" altLang="en-US"/>
          </a:p>
        </p:txBody>
      </p:sp>
    </p:spTree>
    <p:extLst>
      <p:ext uri="{BB962C8B-B14F-4D97-AF65-F5344CB8AC3E}">
        <p14:creationId xmlns:p14="http://schemas.microsoft.com/office/powerpoint/2010/main" val="24842821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4276A077-15CE-4566-A3A0-B57EC8A2C4E1}" type="slidenum">
              <a:rPr lang="en-US" altLang="en-US"/>
              <a:pPr/>
              <a:t>‹#›</a:t>
            </a:fld>
            <a:endParaRPr lang="en-US" altLang="en-US"/>
          </a:p>
        </p:txBody>
      </p:sp>
    </p:spTree>
    <p:extLst>
      <p:ext uri="{BB962C8B-B14F-4D97-AF65-F5344CB8AC3E}">
        <p14:creationId xmlns:p14="http://schemas.microsoft.com/office/powerpoint/2010/main" val="15029779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EFCB0EB9-B989-4A65-ADD7-080D94A0D565}" type="slidenum">
              <a:rPr lang="en-US" altLang="en-US"/>
              <a:pPr/>
              <a:t>‹#›</a:t>
            </a:fld>
            <a:endParaRPr lang="en-US" altLang="en-US"/>
          </a:p>
        </p:txBody>
      </p:sp>
    </p:spTree>
    <p:extLst>
      <p:ext uri="{BB962C8B-B14F-4D97-AF65-F5344CB8AC3E}">
        <p14:creationId xmlns:p14="http://schemas.microsoft.com/office/powerpoint/2010/main" val="14488788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308433FF-6B95-4292-A07A-65180D187590}" type="slidenum">
              <a:rPr lang="en-US" altLang="en-US"/>
              <a:pPr/>
              <a:t>‹#›</a:t>
            </a:fld>
            <a:endParaRPr lang="en-US" altLang="en-US"/>
          </a:p>
        </p:txBody>
      </p:sp>
    </p:spTree>
    <p:extLst>
      <p:ext uri="{BB962C8B-B14F-4D97-AF65-F5344CB8AC3E}">
        <p14:creationId xmlns:p14="http://schemas.microsoft.com/office/powerpoint/2010/main" val="25204525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383AC21C-5D12-4C94-A7FA-73C7602A9DB0}" type="slidenum">
              <a:rPr lang="en-US" altLang="en-US"/>
              <a:pPr/>
              <a:t>‹#›</a:t>
            </a:fld>
            <a:endParaRPr lang="en-US" altLang="en-US"/>
          </a:p>
        </p:txBody>
      </p:sp>
    </p:spTree>
    <p:extLst>
      <p:ext uri="{BB962C8B-B14F-4D97-AF65-F5344CB8AC3E}">
        <p14:creationId xmlns:p14="http://schemas.microsoft.com/office/powerpoint/2010/main" val="35445123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187ACAFF-08B4-4744-9553-B0091E8FA5B7}" type="slidenum">
              <a:rPr lang="en-US" altLang="en-US"/>
              <a:pPr/>
              <a:t>‹#›</a:t>
            </a:fld>
            <a:endParaRPr lang="en-US" altLang="en-US"/>
          </a:p>
        </p:txBody>
      </p:sp>
    </p:spTree>
    <p:extLst>
      <p:ext uri="{BB962C8B-B14F-4D97-AF65-F5344CB8AC3E}">
        <p14:creationId xmlns:p14="http://schemas.microsoft.com/office/powerpoint/2010/main" val="4073720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6FD77D47-24A0-419E-A12D-9C4D73E930FD}" type="slidenum">
              <a:rPr lang="en-US" altLang="en-US"/>
              <a:pPr/>
              <a:t>‹#›</a:t>
            </a:fld>
            <a:endParaRPr lang="en-US" altLang="en-US"/>
          </a:p>
        </p:txBody>
      </p:sp>
    </p:spTree>
    <p:extLst>
      <p:ext uri="{BB962C8B-B14F-4D97-AF65-F5344CB8AC3E}">
        <p14:creationId xmlns:p14="http://schemas.microsoft.com/office/powerpoint/2010/main" val="24324006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89908230-9E2E-4EC8-8EDA-76AC90264648}" type="slidenum">
              <a:rPr lang="en-US" altLang="en-US"/>
              <a:pPr/>
              <a:t>‹#›</a:t>
            </a:fld>
            <a:endParaRPr lang="en-US" altLang="en-US"/>
          </a:p>
        </p:txBody>
      </p:sp>
    </p:spTree>
    <p:extLst>
      <p:ext uri="{BB962C8B-B14F-4D97-AF65-F5344CB8AC3E}">
        <p14:creationId xmlns:p14="http://schemas.microsoft.com/office/powerpoint/2010/main" val="1797249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C2AD8B0-FD95-4AB2-A0C0-F6971ADBF0FA}" type="datetimeFigureOut">
              <a:rPr lang="en-US">
                <a:solidFill>
                  <a:prstClr val="black">
                    <a:tint val="75000"/>
                  </a:prstClr>
                </a:solidFill>
              </a:rPr>
              <a:pPr>
                <a:defRPr/>
              </a:pPr>
              <a:t>10/17/2018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62EC21D-ED4B-48C0-AD5B-0010F348B8BD}" type="slidenum">
              <a:rPr lang="en-US" altLang="en-US"/>
              <a:pPr/>
              <a:t>‹#›</a:t>
            </a:fld>
            <a:endParaRPr lang="en-US" altLang="en-US"/>
          </a:p>
        </p:txBody>
      </p:sp>
    </p:spTree>
    <p:extLst>
      <p:ext uri="{BB962C8B-B14F-4D97-AF65-F5344CB8AC3E}">
        <p14:creationId xmlns:p14="http://schemas.microsoft.com/office/powerpoint/2010/main" val="5424720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3468FB3C-5DCB-4ACB-8E11-AC14E635A647}" type="slidenum">
              <a:rPr lang="en-US" altLang="en-US"/>
              <a:pPr/>
              <a:t>‹#›</a:t>
            </a:fld>
            <a:endParaRPr lang="en-US" altLang="en-US"/>
          </a:p>
        </p:txBody>
      </p:sp>
    </p:spTree>
    <p:extLst>
      <p:ext uri="{BB962C8B-B14F-4D97-AF65-F5344CB8AC3E}">
        <p14:creationId xmlns:p14="http://schemas.microsoft.com/office/powerpoint/2010/main" val="33990439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357CBC11-BF4D-47FB-B981-71FA33725069}" type="slidenum">
              <a:rPr lang="en-US" altLang="en-US"/>
              <a:pPr/>
              <a:t>‹#›</a:t>
            </a:fld>
            <a:endParaRPr lang="en-US" altLang="en-US"/>
          </a:p>
        </p:txBody>
      </p:sp>
    </p:spTree>
    <p:extLst>
      <p:ext uri="{BB962C8B-B14F-4D97-AF65-F5344CB8AC3E}">
        <p14:creationId xmlns:p14="http://schemas.microsoft.com/office/powerpoint/2010/main" val="39409456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DAF7DDD6-ECD3-41B7-8D0B-6CADD35A9250}" type="slidenum">
              <a:rPr lang="en-US" altLang="en-US"/>
              <a:pPr/>
              <a:t>‹#›</a:t>
            </a:fld>
            <a:endParaRPr lang="en-US" altLang="en-US"/>
          </a:p>
        </p:txBody>
      </p:sp>
    </p:spTree>
    <p:extLst>
      <p:ext uri="{BB962C8B-B14F-4D97-AF65-F5344CB8AC3E}">
        <p14:creationId xmlns:p14="http://schemas.microsoft.com/office/powerpoint/2010/main" val="10353370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A253A889-9911-4DBC-9CEB-35AC905744BF}" type="slidenum">
              <a:rPr lang="en-US" altLang="en-US"/>
              <a:pPr/>
              <a:t>‹#›</a:t>
            </a:fld>
            <a:endParaRPr lang="en-US" altLang="en-US"/>
          </a:p>
        </p:txBody>
      </p:sp>
    </p:spTree>
    <p:extLst>
      <p:ext uri="{BB962C8B-B14F-4D97-AF65-F5344CB8AC3E}">
        <p14:creationId xmlns:p14="http://schemas.microsoft.com/office/powerpoint/2010/main" val="28916617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24EFE3C-8EBF-48EA-A05A-E1C4D202AF33}" type="slidenum">
              <a:rPr lang="en-US" altLang="en-US"/>
              <a:pPr/>
              <a:t>‹#›</a:t>
            </a:fld>
            <a:endParaRPr lang="en-US" altLang="en-US"/>
          </a:p>
        </p:txBody>
      </p:sp>
    </p:spTree>
    <p:extLst>
      <p:ext uri="{BB962C8B-B14F-4D97-AF65-F5344CB8AC3E}">
        <p14:creationId xmlns:p14="http://schemas.microsoft.com/office/powerpoint/2010/main" val="38074420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BCB5FE7-8639-4BB5-8B7B-2035B5C2B087}" type="slidenum">
              <a:rPr lang="en-US" altLang="en-US"/>
              <a:pPr/>
              <a:t>‹#›</a:t>
            </a:fld>
            <a:endParaRPr lang="en-US" altLang="en-US"/>
          </a:p>
        </p:txBody>
      </p:sp>
    </p:spTree>
    <p:extLst>
      <p:ext uri="{BB962C8B-B14F-4D97-AF65-F5344CB8AC3E}">
        <p14:creationId xmlns:p14="http://schemas.microsoft.com/office/powerpoint/2010/main" val="11582999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D8632F1-F7CA-4AC6-8775-6CC0A1093E88}" type="slidenum">
              <a:rPr lang="en-US" altLang="en-US"/>
              <a:pPr/>
              <a:t>‹#›</a:t>
            </a:fld>
            <a:endParaRPr lang="en-US" altLang="en-US"/>
          </a:p>
        </p:txBody>
      </p:sp>
    </p:spTree>
    <p:extLst>
      <p:ext uri="{BB962C8B-B14F-4D97-AF65-F5344CB8AC3E}">
        <p14:creationId xmlns:p14="http://schemas.microsoft.com/office/powerpoint/2010/main" val="13167246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E3DDE25-33C1-4A28-A2D5-20C9E41BEE2B}" type="slidenum">
              <a:rPr lang="en-US" altLang="en-US"/>
              <a:pPr/>
              <a:t>‹#›</a:t>
            </a:fld>
            <a:endParaRPr lang="en-US" altLang="en-US"/>
          </a:p>
        </p:txBody>
      </p:sp>
    </p:spTree>
    <p:extLst>
      <p:ext uri="{BB962C8B-B14F-4D97-AF65-F5344CB8AC3E}">
        <p14:creationId xmlns:p14="http://schemas.microsoft.com/office/powerpoint/2010/main" val="9902147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5F137B19-963F-4932-B1D6-EE933AB4C137}" type="slidenum">
              <a:rPr lang="en-US" altLang="en-US"/>
              <a:pPr/>
              <a:t>‹#›</a:t>
            </a:fld>
            <a:endParaRPr lang="en-US" altLang="en-US"/>
          </a:p>
        </p:txBody>
      </p:sp>
    </p:spTree>
    <p:extLst>
      <p:ext uri="{BB962C8B-B14F-4D97-AF65-F5344CB8AC3E}">
        <p14:creationId xmlns:p14="http://schemas.microsoft.com/office/powerpoint/2010/main" val="30284514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1FDB547B-610E-408A-9479-C08959A5100F}" type="slidenum">
              <a:rPr lang="en-US" altLang="en-US"/>
              <a:pPr/>
              <a:t>‹#›</a:t>
            </a:fld>
            <a:endParaRPr lang="en-US" altLang="en-US"/>
          </a:p>
        </p:txBody>
      </p:sp>
    </p:spTree>
    <p:extLst>
      <p:ext uri="{BB962C8B-B14F-4D97-AF65-F5344CB8AC3E}">
        <p14:creationId xmlns:p14="http://schemas.microsoft.com/office/powerpoint/2010/main" val="2166680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7D589E-255E-4B97-88A8-5902AD48BECE}" type="datetimeFigureOut">
              <a:rPr lang="en-US">
                <a:solidFill>
                  <a:prstClr val="black">
                    <a:tint val="75000"/>
                  </a:prstClr>
                </a:solidFill>
              </a:rPr>
              <a:pPr>
                <a:defRPr/>
              </a:pPr>
              <a:t>10/17/2018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EB68CE6-359D-45AC-AB06-D579CC27A46F}" type="slidenum">
              <a:rPr lang="en-US" altLang="en-US"/>
              <a:pPr/>
              <a:t>‹#›</a:t>
            </a:fld>
            <a:endParaRPr lang="en-US" altLang="en-US"/>
          </a:p>
        </p:txBody>
      </p:sp>
    </p:spTree>
    <p:extLst>
      <p:ext uri="{BB962C8B-B14F-4D97-AF65-F5344CB8AC3E}">
        <p14:creationId xmlns:p14="http://schemas.microsoft.com/office/powerpoint/2010/main" val="18393558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57B9FA10-8F34-44D0-A952-7E0DDA5B464E}" type="slidenum">
              <a:rPr lang="en-US" altLang="en-US"/>
              <a:pPr/>
              <a:t>‹#›</a:t>
            </a:fld>
            <a:endParaRPr lang="en-US" altLang="en-US"/>
          </a:p>
        </p:txBody>
      </p:sp>
    </p:spTree>
    <p:extLst>
      <p:ext uri="{BB962C8B-B14F-4D97-AF65-F5344CB8AC3E}">
        <p14:creationId xmlns:p14="http://schemas.microsoft.com/office/powerpoint/2010/main" val="40221635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232B695-3B51-49FE-9DDC-93903A6AAB74}" type="slidenum">
              <a:rPr lang="en-US" altLang="en-US"/>
              <a:pPr/>
              <a:t>‹#›</a:t>
            </a:fld>
            <a:endParaRPr lang="en-US" altLang="en-US"/>
          </a:p>
        </p:txBody>
      </p:sp>
    </p:spTree>
    <p:extLst>
      <p:ext uri="{BB962C8B-B14F-4D97-AF65-F5344CB8AC3E}">
        <p14:creationId xmlns:p14="http://schemas.microsoft.com/office/powerpoint/2010/main" val="41886004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C0DCD84-84C6-4C12-85ED-8C78A40D6C64}" type="slidenum">
              <a:rPr lang="en-US" altLang="en-US"/>
              <a:pPr/>
              <a:t>‹#›</a:t>
            </a:fld>
            <a:endParaRPr lang="en-US" altLang="en-US"/>
          </a:p>
        </p:txBody>
      </p:sp>
    </p:spTree>
    <p:extLst>
      <p:ext uri="{BB962C8B-B14F-4D97-AF65-F5344CB8AC3E}">
        <p14:creationId xmlns:p14="http://schemas.microsoft.com/office/powerpoint/2010/main" val="1606365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A3D9377-7898-49BF-8EDE-779D4182EA11}" type="slidenum">
              <a:rPr lang="en-US" altLang="en-US"/>
              <a:pPr/>
              <a:t>‹#›</a:t>
            </a:fld>
            <a:endParaRPr lang="en-US" altLang="en-US"/>
          </a:p>
        </p:txBody>
      </p:sp>
    </p:spTree>
    <p:extLst>
      <p:ext uri="{BB962C8B-B14F-4D97-AF65-F5344CB8AC3E}">
        <p14:creationId xmlns:p14="http://schemas.microsoft.com/office/powerpoint/2010/main" val="9113766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C5BBB66-0118-4826-B851-CB07F0A6EA41}" type="slidenum">
              <a:rPr lang="en-US" altLang="en-US"/>
              <a:pPr/>
              <a:t>‹#›</a:t>
            </a:fld>
            <a:endParaRPr lang="en-US" altLang="en-US"/>
          </a:p>
        </p:txBody>
      </p:sp>
    </p:spTree>
    <p:extLst>
      <p:ext uri="{BB962C8B-B14F-4D97-AF65-F5344CB8AC3E}">
        <p14:creationId xmlns:p14="http://schemas.microsoft.com/office/powerpoint/2010/main" val="4038477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A06A21-6E0F-49C7-8385-7A536DCF15C2}" type="slidenum">
              <a:rPr lang="en-US" altLang="en-US"/>
              <a:pPr/>
              <a:t>‹#›</a:t>
            </a:fld>
            <a:endParaRPr lang="en-US" altLang="en-US"/>
          </a:p>
        </p:txBody>
      </p:sp>
    </p:spTree>
    <p:extLst>
      <p:ext uri="{BB962C8B-B14F-4D97-AF65-F5344CB8AC3E}">
        <p14:creationId xmlns:p14="http://schemas.microsoft.com/office/powerpoint/2010/main" val="25091474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6524F7-7272-4953-ADE4-2DCE86A5F97B}" type="slidenum">
              <a:rPr lang="en-US" altLang="en-US"/>
              <a:pPr/>
              <a:t>‹#›</a:t>
            </a:fld>
            <a:endParaRPr lang="en-US" altLang="en-US"/>
          </a:p>
        </p:txBody>
      </p:sp>
    </p:spTree>
    <p:extLst>
      <p:ext uri="{BB962C8B-B14F-4D97-AF65-F5344CB8AC3E}">
        <p14:creationId xmlns:p14="http://schemas.microsoft.com/office/powerpoint/2010/main" val="1257744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98BB9C-6C72-4056-8A27-62AEBABBEF4F}" type="slidenum">
              <a:rPr lang="en-US" altLang="en-US"/>
              <a:pPr/>
              <a:t>‹#›</a:t>
            </a:fld>
            <a:endParaRPr lang="en-US" altLang="en-US"/>
          </a:p>
        </p:txBody>
      </p:sp>
    </p:spTree>
    <p:extLst>
      <p:ext uri="{BB962C8B-B14F-4D97-AF65-F5344CB8AC3E}">
        <p14:creationId xmlns:p14="http://schemas.microsoft.com/office/powerpoint/2010/main" val="5745806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ED3814-6B85-41B5-9D80-69AFFAA105BE}" type="slidenum">
              <a:rPr lang="en-US" altLang="en-US"/>
              <a:pPr/>
              <a:t>‹#›</a:t>
            </a:fld>
            <a:endParaRPr lang="en-US" altLang="en-US"/>
          </a:p>
        </p:txBody>
      </p:sp>
    </p:spTree>
    <p:extLst>
      <p:ext uri="{BB962C8B-B14F-4D97-AF65-F5344CB8AC3E}">
        <p14:creationId xmlns:p14="http://schemas.microsoft.com/office/powerpoint/2010/main" val="36417729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88F2FB2-BF22-4915-A284-14C0B8484D26}" type="slidenum">
              <a:rPr lang="en-US" altLang="en-US"/>
              <a:pPr/>
              <a:t>‹#›</a:t>
            </a:fld>
            <a:endParaRPr lang="en-US" altLang="en-US"/>
          </a:p>
        </p:txBody>
      </p:sp>
    </p:spTree>
    <p:extLst>
      <p:ext uri="{BB962C8B-B14F-4D97-AF65-F5344CB8AC3E}">
        <p14:creationId xmlns:p14="http://schemas.microsoft.com/office/powerpoint/2010/main" val="2690929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0C905EF-8F02-466A-8A03-B42A2A734B08}" type="datetimeFigureOut">
              <a:rPr lang="en-US">
                <a:solidFill>
                  <a:prstClr val="black">
                    <a:tint val="75000"/>
                  </a:prstClr>
                </a:solidFill>
              </a:rPr>
              <a:pPr>
                <a:defRPr/>
              </a:pPr>
              <a:t>10/17/2018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E27172-C019-40E9-A83C-D5E03B2FCD93}" type="slidenum">
              <a:rPr lang="en-US" altLang="en-US"/>
              <a:pPr/>
              <a:t>‹#›</a:t>
            </a:fld>
            <a:endParaRPr lang="en-US" altLang="en-US"/>
          </a:p>
        </p:txBody>
      </p:sp>
    </p:spTree>
    <p:extLst>
      <p:ext uri="{BB962C8B-B14F-4D97-AF65-F5344CB8AC3E}">
        <p14:creationId xmlns:p14="http://schemas.microsoft.com/office/powerpoint/2010/main" val="2939540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592D4FC-5595-474F-9C13-52996C8984C2}" type="slidenum">
              <a:rPr lang="en-US" altLang="en-US"/>
              <a:pPr/>
              <a:t>‹#›</a:t>
            </a:fld>
            <a:endParaRPr lang="en-US" altLang="en-US"/>
          </a:p>
        </p:txBody>
      </p:sp>
    </p:spTree>
    <p:extLst>
      <p:ext uri="{BB962C8B-B14F-4D97-AF65-F5344CB8AC3E}">
        <p14:creationId xmlns:p14="http://schemas.microsoft.com/office/powerpoint/2010/main" val="25776659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896A0D5-5675-4ADF-B4E0-CB6E472CE6DC}" type="slidenum">
              <a:rPr lang="en-US" altLang="en-US"/>
              <a:pPr/>
              <a:t>‹#›</a:t>
            </a:fld>
            <a:endParaRPr lang="en-US" altLang="en-US"/>
          </a:p>
        </p:txBody>
      </p:sp>
    </p:spTree>
    <p:extLst>
      <p:ext uri="{BB962C8B-B14F-4D97-AF65-F5344CB8AC3E}">
        <p14:creationId xmlns:p14="http://schemas.microsoft.com/office/powerpoint/2010/main" val="26466327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12FC21B-5849-44A2-804F-3A07EDFB14B3}" type="slidenum">
              <a:rPr lang="en-US" altLang="en-US"/>
              <a:pPr/>
              <a:t>‹#›</a:t>
            </a:fld>
            <a:endParaRPr lang="en-US" altLang="en-US"/>
          </a:p>
        </p:txBody>
      </p:sp>
    </p:spTree>
    <p:extLst>
      <p:ext uri="{BB962C8B-B14F-4D97-AF65-F5344CB8AC3E}">
        <p14:creationId xmlns:p14="http://schemas.microsoft.com/office/powerpoint/2010/main" val="42577735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B7B796-ECEA-4C95-A534-DAA7A2F8C4E5}" type="slidenum">
              <a:rPr lang="en-US" altLang="en-US"/>
              <a:pPr/>
              <a:t>‹#›</a:t>
            </a:fld>
            <a:endParaRPr lang="en-US" altLang="en-US"/>
          </a:p>
        </p:txBody>
      </p:sp>
    </p:spTree>
    <p:extLst>
      <p:ext uri="{BB962C8B-B14F-4D97-AF65-F5344CB8AC3E}">
        <p14:creationId xmlns:p14="http://schemas.microsoft.com/office/powerpoint/2010/main" val="17629767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16CAFC-2574-4B92-B673-DE3E74A3081E}" type="slidenum">
              <a:rPr lang="en-US" altLang="en-US"/>
              <a:pPr/>
              <a:t>‹#›</a:t>
            </a:fld>
            <a:endParaRPr lang="en-US" altLang="en-US"/>
          </a:p>
        </p:txBody>
      </p:sp>
    </p:spTree>
    <p:extLst>
      <p:ext uri="{BB962C8B-B14F-4D97-AF65-F5344CB8AC3E}">
        <p14:creationId xmlns:p14="http://schemas.microsoft.com/office/powerpoint/2010/main" val="36426343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AB0290-FF6D-47EF-A6F3-EE465AB4974D}" type="slidenum">
              <a:rPr lang="en-US" altLang="en-US"/>
              <a:pPr/>
              <a:t>‹#›</a:t>
            </a:fld>
            <a:endParaRPr lang="en-US" altLang="en-US"/>
          </a:p>
        </p:txBody>
      </p:sp>
    </p:spTree>
    <p:extLst>
      <p:ext uri="{BB962C8B-B14F-4D97-AF65-F5344CB8AC3E}">
        <p14:creationId xmlns:p14="http://schemas.microsoft.com/office/powerpoint/2010/main" val="13840882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565C5E0-89D8-4A11-8B1D-59B12502FA6E}" type="slidenum">
              <a:rPr lang="en-US" altLang="en-US"/>
              <a:pPr/>
              <a:t>‹#›</a:t>
            </a:fld>
            <a:endParaRPr lang="en-US" altLang="en-US"/>
          </a:p>
        </p:txBody>
      </p:sp>
    </p:spTree>
    <p:extLst>
      <p:ext uri="{BB962C8B-B14F-4D97-AF65-F5344CB8AC3E}">
        <p14:creationId xmlns:p14="http://schemas.microsoft.com/office/powerpoint/2010/main" val="11192750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6AE5908-DE0C-4EF1-BC16-F49132F508B5}" type="slidenum">
              <a:rPr lang="en-US" altLang="en-US"/>
              <a:pPr/>
              <a:t>‹#›</a:t>
            </a:fld>
            <a:endParaRPr lang="en-US" altLang="en-US"/>
          </a:p>
        </p:txBody>
      </p:sp>
    </p:spTree>
    <p:extLst>
      <p:ext uri="{BB962C8B-B14F-4D97-AF65-F5344CB8AC3E}">
        <p14:creationId xmlns:p14="http://schemas.microsoft.com/office/powerpoint/2010/main" val="37026662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EED2646A-2963-4891-BFD0-28FDC4AF1ACA}" type="slidenum">
              <a:rPr lang="en-US" altLang="en-US"/>
              <a:pPr/>
              <a:t>‹#›</a:t>
            </a:fld>
            <a:endParaRPr lang="en-US" altLang="en-US"/>
          </a:p>
        </p:txBody>
      </p:sp>
    </p:spTree>
    <p:extLst>
      <p:ext uri="{BB962C8B-B14F-4D97-AF65-F5344CB8AC3E}">
        <p14:creationId xmlns:p14="http://schemas.microsoft.com/office/powerpoint/2010/main" val="3484763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1FE832-8C90-4287-B44D-E8E8C05327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5813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0F9CB90-006D-412D-8125-AEEC5F7349FB}" type="datetimeFigureOut">
              <a:rPr lang="en-US">
                <a:solidFill>
                  <a:prstClr val="black">
                    <a:tint val="75000"/>
                  </a:prstClr>
                </a:solidFill>
              </a:rPr>
              <a:pPr>
                <a:defRPr/>
              </a:pPr>
              <a:t>10/17/2018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1EF64C3-75D8-40E3-97DC-22AB9712164B}" type="slidenum">
              <a:rPr lang="en-US" altLang="en-US"/>
              <a:pPr/>
              <a:t>‹#›</a:t>
            </a:fld>
            <a:endParaRPr lang="en-US" altLang="en-US"/>
          </a:p>
        </p:txBody>
      </p:sp>
    </p:spTree>
    <p:extLst>
      <p:ext uri="{BB962C8B-B14F-4D97-AF65-F5344CB8AC3E}">
        <p14:creationId xmlns:p14="http://schemas.microsoft.com/office/powerpoint/2010/main" val="37035030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F6F917A-3C2B-4023-8907-0931BF9519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9866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F5A9752-974F-4D0F-A5AC-A3E92B9D9A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34193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180BCA-CC17-4F0B-94BF-865253FA82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94405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9771E0A-7D06-4A98-8894-94AF9AE657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8987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47DDDEB-D754-4078-B04F-EF5A90F354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78857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43912C-2B0B-4688-9007-509310C7F9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39465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0C177-6399-4C94-8941-46DB17FF8D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0903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4AD0162-4E89-48D7-9432-CC56D10457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00681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DAD1291-1B61-45E8-9118-FAD0DFF1FB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34983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A40287-870F-445E-B6F1-D654FC4AB3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384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0F3820-A007-4113-A75B-B810378669C9}" type="datetimeFigureOut">
              <a:rPr lang="en-US">
                <a:solidFill>
                  <a:prstClr val="black">
                    <a:tint val="75000"/>
                  </a:prstClr>
                </a:solidFill>
              </a:rPr>
              <a:pPr>
                <a:defRPr/>
              </a:pPr>
              <a:t>10/17/2018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07D284-8C6D-4030-8BC4-8AE5352EDAB0}" type="slidenum">
              <a:rPr lang="en-US" altLang="en-US"/>
              <a:pPr/>
              <a:t>‹#›</a:t>
            </a:fld>
            <a:endParaRPr lang="en-US" altLang="en-US"/>
          </a:p>
        </p:txBody>
      </p:sp>
    </p:spTree>
    <p:extLst>
      <p:ext uri="{BB962C8B-B14F-4D97-AF65-F5344CB8AC3E}">
        <p14:creationId xmlns:p14="http://schemas.microsoft.com/office/powerpoint/2010/main" val="34331229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D2956A4-E2C3-46B9-A5CA-A509EFF129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9010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A406D0-9088-4ECD-B0D6-AA5541AA39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82743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BC0074D8-0D4D-4832-91E5-81CAEC0197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6410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D3A81079-50F2-4FE6-BA2A-2FAAA1EE67F8}" type="datetimeFigureOut">
              <a:rPr lang="en-US"/>
              <a:pPr>
                <a:defRPr/>
              </a:pPr>
              <a:t>10/17/2018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25CA8D9-7822-491F-B10E-2337DC90BE8C}" type="slidenum">
              <a:rPr lang="en-US" altLang="en-US"/>
              <a:pPr/>
              <a:t>‹#›</a:t>
            </a:fld>
            <a:endParaRPr lang="en-US" altLang="en-US"/>
          </a:p>
        </p:txBody>
      </p:sp>
    </p:spTree>
    <p:extLst>
      <p:ext uri="{BB962C8B-B14F-4D97-AF65-F5344CB8AC3E}">
        <p14:creationId xmlns:p14="http://schemas.microsoft.com/office/powerpoint/2010/main" val="27121548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207FE6B1-6753-4439-81B4-399ADDDF24B5}" type="datetimeFigureOut">
              <a:rPr lang="en-US"/>
              <a:pPr>
                <a:defRPr/>
              </a:pPr>
              <a:t>10/17/2018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4B7B369-1273-4429-BD66-FADA754D2EB5}" type="slidenum">
              <a:rPr lang="en-US" altLang="en-US"/>
              <a:pPr/>
              <a:t>‹#›</a:t>
            </a:fld>
            <a:endParaRPr lang="en-US" altLang="en-US"/>
          </a:p>
        </p:txBody>
      </p:sp>
    </p:spTree>
    <p:extLst>
      <p:ext uri="{BB962C8B-B14F-4D97-AF65-F5344CB8AC3E}">
        <p14:creationId xmlns:p14="http://schemas.microsoft.com/office/powerpoint/2010/main" val="17515806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3E87B2C9-0CF2-415A-8E9D-F2CA33A62798}" type="datetimeFigureOut">
              <a:rPr lang="en-US"/>
              <a:pPr>
                <a:defRPr/>
              </a:pPr>
              <a:t>10/17/2018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C59E366-89C8-4E4C-9AD6-8E84C2C35E58}" type="slidenum">
              <a:rPr lang="en-US" altLang="en-US"/>
              <a:pPr/>
              <a:t>‹#›</a:t>
            </a:fld>
            <a:endParaRPr lang="en-US" altLang="en-US"/>
          </a:p>
        </p:txBody>
      </p:sp>
    </p:spTree>
    <p:extLst>
      <p:ext uri="{BB962C8B-B14F-4D97-AF65-F5344CB8AC3E}">
        <p14:creationId xmlns:p14="http://schemas.microsoft.com/office/powerpoint/2010/main" val="13038595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D77640FD-88F8-4117-AFA5-32C9AA86C74A}" type="datetimeFigureOut">
              <a:rPr lang="en-US"/>
              <a:pPr>
                <a:defRPr/>
              </a:pPr>
              <a:t>10/17/2018</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ADFBB65-7EF2-4613-8E55-65052E0D3D64}" type="slidenum">
              <a:rPr lang="en-US" altLang="en-US"/>
              <a:pPr/>
              <a:t>‹#›</a:t>
            </a:fld>
            <a:endParaRPr lang="en-US" altLang="en-US"/>
          </a:p>
        </p:txBody>
      </p:sp>
    </p:spTree>
    <p:extLst>
      <p:ext uri="{BB962C8B-B14F-4D97-AF65-F5344CB8AC3E}">
        <p14:creationId xmlns:p14="http://schemas.microsoft.com/office/powerpoint/2010/main" val="35408492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3DB4D9DC-18FB-4062-82D9-6008D7D5ABA2}" type="datetimeFigureOut">
              <a:rPr lang="en-US"/>
              <a:pPr>
                <a:defRPr/>
              </a:pPr>
              <a:t>10/17/2018</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456C425A-9910-4FBA-968C-A0A4B48017E0}" type="slidenum">
              <a:rPr lang="en-US" altLang="en-US"/>
              <a:pPr/>
              <a:t>‹#›</a:t>
            </a:fld>
            <a:endParaRPr lang="en-US" altLang="en-US"/>
          </a:p>
        </p:txBody>
      </p:sp>
    </p:spTree>
    <p:extLst>
      <p:ext uri="{BB962C8B-B14F-4D97-AF65-F5344CB8AC3E}">
        <p14:creationId xmlns:p14="http://schemas.microsoft.com/office/powerpoint/2010/main" val="2967438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7B871E56-2E54-4786-ABEB-4705E6E15364}" type="datetimeFigureOut">
              <a:rPr lang="en-US"/>
              <a:pPr>
                <a:defRPr/>
              </a:pPr>
              <a:t>10/17/2018</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54D042A5-6646-4965-A66F-C7657CA1BC90}" type="slidenum">
              <a:rPr lang="en-US" altLang="en-US"/>
              <a:pPr/>
              <a:t>‹#›</a:t>
            </a:fld>
            <a:endParaRPr lang="en-US" altLang="en-US"/>
          </a:p>
        </p:txBody>
      </p:sp>
    </p:spTree>
    <p:extLst>
      <p:ext uri="{BB962C8B-B14F-4D97-AF65-F5344CB8AC3E}">
        <p14:creationId xmlns:p14="http://schemas.microsoft.com/office/powerpoint/2010/main" val="24355836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ED2C719A-98A7-4A78-8985-B48D5E425BA1}" type="datetimeFigureOut">
              <a:rPr lang="en-US"/>
              <a:pPr>
                <a:defRPr/>
              </a:pPr>
              <a:t>10/17/2018</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F222F547-431D-4159-B2EE-6AE3AA7A2ADD}" type="slidenum">
              <a:rPr lang="en-US" altLang="en-US"/>
              <a:pPr/>
              <a:t>‹#›</a:t>
            </a:fld>
            <a:endParaRPr lang="en-US" altLang="en-US"/>
          </a:p>
        </p:txBody>
      </p:sp>
    </p:spTree>
    <p:extLst>
      <p:ext uri="{BB962C8B-B14F-4D97-AF65-F5344CB8AC3E}">
        <p14:creationId xmlns:p14="http://schemas.microsoft.com/office/powerpoint/2010/main" val="268929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1A4088-BDF5-4731-A463-9DB92538252C}" type="slidenum">
              <a:rPr lang="en-US" altLang="en-US"/>
              <a:pPr/>
              <a:t>‹#›</a:t>
            </a:fld>
            <a:endParaRPr lang="en-US" altLang="en-US"/>
          </a:p>
        </p:txBody>
      </p:sp>
    </p:spTree>
    <p:extLst>
      <p:ext uri="{BB962C8B-B14F-4D97-AF65-F5344CB8AC3E}">
        <p14:creationId xmlns:p14="http://schemas.microsoft.com/office/powerpoint/2010/main" val="2227008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03814B-53DF-46D6-ADBA-2BC163155AD2}" type="datetimeFigureOut">
              <a:rPr lang="en-US">
                <a:solidFill>
                  <a:prstClr val="black">
                    <a:tint val="75000"/>
                  </a:prstClr>
                </a:solidFill>
              </a:rPr>
              <a:pPr>
                <a:defRPr/>
              </a:pPr>
              <a:t>10/17/2018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85C9C7A-FB59-4E39-85FB-CD19AD69D215}" type="slidenum">
              <a:rPr lang="en-US" altLang="en-US"/>
              <a:pPr/>
              <a:t>‹#›</a:t>
            </a:fld>
            <a:endParaRPr lang="en-US" altLang="en-US"/>
          </a:p>
        </p:txBody>
      </p:sp>
    </p:spTree>
    <p:extLst>
      <p:ext uri="{BB962C8B-B14F-4D97-AF65-F5344CB8AC3E}">
        <p14:creationId xmlns:p14="http://schemas.microsoft.com/office/powerpoint/2010/main" val="40101242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B77CD8FC-E495-4E81-BE5A-52F336E07A31}" type="datetimeFigureOut">
              <a:rPr lang="en-US"/>
              <a:pPr>
                <a:defRPr/>
              </a:pPr>
              <a:t>10/17/2018</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1F0EBFB8-733A-4FD1-8BC0-90BB5EF7B466}" type="slidenum">
              <a:rPr lang="en-US" altLang="en-US"/>
              <a:pPr/>
              <a:t>‹#›</a:t>
            </a:fld>
            <a:endParaRPr lang="en-US" altLang="en-US"/>
          </a:p>
        </p:txBody>
      </p:sp>
    </p:spTree>
    <p:extLst>
      <p:ext uri="{BB962C8B-B14F-4D97-AF65-F5344CB8AC3E}">
        <p14:creationId xmlns:p14="http://schemas.microsoft.com/office/powerpoint/2010/main" val="35366833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BBE5042C-7498-4337-A30B-37BC8F7D6C77}" type="datetimeFigureOut">
              <a:rPr lang="en-US"/>
              <a:pPr>
                <a:defRPr/>
              </a:pPr>
              <a:t>10/17/2018</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3A4A444-B380-4E54-AF22-1605340D8B5E}" type="slidenum">
              <a:rPr lang="en-US" altLang="en-US"/>
              <a:pPr/>
              <a:t>‹#›</a:t>
            </a:fld>
            <a:endParaRPr lang="en-US" altLang="en-US"/>
          </a:p>
        </p:txBody>
      </p:sp>
    </p:spTree>
    <p:extLst>
      <p:ext uri="{BB962C8B-B14F-4D97-AF65-F5344CB8AC3E}">
        <p14:creationId xmlns:p14="http://schemas.microsoft.com/office/powerpoint/2010/main" val="32938823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0CAE28F2-0812-48C9-BCEB-7017164FC4E7}" type="datetimeFigureOut">
              <a:rPr lang="en-US"/>
              <a:pPr>
                <a:defRPr/>
              </a:pPr>
              <a:t>10/17/2018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1F0C6C7-ABEC-4B96-9462-FAA4BDEC5E3C}" type="slidenum">
              <a:rPr lang="en-US" altLang="en-US"/>
              <a:pPr/>
              <a:t>‹#›</a:t>
            </a:fld>
            <a:endParaRPr lang="en-US" altLang="en-US"/>
          </a:p>
        </p:txBody>
      </p:sp>
    </p:spTree>
    <p:extLst>
      <p:ext uri="{BB962C8B-B14F-4D97-AF65-F5344CB8AC3E}">
        <p14:creationId xmlns:p14="http://schemas.microsoft.com/office/powerpoint/2010/main" val="31830868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cs typeface="+mn-cs"/>
              </a:defRPr>
            </a:lvl1pPr>
          </a:lstStyle>
          <a:p>
            <a:pPr>
              <a:defRPr/>
            </a:pPr>
            <a:fld id="{E9F67415-8184-4CE9-A1B7-7A2A40445543}" type="datetimeFigureOut">
              <a:rPr lang="en-US"/>
              <a:pPr>
                <a:defRPr/>
              </a:pPr>
              <a:t>10/17/2018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ED57C97-8BAC-42A3-87C1-9EACFA8C107A}" type="slidenum">
              <a:rPr lang="en-US" altLang="en-US"/>
              <a:pPr/>
              <a:t>‹#›</a:t>
            </a:fld>
            <a:endParaRPr lang="en-US" altLang="en-US"/>
          </a:p>
        </p:txBody>
      </p:sp>
    </p:spTree>
    <p:extLst>
      <p:ext uri="{BB962C8B-B14F-4D97-AF65-F5344CB8AC3E}">
        <p14:creationId xmlns:p14="http://schemas.microsoft.com/office/powerpoint/2010/main" val="15043038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1060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0983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4342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4046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2547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37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12A25A-3C17-4987-BC7F-4B442AB04418}"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9D7FBB1-0EE9-40C7-AD81-9984292EB044}" type="slidenum">
              <a:rPr lang="en-US" altLang="en-US"/>
              <a:pPr/>
              <a:t>‹#›</a:t>
            </a:fld>
            <a:endParaRPr lang="en-US" altLang="en-US"/>
          </a:p>
        </p:txBody>
      </p:sp>
    </p:spTree>
    <p:extLst>
      <p:ext uri="{BB962C8B-B14F-4D97-AF65-F5344CB8AC3E}">
        <p14:creationId xmlns:p14="http://schemas.microsoft.com/office/powerpoint/2010/main" val="14295416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2684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2375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195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6476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3224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1CA08-44A4-494B-B620-99C08F8F3DB9}" type="slidenum">
              <a:rPr lang="en-US"/>
              <a:pPr>
                <a:defRPr/>
              </a:pPr>
              <a:t>‹#›</a:t>
            </a:fld>
            <a:endParaRPr lang="en-US"/>
          </a:p>
        </p:txBody>
      </p:sp>
    </p:spTree>
    <p:extLst>
      <p:ext uri="{BB962C8B-B14F-4D97-AF65-F5344CB8AC3E}">
        <p14:creationId xmlns:p14="http://schemas.microsoft.com/office/powerpoint/2010/main" val="42034241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DE46A-9F67-43A3-89ED-66C42CBB5C31}" type="slidenum">
              <a:rPr lang="en-US"/>
              <a:pPr>
                <a:defRPr/>
              </a:pPr>
              <a:t>‹#›</a:t>
            </a:fld>
            <a:endParaRPr lang="en-US"/>
          </a:p>
        </p:txBody>
      </p:sp>
    </p:spTree>
    <p:extLst>
      <p:ext uri="{BB962C8B-B14F-4D97-AF65-F5344CB8AC3E}">
        <p14:creationId xmlns:p14="http://schemas.microsoft.com/office/powerpoint/2010/main" val="26138445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4524D-DB74-471E-B8F0-36960ADE512A}" type="slidenum">
              <a:rPr lang="en-US"/>
              <a:pPr>
                <a:defRPr/>
              </a:pPr>
              <a:t>‹#›</a:t>
            </a:fld>
            <a:endParaRPr lang="en-US"/>
          </a:p>
        </p:txBody>
      </p:sp>
    </p:spTree>
    <p:extLst>
      <p:ext uri="{BB962C8B-B14F-4D97-AF65-F5344CB8AC3E}">
        <p14:creationId xmlns:p14="http://schemas.microsoft.com/office/powerpoint/2010/main" val="1767248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7B699-F361-4E9B-B74B-0C5595231988}" type="slidenum">
              <a:rPr lang="en-US"/>
              <a:pPr>
                <a:defRPr/>
              </a:pPr>
              <a:t>‹#›</a:t>
            </a:fld>
            <a:endParaRPr lang="en-US"/>
          </a:p>
        </p:txBody>
      </p:sp>
    </p:spTree>
    <p:extLst>
      <p:ext uri="{BB962C8B-B14F-4D97-AF65-F5344CB8AC3E}">
        <p14:creationId xmlns:p14="http://schemas.microsoft.com/office/powerpoint/2010/main" val="32139025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69630-7FAB-45A3-A3AA-2E6EC53A9B9D}" type="slidenum">
              <a:rPr lang="en-US"/>
              <a:pPr>
                <a:defRPr/>
              </a:pPr>
              <a:t>‹#›</a:t>
            </a:fld>
            <a:endParaRPr lang="en-US"/>
          </a:p>
        </p:txBody>
      </p:sp>
    </p:spTree>
    <p:extLst>
      <p:ext uri="{BB962C8B-B14F-4D97-AF65-F5344CB8AC3E}">
        <p14:creationId xmlns:p14="http://schemas.microsoft.com/office/powerpoint/2010/main" val="1988650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18836D-9E4D-4604-83C8-99B10B59FB2B}"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A0C54BD-3C01-49AE-A2B7-AFABD8B4FC99}" type="slidenum">
              <a:rPr lang="en-US" altLang="en-US"/>
              <a:pPr/>
              <a:t>‹#›</a:t>
            </a:fld>
            <a:endParaRPr lang="en-US" altLang="en-US"/>
          </a:p>
        </p:txBody>
      </p:sp>
    </p:spTree>
    <p:extLst>
      <p:ext uri="{BB962C8B-B14F-4D97-AF65-F5344CB8AC3E}">
        <p14:creationId xmlns:p14="http://schemas.microsoft.com/office/powerpoint/2010/main" val="16173164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36220F-5534-4070-9DF2-B1C21DA21986}" type="slidenum">
              <a:rPr lang="en-US"/>
              <a:pPr>
                <a:defRPr/>
              </a:pPr>
              <a:t>‹#›</a:t>
            </a:fld>
            <a:endParaRPr lang="en-US"/>
          </a:p>
        </p:txBody>
      </p:sp>
    </p:spTree>
    <p:extLst>
      <p:ext uri="{BB962C8B-B14F-4D97-AF65-F5344CB8AC3E}">
        <p14:creationId xmlns:p14="http://schemas.microsoft.com/office/powerpoint/2010/main" val="21164282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B1F9AD-AF26-443B-BB7D-701F26D6B9FC}" type="slidenum">
              <a:rPr lang="en-US"/>
              <a:pPr>
                <a:defRPr/>
              </a:pPr>
              <a:t>‹#›</a:t>
            </a:fld>
            <a:endParaRPr lang="en-US"/>
          </a:p>
        </p:txBody>
      </p:sp>
    </p:spTree>
    <p:extLst>
      <p:ext uri="{BB962C8B-B14F-4D97-AF65-F5344CB8AC3E}">
        <p14:creationId xmlns:p14="http://schemas.microsoft.com/office/powerpoint/2010/main" val="32130265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BC66E1-188D-45C2-A71B-143520BAB097}" type="slidenum">
              <a:rPr lang="en-US"/>
              <a:pPr>
                <a:defRPr/>
              </a:pPr>
              <a:t>‹#›</a:t>
            </a:fld>
            <a:endParaRPr lang="en-US"/>
          </a:p>
        </p:txBody>
      </p:sp>
    </p:spTree>
    <p:extLst>
      <p:ext uri="{BB962C8B-B14F-4D97-AF65-F5344CB8AC3E}">
        <p14:creationId xmlns:p14="http://schemas.microsoft.com/office/powerpoint/2010/main" val="42528218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58EACF-7813-4FE4-A861-3B5C7FFC3F1E}" type="slidenum">
              <a:rPr lang="en-US"/>
              <a:pPr>
                <a:defRPr/>
              </a:pPr>
              <a:t>‹#›</a:t>
            </a:fld>
            <a:endParaRPr lang="en-US"/>
          </a:p>
        </p:txBody>
      </p:sp>
    </p:spTree>
    <p:extLst>
      <p:ext uri="{BB962C8B-B14F-4D97-AF65-F5344CB8AC3E}">
        <p14:creationId xmlns:p14="http://schemas.microsoft.com/office/powerpoint/2010/main" val="2031897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42147-CA48-470F-A90F-015C98E5117D}" type="slidenum">
              <a:rPr lang="en-US"/>
              <a:pPr>
                <a:defRPr/>
              </a:pPr>
              <a:t>‹#›</a:t>
            </a:fld>
            <a:endParaRPr lang="en-US"/>
          </a:p>
        </p:txBody>
      </p:sp>
    </p:spTree>
    <p:extLst>
      <p:ext uri="{BB962C8B-B14F-4D97-AF65-F5344CB8AC3E}">
        <p14:creationId xmlns:p14="http://schemas.microsoft.com/office/powerpoint/2010/main" val="28672464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F6CDA-363C-4401-8A89-AEFD2CD76751}" type="slidenum">
              <a:rPr lang="en-US"/>
              <a:pPr>
                <a:defRPr/>
              </a:pPr>
              <a:t>‹#›</a:t>
            </a:fld>
            <a:endParaRPr lang="en-US"/>
          </a:p>
        </p:txBody>
      </p:sp>
    </p:spTree>
    <p:extLst>
      <p:ext uri="{BB962C8B-B14F-4D97-AF65-F5344CB8AC3E}">
        <p14:creationId xmlns:p14="http://schemas.microsoft.com/office/powerpoint/2010/main" val="36965310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D1A206-AA2F-4491-9355-E73762D429FA}" type="slidenum">
              <a:rPr lang="en-US"/>
              <a:pPr>
                <a:defRPr/>
              </a:pPr>
              <a:t>‹#›</a:t>
            </a:fld>
            <a:endParaRPr lang="en-US"/>
          </a:p>
        </p:txBody>
      </p:sp>
    </p:spTree>
    <p:extLst>
      <p:ext uri="{BB962C8B-B14F-4D97-AF65-F5344CB8AC3E}">
        <p14:creationId xmlns:p14="http://schemas.microsoft.com/office/powerpoint/2010/main" val="19667470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650EC2-E408-4E5F-9BA1-518D84946784}" type="slidenum">
              <a:rPr lang="en-US"/>
              <a:pPr>
                <a:defRPr/>
              </a:pPr>
              <a:t>‹#›</a:t>
            </a:fld>
            <a:endParaRPr lang="en-US"/>
          </a:p>
        </p:txBody>
      </p:sp>
    </p:spTree>
    <p:extLst>
      <p:ext uri="{BB962C8B-B14F-4D97-AF65-F5344CB8AC3E}">
        <p14:creationId xmlns:p14="http://schemas.microsoft.com/office/powerpoint/2010/main" val="17353730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BA378A-6A8C-4A79-B795-2135F8A0601B}" type="slidenum">
              <a:rPr lang="en-US"/>
              <a:pPr>
                <a:defRPr/>
              </a:pPr>
              <a:t>‹#›</a:t>
            </a:fld>
            <a:endParaRPr lang="en-US"/>
          </a:p>
        </p:txBody>
      </p:sp>
    </p:spTree>
    <p:extLst>
      <p:ext uri="{BB962C8B-B14F-4D97-AF65-F5344CB8AC3E}">
        <p14:creationId xmlns:p14="http://schemas.microsoft.com/office/powerpoint/2010/main" val="14170750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431504-C6C0-465A-9B7E-27072C15E180}" type="slidenum">
              <a:rPr lang="en-US"/>
              <a:pPr>
                <a:defRPr/>
              </a:pPr>
              <a:t>‹#›</a:t>
            </a:fld>
            <a:endParaRPr lang="en-US"/>
          </a:p>
        </p:txBody>
      </p:sp>
    </p:spTree>
    <p:extLst>
      <p:ext uri="{BB962C8B-B14F-4D97-AF65-F5344CB8AC3E}">
        <p14:creationId xmlns:p14="http://schemas.microsoft.com/office/powerpoint/2010/main" val="3853733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F274C1C9-1812-4222-89D9-B0402A242A60}" type="slidenum">
              <a:rPr lang="en-US" altLang="en-US"/>
              <a:pPr/>
              <a:t>‹#›</a:t>
            </a:fld>
            <a:endParaRPr lang="en-US" altLang="en-US"/>
          </a:p>
        </p:txBody>
      </p:sp>
    </p:spTree>
    <p:extLst>
      <p:ext uri="{BB962C8B-B14F-4D97-AF65-F5344CB8AC3E}">
        <p14:creationId xmlns:p14="http://schemas.microsoft.com/office/powerpoint/2010/main" val="9069525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CE5E2B-8C06-4433-9A97-B94D92356B7B}" type="slidenum">
              <a:rPr lang="en-US"/>
              <a:pPr>
                <a:defRPr/>
              </a:pPr>
              <a:t>‹#›</a:t>
            </a:fld>
            <a:endParaRPr lang="en-US"/>
          </a:p>
        </p:txBody>
      </p:sp>
    </p:spTree>
    <p:extLst>
      <p:ext uri="{BB962C8B-B14F-4D97-AF65-F5344CB8AC3E}">
        <p14:creationId xmlns:p14="http://schemas.microsoft.com/office/powerpoint/2010/main" val="18249613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6F863D-7495-4D91-B9D1-5E017028CECA}" type="slidenum">
              <a:rPr lang="en-US"/>
              <a:pPr>
                <a:defRPr/>
              </a:pPr>
              <a:t>‹#›</a:t>
            </a:fld>
            <a:endParaRPr lang="en-US"/>
          </a:p>
        </p:txBody>
      </p:sp>
    </p:spTree>
    <p:extLst>
      <p:ext uri="{BB962C8B-B14F-4D97-AF65-F5344CB8AC3E}">
        <p14:creationId xmlns:p14="http://schemas.microsoft.com/office/powerpoint/2010/main" val="14226264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EF3354-CD96-4B66-A60D-FA6BBD80C854}" type="slidenum">
              <a:rPr lang="en-US"/>
              <a:pPr>
                <a:defRPr/>
              </a:pPr>
              <a:t>‹#›</a:t>
            </a:fld>
            <a:endParaRPr lang="en-US"/>
          </a:p>
        </p:txBody>
      </p:sp>
    </p:spTree>
    <p:extLst>
      <p:ext uri="{BB962C8B-B14F-4D97-AF65-F5344CB8AC3E}">
        <p14:creationId xmlns:p14="http://schemas.microsoft.com/office/powerpoint/2010/main" val="38320854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FCD817-3392-497D-ADC5-624D2B19FB71}" type="slidenum">
              <a:rPr lang="en-US"/>
              <a:pPr>
                <a:defRPr/>
              </a:pPr>
              <a:t>‹#›</a:t>
            </a:fld>
            <a:endParaRPr lang="en-US"/>
          </a:p>
        </p:txBody>
      </p:sp>
    </p:spTree>
    <p:extLst>
      <p:ext uri="{BB962C8B-B14F-4D97-AF65-F5344CB8AC3E}">
        <p14:creationId xmlns:p14="http://schemas.microsoft.com/office/powerpoint/2010/main" val="34621964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6557F6-226C-43EA-935E-8BFF8D973ED6}" type="slidenum">
              <a:rPr lang="en-US"/>
              <a:pPr>
                <a:defRPr/>
              </a:pPr>
              <a:t>‹#›</a:t>
            </a:fld>
            <a:endParaRPr lang="en-US"/>
          </a:p>
        </p:txBody>
      </p:sp>
    </p:spTree>
    <p:extLst>
      <p:ext uri="{BB962C8B-B14F-4D97-AF65-F5344CB8AC3E}">
        <p14:creationId xmlns:p14="http://schemas.microsoft.com/office/powerpoint/2010/main" val="13886271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44C35A-4CBF-44FF-B109-4490639DD2D7}" type="slidenum">
              <a:rPr lang="en-US"/>
              <a:pPr>
                <a:defRPr/>
              </a:pPr>
              <a:t>‹#›</a:t>
            </a:fld>
            <a:endParaRPr lang="en-US"/>
          </a:p>
        </p:txBody>
      </p:sp>
    </p:spTree>
    <p:extLst>
      <p:ext uri="{BB962C8B-B14F-4D97-AF65-F5344CB8AC3E}">
        <p14:creationId xmlns:p14="http://schemas.microsoft.com/office/powerpoint/2010/main" val="11994098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A3127E-40F5-4F91-95C0-AB5D5B9F916B}" type="slidenum">
              <a:rPr lang="en-US"/>
              <a:pPr>
                <a:defRPr/>
              </a:pPr>
              <a:t>‹#›</a:t>
            </a:fld>
            <a:endParaRPr lang="en-US"/>
          </a:p>
        </p:txBody>
      </p:sp>
    </p:spTree>
    <p:extLst>
      <p:ext uri="{BB962C8B-B14F-4D97-AF65-F5344CB8AC3E}">
        <p14:creationId xmlns:p14="http://schemas.microsoft.com/office/powerpoint/2010/main" val="5911132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28EA1C2-95EF-41E8-A6D9-5A4032644C68}" type="slidenum">
              <a:rPr lang="en-US" altLang="en-US"/>
              <a:pPr/>
              <a:t>‹#›</a:t>
            </a:fld>
            <a:endParaRPr lang="en-US" altLang="en-US"/>
          </a:p>
        </p:txBody>
      </p:sp>
    </p:spTree>
    <p:extLst>
      <p:ext uri="{BB962C8B-B14F-4D97-AF65-F5344CB8AC3E}">
        <p14:creationId xmlns:p14="http://schemas.microsoft.com/office/powerpoint/2010/main" val="40713654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2CAEDA9-46EE-4004-8F6B-2F811547F55C}" type="slidenum">
              <a:rPr lang="en-US" altLang="en-US"/>
              <a:pPr/>
              <a:t>‹#›</a:t>
            </a:fld>
            <a:endParaRPr lang="en-US" altLang="en-US"/>
          </a:p>
        </p:txBody>
      </p:sp>
    </p:spTree>
    <p:extLst>
      <p:ext uri="{BB962C8B-B14F-4D97-AF65-F5344CB8AC3E}">
        <p14:creationId xmlns:p14="http://schemas.microsoft.com/office/powerpoint/2010/main" val="14474212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866A4AA-C2DD-4679-BD4B-CD4F0E802978}" type="slidenum">
              <a:rPr lang="en-US" altLang="en-US"/>
              <a:pPr/>
              <a:t>‹#›</a:t>
            </a:fld>
            <a:endParaRPr lang="en-US" altLang="en-US"/>
          </a:p>
        </p:txBody>
      </p:sp>
    </p:spTree>
    <p:extLst>
      <p:ext uri="{BB962C8B-B14F-4D97-AF65-F5344CB8AC3E}">
        <p14:creationId xmlns:p14="http://schemas.microsoft.com/office/powerpoint/2010/main" val="2835846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E59E98DE-23D3-442A-A31E-4CB169D489B9}" type="slidenum">
              <a:rPr lang="en-US" altLang="en-US"/>
              <a:pPr/>
              <a:t>‹#›</a:t>
            </a:fld>
            <a:endParaRPr lang="en-US" altLang="en-US"/>
          </a:p>
        </p:txBody>
      </p:sp>
    </p:spTree>
    <p:extLst>
      <p:ext uri="{BB962C8B-B14F-4D97-AF65-F5344CB8AC3E}">
        <p14:creationId xmlns:p14="http://schemas.microsoft.com/office/powerpoint/2010/main" val="22967676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F5778A1-5D52-4444-A572-5AF64719D7B8}" type="slidenum">
              <a:rPr lang="en-US" altLang="en-US"/>
              <a:pPr/>
              <a:t>‹#›</a:t>
            </a:fld>
            <a:endParaRPr lang="en-US" altLang="en-US"/>
          </a:p>
        </p:txBody>
      </p:sp>
    </p:spTree>
    <p:extLst>
      <p:ext uri="{BB962C8B-B14F-4D97-AF65-F5344CB8AC3E}">
        <p14:creationId xmlns:p14="http://schemas.microsoft.com/office/powerpoint/2010/main" val="25602675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3934B3D9-FA1F-4530-A907-D0ED8F5FCC40}" type="slidenum">
              <a:rPr lang="en-US" altLang="en-US"/>
              <a:pPr/>
              <a:t>‹#›</a:t>
            </a:fld>
            <a:endParaRPr lang="en-US" altLang="en-US"/>
          </a:p>
        </p:txBody>
      </p:sp>
    </p:spTree>
    <p:extLst>
      <p:ext uri="{BB962C8B-B14F-4D97-AF65-F5344CB8AC3E}">
        <p14:creationId xmlns:p14="http://schemas.microsoft.com/office/powerpoint/2010/main" val="24423837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1BDDC497-6CCD-4150-89F8-A6EA897552D2}" type="slidenum">
              <a:rPr lang="en-US" altLang="en-US"/>
              <a:pPr/>
              <a:t>‹#›</a:t>
            </a:fld>
            <a:endParaRPr lang="en-US" altLang="en-US"/>
          </a:p>
        </p:txBody>
      </p:sp>
    </p:spTree>
    <p:extLst>
      <p:ext uri="{BB962C8B-B14F-4D97-AF65-F5344CB8AC3E}">
        <p14:creationId xmlns:p14="http://schemas.microsoft.com/office/powerpoint/2010/main" val="3043089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719DFB89-9814-4BD2-AF3C-132D7971C10D}" type="slidenum">
              <a:rPr lang="en-US" altLang="en-US"/>
              <a:pPr/>
              <a:t>‹#›</a:t>
            </a:fld>
            <a:endParaRPr lang="en-US" altLang="en-US"/>
          </a:p>
        </p:txBody>
      </p:sp>
    </p:spTree>
    <p:extLst>
      <p:ext uri="{BB962C8B-B14F-4D97-AF65-F5344CB8AC3E}">
        <p14:creationId xmlns:p14="http://schemas.microsoft.com/office/powerpoint/2010/main" val="226832472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2CA1D0B-0E2A-4633-A843-4C60AB2211AD}" type="slidenum">
              <a:rPr lang="en-US" altLang="en-US"/>
              <a:pPr/>
              <a:t>‹#›</a:t>
            </a:fld>
            <a:endParaRPr lang="en-US" altLang="en-US"/>
          </a:p>
        </p:txBody>
      </p:sp>
    </p:spTree>
    <p:extLst>
      <p:ext uri="{BB962C8B-B14F-4D97-AF65-F5344CB8AC3E}">
        <p14:creationId xmlns:p14="http://schemas.microsoft.com/office/powerpoint/2010/main" val="16882939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7CF27B1-A408-4EC3-86DE-82F149991296}" type="slidenum">
              <a:rPr lang="en-US" altLang="en-US"/>
              <a:pPr/>
              <a:t>‹#›</a:t>
            </a:fld>
            <a:endParaRPr lang="en-US" altLang="en-US"/>
          </a:p>
        </p:txBody>
      </p:sp>
    </p:spTree>
    <p:extLst>
      <p:ext uri="{BB962C8B-B14F-4D97-AF65-F5344CB8AC3E}">
        <p14:creationId xmlns:p14="http://schemas.microsoft.com/office/powerpoint/2010/main" val="6819954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E7F73F0-A845-4E27-89EE-F21DBDE92FD3}" type="slidenum">
              <a:rPr lang="en-US" altLang="en-US"/>
              <a:pPr/>
              <a:t>‹#›</a:t>
            </a:fld>
            <a:endParaRPr lang="en-US" altLang="en-US"/>
          </a:p>
        </p:txBody>
      </p:sp>
    </p:spTree>
    <p:extLst>
      <p:ext uri="{BB962C8B-B14F-4D97-AF65-F5344CB8AC3E}">
        <p14:creationId xmlns:p14="http://schemas.microsoft.com/office/powerpoint/2010/main" val="17901397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A5EEF2D-0927-47DB-B08A-DBF9EEB0E500}" type="slidenum">
              <a:rPr lang="en-US" altLang="en-US"/>
              <a:pPr/>
              <a:t>‹#›</a:t>
            </a:fld>
            <a:endParaRPr lang="en-US" altLang="en-US"/>
          </a:p>
        </p:txBody>
      </p:sp>
    </p:spTree>
    <p:extLst>
      <p:ext uri="{BB962C8B-B14F-4D97-AF65-F5344CB8AC3E}">
        <p14:creationId xmlns:p14="http://schemas.microsoft.com/office/powerpoint/2010/main" val="1426182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8C5EF0EC-A849-4337-A28F-287E35195B73}" type="slidenum">
              <a:rPr lang="en-US" altLang="en-US"/>
              <a:pPr/>
              <a:t>‹#›</a:t>
            </a:fld>
            <a:endParaRPr lang="en-US" altLang="en-US"/>
          </a:p>
        </p:txBody>
      </p:sp>
    </p:spTree>
    <p:extLst>
      <p:ext uri="{BB962C8B-B14F-4D97-AF65-F5344CB8AC3E}">
        <p14:creationId xmlns:p14="http://schemas.microsoft.com/office/powerpoint/2010/main" val="2162494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6" name="Footer Placeholder 5"/>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7" name="Slide Number Placeholder 6"/>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E452E621-86BD-4C32-BFD1-15E1EE9071BE}" type="slidenum">
              <a:rPr lang="en-US" altLang="en-US"/>
              <a:pPr/>
              <a:t>‹#›</a:t>
            </a:fld>
            <a:endParaRPr lang="en-US" altLang="en-US"/>
          </a:p>
        </p:txBody>
      </p:sp>
    </p:spTree>
    <p:extLst>
      <p:ext uri="{BB962C8B-B14F-4D97-AF65-F5344CB8AC3E}">
        <p14:creationId xmlns:p14="http://schemas.microsoft.com/office/powerpoint/2010/main" val="3144775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8" name="Footer Placeholder 7"/>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9" name="Slide Number Placeholder 8"/>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9DEA93A5-BAFA-4102-8976-C39D61A07E70}" type="slidenum">
              <a:rPr lang="en-US" altLang="en-US"/>
              <a:pPr/>
              <a:t>‹#›</a:t>
            </a:fld>
            <a:endParaRPr lang="en-US" altLang="en-US"/>
          </a:p>
        </p:txBody>
      </p:sp>
    </p:spTree>
    <p:extLst>
      <p:ext uri="{BB962C8B-B14F-4D97-AF65-F5344CB8AC3E}">
        <p14:creationId xmlns:p14="http://schemas.microsoft.com/office/powerpoint/2010/main" val="148881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4" name="Footer Placeholder 3"/>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5" name="Slide Number Placeholder 4"/>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64A3335F-10FF-43AA-B298-02A6F08BBE03}" type="slidenum">
              <a:rPr lang="en-US" altLang="en-US"/>
              <a:pPr/>
              <a:t>‹#›</a:t>
            </a:fld>
            <a:endParaRPr lang="en-US" altLang="en-US"/>
          </a:p>
        </p:txBody>
      </p:sp>
    </p:spTree>
    <p:extLst>
      <p:ext uri="{BB962C8B-B14F-4D97-AF65-F5344CB8AC3E}">
        <p14:creationId xmlns:p14="http://schemas.microsoft.com/office/powerpoint/2010/main" val="2179891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3" name="Footer Placeholder 2"/>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4" name="Slide Number Placeholder 3"/>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5B77879F-288D-4505-B803-53658BB9EC4D}" type="slidenum">
              <a:rPr lang="en-US" altLang="en-US"/>
              <a:pPr/>
              <a:t>‹#›</a:t>
            </a:fld>
            <a:endParaRPr lang="en-US" altLang="en-US"/>
          </a:p>
        </p:txBody>
      </p:sp>
    </p:spTree>
    <p:extLst>
      <p:ext uri="{BB962C8B-B14F-4D97-AF65-F5344CB8AC3E}">
        <p14:creationId xmlns:p14="http://schemas.microsoft.com/office/powerpoint/2010/main" val="299086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EFC1F5-036B-4049-8653-F7048ED7617F}" type="slidenum">
              <a:rPr lang="en-US" altLang="en-US"/>
              <a:pPr/>
              <a:t>‹#›</a:t>
            </a:fld>
            <a:endParaRPr lang="en-US" altLang="en-US"/>
          </a:p>
        </p:txBody>
      </p:sp>
    </p:spTree>
    <p:extLst>
      <p:ext uri="{BB962C8B-B14F-4D97-AF65-F5344CB8AC3E}">
        <p14:creationId xmlns:p14="http://schemas.microsoft.com/office/powerpoint/2010/main" val="380558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6" name="Footer Placeholder 5"/>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7" name="Slide Number Placeholder 6"/>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EE8A7B9D-CB29-4D5B-BAAF-BE6C8C87DEEC}" type="slidenum">
              <a:rPr lang="en-US" altLang="en-US"/>
              <a:pPr/>
              <a:t>‹#›</a:t>
            </a:fld>
            <a:endParaRPr lang="en-US" altLang="en-US"/>
          </a:p>
        </p:txBody>
      </p:sp>
    </p:spTree>
    <p:extLst>
      <p:ext uri="{BB962C8B-B14F-4D97-AF65-F5344CB8AC3E}">
        <p14:creationId xmlns:p14="http://schemas.microsoft.com/office/powerpoint/2010/main" val="3162571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6" name="Footer Placeholder 5"/>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7" name="Slide Number Placeholder 6"/>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2CAB3DE2-1018-40EF-8F82-8C8CCDFAE264}" type="slidenum">
              <a:rPr lang="en-US" altLang="en-US"/>
              <a:pPr/>
              <a:t>‹#›</a:t>
            </a:fld>
            <a:endParaRPr lang="en-US" altLang="en-US"/>
          </a:p>
        </p:txBody>
      </p:sp>
    </p:spTree>
    <p:extLst>
      <p:ext uri="{BB962C8B-B14F-4D97-AF65-F5344CB8AC3E}">
        <p14:creationId xmlns:p14="http://schemas.microsoft.com/office/powerpoint/2010/main" val="3385235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5B88A5CA-A8A7-4570-910E-5F2AB4DB44E2}" type="slidenum">
              <a:rPr lang="en-US" altLang="en-US"/>
              <a:pPr/>
              <a:t>‹#›</a:t>
            </a:fld>
            <a:endParaRPr lang="en-US" altLang="en-US"/>
          </a:p>
        </p:txBody>
      </p:sp>
    </p:spTree>
    <p:extLst>
      <p:ext uri="{BB962C8B-B14F-4D97-AF65-F5344CB8AC3E}">
        <p14:creationId xmlns:p14="http://schemas.microsoft.com/office/powerpoint/2010/main" val="2187388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0392B118-79EE-46B3-8BEB-36606E4F5FC4}" type="slidenum">
              <a:rPr lang="en-US" altLang="en-US"/>
              <a:pPr/>
              <a:t>‹#›</a:t>
            </a:fld>
            <a:endParaRPr lang="en-US" altLang="en-US"/>
          </a:p>
        </p:txBody>
      </p:sp>
    </p:spTree>
    <p:extLst>
      <p:ext uri="{BB962C8B-B14F-4D97-AF65-F5344CB8AC3E}">
        <p14:creationId xmlns:p14="http://schemas.microsoft.com/office/powerpoint/2010/main" val="3959167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p:txBody>
          <a:bodyPr/>
          <a:lstStyle>
            <a:lvl1pPr eaLnBrk="1" hangingPunct="1">
              <a:defRPr/>
            </a:lvl1pPr>
          </a:lstStyle>
          <a:p>
            <a:fld id="{4B4A2916-D5A3-4EA3-8BCC-8AE1A0F8ED2A}"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2913594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eaLnBrk="1" hangingPunct="1">
              <a:defRPr/>
            </a:lvl1pPr>
          </a:lstStyle>
          <a:p>
            <a:fld id="{CC0BC2F6-500A-4DFF-BE9E-523544B56463}"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4036673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p:txBody>
          <a:bodyPr/>
          <a:lstStyle>
            <a:lvl1pPr eaLnBrk="1" hangingPunct="1">
              <a:defRPr/>
            </a:lvl1pPr>
          </a:lstStyle>
          <a:p>
            <a:fld id="{A5D7D77A-FEFC-4875-A302-CC4E303A7E7A}"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3963146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1" hangingPunct="1">
              <a:defRPr/>
            </a:lvl1pPr>
          </a:lstStyle>
          <a:p>
            <a:fld id="{7EF28164-1D8E-44C9-AF2A-C8AD3E620E27}"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1437359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p:txBody>
          <a:bodyPr/>
          <a:lstStyle>
            <a:lvl1pPr eaLnBrk="1" hangingPunct="1">
              <a:defRPr/>
            </a:lvl1pPr>
          </a:lstStyle>
          <a:p>
            <a:fld id="{B5FC4346-CB90-4910-B65B-D01B076A6279}" type="slidenum">
              <a:rPr lang="de-DE" altLang="en-US"/>
              <a:pPr/>
              <a:t>‹#›</a:t>
            </a:fld>
            <a:endParaRPr lang="de-DE" altLang="en-US"/>
          </a:p>
        </p:txBody>
      </p:sp>
      <p:sp>
        <p:nvSpPr>
          <p:cNvPr id="8"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530024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p:txBody>
          <a:bodyPr/>
          <a:lstStyle>
            <a:lvl1pPr eaLnBrk="1" hangingPunct="1">
              <a:defRPr/>
            </a:lvl1pPr>
          </a:lstStyle>
          <a:p>
            <a:fld id="{B4F66ACC-2E71-49CC-AE86-361368DEDA44}" type="slidenum">
              <a:rPr lang="de-DE" altLang="en-US"/>
              <a:pPr/>
              <a:t>‹#›</a:t>
            </a:fld>
            <a:endParaRPr lang="de-DE" altLang="en-US"/>
          </a:p>
        </p:txBody>
      </p:sp>
      <p:sp>
        <p:nvSpPr>
          <p:cNvPr id="4"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3254432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E2319C-CAF5-4C60-9797-611B3C4C6D01}" type="slidenum">
              <a:rPr lang="en-US" altLang="en-US"/>
              <a:pPr/>
              <a:t>‹#›</a:t>
            </a:fld>
            <a:endParaRPr lang="en-US" altLang="en-US"/>
          </a:p>
        </p:txBody>
      </p:sp>
    </p:spTree>
    <p:extLst>
      <p:ext uri="{BB962C8B-B14F-4D97-AF65-F5344CB8AC3E}">
        <p14:creationId xmlns:p14="http://schemas.microsoft.com/office/powerpoint/2010/main" val="3569957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eaLnBrk="1" hangingPunct="1">
              <a:defRPr/>
            </a:lvl1pPr>
          </a:lstStyle>
          <a:p>
            <a:fld id="{EF408879-3509-4AFD-8E67-EE581308B46E}" type="slidenum">
              <a:rPr lang="de-DE" altLang="en-US"/>
              <a:pPr/>
              <a:t>‹#›</a:t>
            </a:fld>
            <a:endParaRPr lang="de-DE" altLang="en-US"/>
          </a:p>
        </p:txBody>
      </p:sp>
      <p:sp>
        <p:nvSpPr>
          <p:cNvPr id="3"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431831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1" hangingPunct="1">
              <a:defRPr/>
            </a:lvl1pPr>
          </a:lstStyle>
          <a:p>
            <a:fld id="{6FA2112E-FED9-44B3-8F38-CB32D096DCCB}"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104612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1" hangingPunct="1">
              <a:defRPr/>
            </a:lvl1pPr>
          </a:lstStyle>
          <a:p>
            <a:fld id="{F00E74E2-2C62-4835-8188-DEACC3BC5D58}"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3015988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eaLnBrk="1" hangingPunct="1">
              <a:defRPr/>
            </a:lvl1pPr>
          </a:lstStyle>
          <a:p>
            <a:fld id="{4A51FA87-5760-4394-B456-60243047F62F}"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1700808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eaLnBrk="1" hangingPunct="1">
              <a:defRPr/>
            </a:lvl1pPr>
          </a:lstStyle>
          <a:p>
            <a:fld id="{1338C510-903A-4901-90E9-0A1E611F90CF}"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2608844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9BB813E1-AF78-4A7E-8474-7E0CFD841658}"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480585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9349D261-5B4D-46ED-8590-1B62BB82F43D}"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4098454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1BCBDD29-08BD-4F91-A42C-D53967B9B33D}"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963246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p:txBody>
          <a:bodyPr/>
          <a:lstStyle>
            <a:lvl1pPr>
              <a:defRPr>
                <a:latin typeface="Arial" panose="020B0604020202020204" pitchFamily="34" charset="0"/>
              </a:defRPr>
            </a:lvl1pPr>
          </a:lstStyle>
          <a:p>
            <a:fld id="{B5321882-41F3-4D31-BE4C-69C21630ED46}" type="slidenum">
              <a:rPr lang="de-DE" altLang="en-US"/>
              <a:pPr/>
              <a:t>‹#›</a:t>
            </a:fld>
            <a:endParaRPr lang="de-DE" altLang="en-US"/>
          </a:p>
        </p:txBody>
      </p:sp>
      <p:sp>
        <p:nvSpPr>
          <p:cNvPr id="8"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382215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p:txBody>
          <a:bodyPr/>
          <a:lstStyle>
            <a:lvl1pPr>
              <a:defRPr>
                <a:latin typeface="Arial" panose="020B0604020202020204" pitchFamily="34" charset="0"/>
              </a:defRPr>
            </a:lvl1pPr>
          </a:lstStyle>
          <a:p>
            <a:fld id="{5F5A7757-AA25-4D64-8558-F8055B27B6D7}" type="slidenum">
              <a:rPr lang="de-DE" altLang="en-US"/>
              <a:pPr/>
              <a:t>‹#›</a:t>
            </a:fld>
            <a:endParaRPr lang="de-DE" altLang="en-US"/>
          </a:p>
        </p:txBody>
      </p:sp>
      <p:sp>
        <p:nvSpPr>
          <p:cNvPr id="4"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26420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BA99F8F-AE5D-4D90-AF20-4D04ECD23018}" type="slidenum">
              <a:rPr lang="en-US" altLang="en-US"/>
              <a:pPr/>
              <a:t>‹#›</a:t>
            </a:fld>
            <a:endParaRPr lang="en-US" altLang="en-US"/>
          </a:p>
        </p:txBody>
      </p:sp>
    </p:spTree>
    <p:extLst>
      <p:ext uri="{BB962C8B-B14F-4D97-AF65-F5344CB8AC3E}">
        <p14:creationId xmlns:p14="http://schemas.microsoft.com/office/powerpoint/2010/main" val="2763148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atin typeface="Arial" panose="020B0604020202020204" pitchFamily="34" charset="0"/>
              </a:defRPr>
            </a:lvl1pPr>
          </a:lstStyle>
          <a:p>
            <a:fld id="{24CBFBA5-7256-4463-8D59-C99208987449}" type="slidenum">
              <a:rPr lang="de-DE" altLang="en-US"/>
              <a:pPr/>
              <a:t>‹#›</a:t>
            </a:fld>
            <a:endParaRPr lang="de-DE" altLang="en-US"/>
          </a:p>
        </p:txBody>
      </p:sp>
      <p:sp>
        <p:nvSpPr>
          <p:cNvPr id="3"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618774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8E1E70C5-700A-47E5-BF43-58BF068A031D}"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3329181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p:txBody>
          <a:bodyPr/>
          <a:lstStyle>
            <a:lvl1pPr>
              <a:defRPr>
                <a:latin typeface="Arial" panose="020B0604020202020204" pitchFamily="34" charset="0"/>
              </a:defRPr>
            </a:lvl1pPr>
          </a:lstStyle>
          <a:p>
            <a:fld id="{2E2AE823-DAA6-4E6F-AAD1-9B53BEFB4EA7}" type="slidenum">
              <a:rPr lang="de-DE" altLang="en-US"/>
              <a:pPr/>
              <a:t>‹#›</a:t>
            </a:fld>
            <a:endParaRPr lang="de-DE" altLang="en-US"/>
          </a:p>
        </p:txBody>
      </p:sp>
      <p:sp>
        <p:nvSpPr>
          <p:cNvPr id="7"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184481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7DB77965-8D45-42EF-A777-EA1AB03A71CC}"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0512966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39E98F1A-7233-4705-8D3D-8F7FC74CA6FE}"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974452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63728BA2-9EC4-47BE-8793-A49F98032082}"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3638710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0F4FDFA5-F864-489F-B9D5-A371BE078301}"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6602804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p:txBody>
          <a:bodyPr/>
          <a:lstStyle>
            <a:lvl1pPr>
              <a:defRPr>
                <a:latin typeface="Arial" panose="020B0604020202020204" pitchFamily="34" charset="0"/>
              </a:defRPr>
            </a:lvl1pPr>
          </a:lstStyle>
          <a:p>
            <a:fld id="{39231354-2B60-4A74-B9E1-213D6615C20D}" type="slidenum">
              <a:rPr lang="de-DE" altLang="en-US"/>
              <a:pPr/>
              <a:t>‹#›</a:t>
            </a:fld>
            <a:endParaRPr lang="de-DE" altLang="en-US"/>
          </a:p>
        </p:txBody>
      </p:sp>
      <p:sp>
        <p:nvSpPr>
          <p:cNvPr id="8"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244354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p:txBody>
          <a:bodyPr/>
          <a:lstStyle>
            <a:lvl1pPr>
              <a:defRPr>
                <a:latin typeface="Arial" panose="020B0604020202020204" pitchFamily="34" charset="0"/>
              </a:defRPr>
            </a:lvl1pPr>
          </a:lstStyle>
          <a:p>
            <a:fld id="{DF7806B6-2DFD-418B-B7F8-17F54B9369EB}" type="slidenum">
              <a:rPr lang="de-DE" altLang="en-US"/>
              <a:pPr/>
              <a:t>‹#›</a:t>
            </a:fld>
            <a:endParaRPr lang="de-DE" altLang="en-US"/>
          </a:p>
        </p:txBody>
      </p:sp>
      <p:sp>
        <p:nvSpPr>
          <p:cNvPr id="4"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223243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atin typeface="Arial" panose="020B0604020202020204" pitchFamily="34" charset="0"/>
              </a:defRPr>
            </a:lvl1pPr>
          </a:lstStyle>
          <a:p>
            <a:fld id="{F2F7E004-8459-4B74-A3BB-228A5ED44381}" type="slidenum">
              <a:rPr lang="de-DE" altLang="en-US"/>
              <a:pPr/>
              <a:t>‹#›</a:t>
            </a:fld>
            <a:endParaRPr lang="de-DE" altLang="en-US"/>
          </a:p>
        </p:txBody>
      </p:sp>
      <p:sp>
        <p:nvSpPr>
          <p:cNvPr id="3"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963422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7A76281-5A15-49C5-AEB5-D3F312D19F6B}" type="slidenum">
              <a:rPr lang="en-US" altLang="en-US"/>
              <a:pPr/>
              <a:t>‹#›</a:t>
            </a:fld>
            <a:endParaRPr lang="en-US" altLang="en-US"/>
          </a:p>
        </p:txBody>
      </p:sp>
    </p:spTree>
    <p:extLst>
      <p:ext uri="{BB962C8B-B14F-4D97-AF65-F5344CB8AC3E}">
        <p14:creationId xmlns:p14="http://schemas.microsoft.com/office/powerpoint/2010/main" val="28266981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540BD532-C073-4B55-8BB0-2CB206EA76FB}"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649941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6F98240F-8720-47AA-96B0-489BBE604756}"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321263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9A26CD11-C427-4086-A4BC-034479B37E24}"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988664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C3A80DD4-AF89-4C8E-AE35-C5F7EC01736A}"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5827572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E90265A-BA65-4DF1-BE8D-2BD963971C2B}" type="slidenum">
              <a:rPr lang="en-US" altLang="en-US"/>
              <a:pPr/>
              <a:t>‹#›</a:t>
            </a:fld>
            <a:endParaRPr lang="en-US" altLang="en-US"/>
          </a:p>
        </p:txBody>
      </p:sp>
    </p:spTree>
    <p:extLst>
      <p:ext uri="{BB962C8B-B14F-4D97-AF65-F5344CB8AC3E}">
        <p14:creationId xmlns:p14="http://schemas.microsoft.com/office/powerpoint/2010/main" val="1795235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EAE140C-C730-4BEE-8A49-36B980D791C9}" type="slidenum">
              <a:rPr lang="en-US" altLang="en-US"/>
              <a:pPr/>
              <a:t>‹#›</a:t>
            </a:fld>
            <a:endParaRPr lang="en-US" altLang="en-US"/>
          </a:p>
        </p:txBody>
      </p:sp>
    </p:spTree>
    <p:extLst>
      <p:ext uri="{BB962C8B-B14F-4D97-AF65-F5344CB8AC3E}">
        <p14:creationId xmlns:p14="http://schemas.microsoft.com/office/powerpoint/2010/main" val="2833669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ECF5A22-E5B3-433B-9083-34B39EF7A97D}" type="slidenum">
              <a:rPr lang="en-US" altLang="en-US"/>
              <a:pPr/>
              <a:t>‹#›</a:t>
            </a:fld>
            <a:endParaRPr lang="en-US" altLang="en-US"/>
          </a:p>
        </p:txBody>
      </p:sp>
    </p:spTree>
    <p:extLst>
      <p:ext uri="{BB962C8B-B14F-4D97-AF65-F5344CB8AC3E}">
        <p14:creationId xmlns:p14="http://schemas.microsoft.com/office/powerpoint/2010/main" val="701552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15386BC-29DC-4A44-A874-84581CC6707C}" type="slidenum">
              <a:rPr lang="en-US" altLang="en-US"/>
              <a:pPr/>
              <a:t>‹#›</a:t>
            </a:fld>
            <a:endParaRPr lang="en-US" altLang="en-US"/>
          </a:p>
        </p:txBody>
      </p:sp>
    </p:spTree>
    <p:extLst>
      <p:ext uri="{BB962C8B-B14F-4D97-AF65-F5344CB8AC3E}">
        <p14:creationId xmlns:p14="http://schemas.microsoft.com/office/powerpoint/2010/main" val="2152583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D56BD6B-5FF1-4F16-947D-1AF77B0A6748}" type="slidenum">
              <a:rPr lang="en-US" altLang="en-US"/>
              <a:pPr/>
              <a:t>‹#›</a:t>
            </a:fld>
            <a:endParaRPr lang="en-US" altLang="en-US"/>
          </a:p>
        </p:txBody>
      </p:sp>
    </p:spTree>
    <p:extLst>
      <p:ext uri="{BB962C8B-B14F-4D97-AF65-F5344CB8AC3E}">
        <p14:creationId xmlns:p14="http://schemas.microsoft.com/office/powerpoint/2010/main" val="40714637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F6892A3-0560-4BAD-8CEC-1E8FD499917A}" type="slidenum">
              <a:rPr lang="en-US" altLang="en-US"/>
              <a:pPr/>
              <a:t>‹#›</a:t>
            </a:fld>
            <a:endParaRPr lang="en-US" altLang="en-US"/>
          </a:p>
        </p:txBody>
      </p:sp>
    </p:spTree>
    <p:extLst>
      <p:ext uri="{BB962C8B-B14F-4D97-AF65-F5344CB8AC3E}">
        <p14:creationId xmlns:p14="http://schemas.microsoft.com/office/powerpoint/2010/main" val="31458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6E60A61-8266-4F00-BE60-B326953001C8}" type="slidenum">
              <a:rPr lang="en-US" altLang="en-US"/>
              <a:pPr/>
              <a:t>‹#›</a:t>
            </a:fld>
            <a:endParaRPr lang="en-US" altLang="en-US"/>
          </a:p>
        </p:txBody>
      </p:sp>
    </p:spTree>
    <p:extLst>
      <p:ext uri="{BB962C8B-B14F-4D97-AF65-F5344CB8AC3E}">
        <p14:creationId xmlns:p14="http://schemas.microsoft.com/office/powerpoint/2010/main" val="22781701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A1FF6A5D-32BF-4252-8F20-9994A9746244}" type="slidenum">
              <a:rPr lang="en-US" altLang="en-US"/>
              <a:pPr/>
              <a:t>‹#›</a:t>
            </a:fld>
            <a:endParaRPr lang="en-US" altLang="en-US"/>
          </a:p>
        </p:txBody>
      </p:sp>
    </p:spTree>
    <p:extLst>
      <p:ext uri="{BB962C8B-B14F-4D97-AF65-F5344CB8AC3E}">
        <p14:creationId xmlns:p14="http://schemas.microsoft.com/office/powerpoint/2010/main" val="1025673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B5ACEC26-D7B2-4E4D-95FF-6C4651EBADE5}" type="slidenum">
              <a:rPr lang="en-US" altLang="en-US"/>
              <a:pPr/>
              <a:t>‹#›</a:t>
            </a:fld>
            <a:endParaRPr lang="en-US" altLang="en-US"/>
          </a:p>
        </p:txBody>
      </p:sp>
    </p:spTree>
    <p:extLst>
      <p:ext uri="{BB962C8B-B14F-4D97-AF65-F5344CB8AC3E}">
        <p14:creationId xmlns:p14="http://schemas.microsoft.com/office/powerpoint/2010/main" val="1760403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F27DDFD8-31EB-44DF-9591-3B2A7BCEDC20}" type="slidenum">
              <a:rPr lang="en-US" altLang="en-US"/>
              <a:pPr/>
              <a:t>‹#›</a:t>
            </a:fld>
            <a:endParaRPr lang="en-US" altLang="en-US"/>
          </a:p>
        </p:txBody>
      </p:sp>
    </p:spTree>
    <p:extLst>
      <p:ext uri="{BB962C8B-B14F-4D97-AF65-F5344CB8AC3E}">
        <p14:creationId xmlns:p14="http://schemas.microsoft.com/office/powerpoint/2010/main" val="938052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6CAF8B5-8943-40B2-93A6-146CFBC308BD}" type="slidenum">
              <a:rPr lang="en-US" altLang="en-US"/>
              <a:pPr/>
              <a:t>‹#›</a:t>
            </a:fld>
            <a:endParaRPr lang="en-US" altLang="en-US"/>
          </a:p>
        </p:txBody>
      </p:sp>
    </p:spTree>
    <p:extLst>
      <p:ext uri="{BB962C8B-B14F-4D97-AF65-F5344CB8AC3E}">
        <p14:creationId xmlns:p14="http://schemas.microsoft.com/office/powerpoint/2010/main" val="191226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F6558C8-CB7F-47A5-AC31-404B524AB895}" type="slidenum">
              <a:rPr lang="en-US" altLang="en-US"/>
              <a:pPr/>
              <a:t>‹#›</a:t>
            </a:fld>
            <a:endParaRPr lang="en-US" altLang="en-US"/>
          </a:p>
        </p:txBody>
      </p:sp>
    </p:spTree>
    <p:extLst>
      <p:ext uri="{BB962C8B-B14F-4D97-AF65-F5344CB8AC3E}">
        <p14:creationId xmlns:p14="http://schemas.microsoft.com/office/powerpoint/2010/main" val="1502608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5084308-3092-4D93-966D-E00832587FCF}" type="slidenum">
              <a:rPr lang="en-US" altLang="en-US"/>
              <a:pPr/>
              <a:t>‹#›</a:t>
            </a:fld>
            <a:endParaRPr lang="en-US" altLang="en-US"/>
          </a:p>
        </p:txBody>
      </p:sp>
    </p:spTree>
    <p:extLst>
      <p:ext uri="{BB962C8B-B14F-4D97-AF65-F5344CB8AC3E}">
        <p14:creationId xmlns:p14="http://schemas.microsoft.com/office/powerpoint/2010/main" val="279890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97AAE23-35F2-4102-8A71-8ECD60C15D5C}" type="slidenum">
              <a:rPr lang="en-US" altLang="en-US"/>
              <a:pPr/>
              <a:t>‹#›</a:t>
            </a:fld>
            <a:endParaRPr lang="en-US" altLang="en-US"/>
          </a:p>
        </p:txBody>
      </p:sp>
    </p:spTree>
    <p:extLst>
      <p:ext uri="{BB962C8B-B14F-4D97-AF65-F5344CB8AC3E}">
        <p14:creationId xmlns:p14="http://schemas.microsoft.com/office/powerpoint/2010/main" val="804175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60F683-FF1D-445E-8445-08615CBE002A}" type="slidenum">
              <a:rPr lang="en-US" altLang="en-US"/>
              <a:pPr/>
              <a:t>‹#›</a:t>
            </a:fld>
            <a:endParaRPr lang="en-US" altLang="en-US"/>
          </a:p>
        </p:txBody>
      </p:sp>
    </p:spTree>
    <p:extLst>
      <p:ext uri="{BB962C8B-B14F-4D97-AF65-F5344CB8AC3E}">
        <p14:creationId xmlns:p14="http://schemas.microsoft.com/office/powerpoint/2010/main" val="42052501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05FA63E-2EE0-403D-BA21-987BEF63E670}" type="slidenum">
              <a:rPr lang="en-US" altLang="en-US"/>
              <a:pPr/>
              <a:t>‹#›</a:t>
            </a:fld>
            <a:endParaRPr lang="en-US" altLang="en-US"/>
          </a:p>
        </p:txBody>
      </p:sp>
    </p:spTree>
    <p:extLst>
      <p:ext uri="{BB962C8B-B14F-4D97-AF65-F5344CB8AC3E}">
        <p14:creationId xmlns:p14="http://schemas.microsoft.com/office/powerpoint/2010/main" val="441900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57BCABC-763D-42C0-96D5-197D65C2B56C}" type="slidenum">
              <a:rPr lang="en-US" altLang="en-US"/>
              <a:pPr/>
              <a:t>‹#›</a:t>
            </a:fld>
            <a:endParaRPr lang="en-US" altLang="en-US"/>
          </a:p>
        </p:txBody>
      </p:sp>
    </p:spTree>
    <p:extLst>
      <p:ext uri="{BB962C8B-B14F-4D97-AF65-F5344CB8AC3E}">
        <p14:creationId xmlns:p14="http://schemas.microsoft.com/office/powerpoint/2010/main" val="221221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10740DF-6043-4460-8717-AC6D1278EAA2}" type="slidenum">
              <a:rPr lang="en-US" altLang="en-US"/>
              <a:pPr/>
              <a:t>‹#›</a:t>
            </a:fld>
            <a:endParaRPr lang="en-US" altLang="en-US"/>
          </a:p>
        </p:txBody>
      </p:sp>
    </p:spTree>
    <p:extLst>
      <p:ext uri="{BB962C8B-B14F-4D97-AF65-F5344CB8AC3E}">
        <p14:creationId xmlns:p14="http://schemas.microsoft.com/office/powerpoint/2010/main" val="15275864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DE2B11C-6C06-4A8E-8E1B-D374223C791C}" type="slidenum">
              <a:rPr lang="en-US" altLang="en-US"/>
              <a:pPr/>
              <a:t>‹#›</a:t>
            </a:fld>
            <a:endParaRPr lang="en-US" altLang="en-US"/>
          </a:p>
        </p:txBody>
      </p:sp>
    </p:spTree>
    <p:extLst>
      <p:ext uri="{BB962C8B-B14F-4D97-AF65-F5344CB8AC3E}">
        <p14:creationId xmlns:p14="http://schemas.microsoft.com/office/powerpoint/2010/main" val="2567778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0716490-E161-4D04-8616-E0464CD17A2A}" type="slidenum">
              <a:rPr lang="en-US" altLang="en-US"/>
              <a:pPr/>
              <a:t>‹#›</a:t>
            </a:fld>
            <a:endParaRPr lang="en-US" altLang="en-US"/>
          </a:p>
        </p:txBody>
      </p:sp>
    </p:spTree>
    <p:extLst>
      <p:ext uri="{BB962C8B-B14F-4D97-AF65-F5344CB8AC3E}">
        <p14:creationId xmlns:p14="http://schemas.microsoft.com/office/powerpoint/2010/main" val="12914411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762E4F4-1949-4BCA-BEA1-34C1F2ECA0D1}" type="slidenum">
              <a:rPr lang="en-US" altLang="en-US"/>
              <a:pPr/>
              <a:t>‹#›</a:t>
            </a:fld>
            <a:endParaRPr lang="en-US" altLang="en-US"/>
          </a:p>
        </p:txBody>
      </p:sp>
    </p:spTree>
    <p:extLst>
      <p:ext uri="{BB962C8B-B14F-4D97-AF65-F5344CB8AC3E}">
        <p14:creationId xmlns:p14="http://schemas.microsoft.com/office/powerpoint/2010/main" val="3064768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D485F49-2C96-4BA3-B4C0-93119AD04AA8}" type="slidenum">
              <a:rPr lang="en-US" altLang="en-US"/>
              <a:pPr/>
              <a:t>‹#›</a:t>
            </a:fld>
            <a:endParaRPr lang="en-US" altLang="en-US"/>
          </a:p>
        </p:txBody>
      </p:sp>
    </p:spTree>
    <p:extLst>
      <p:ext uri="{BB962C8B-B14F-4D97-AF65-F5344CB8AC3E}">
        <p14:creationId xmlns:p14="http://schemas.microsoft.com/office/powerpoint/2010/main" val="31020371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C2483F-26FE-4712-9AAA-1BA76D5D8A50}" type="slidenum">
              <a:rPr lang="en-US" altLang="en-US"/>
              <a:pPr/>
              <a:t>‹#›</a:t>
            </a:fld>
            <a:endParaRPr lang="en-US" altLang="en-US"/>
          </a:p>
        </p:txBody>
      </p:sp>
    </p:spTree>
    <p:extLst>
      <p:ext uri="{BB962C8B-B14F-4D97-AF65-F5344CB8AC3E}">
        <p14:creationId xmlns:p14="http://schemas.microsoft.com/office/powerpoint/2010/main" val="13583628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88CB2C-2F37-4D1B-8147-0819063434FE}" type="slidenum">
              <a:rPr lang="en-US" altLang="en-US"/>
              <a:pPr/>
              <a:t>‹#›</a:t>
            </a:fld>
            <a:endParaRPr lang="en-US" altLang="en-US"/>
          </a:p>
        </p:txBody>
      </p:sp>
    </p:spTree>
    <p:extLst>
      <p:ext uri="{BB962C8B-B14F-4D97-AF65-F5344CB8AC3E}">
        <p14:creationId xmlns:p14="http://schemas.microsoft.com/office/powerpoint/2010/main" val="2085163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AD8EB04-5D9A-4489-A636-93C9D88D18BD}" type="slidenum">
              <a:rPr lang="en-US" altLang="en-US"/>
              <a:pPr/>
              <a:t>‹#›</a:t>
            </a:fld>
            <a:endParaRPr lang="en-US" altLang="en-US"/>
          </a:p>
        </p:txBody>
      </p:sp>
    </p:spTree>
    <p:extLst>
      <p:ext uri="{BB962C8B-B14F-4D97-AF65-F5344CB8AC3E}">
        <p14:creationId xmlns:p14="http://schemas.microsoft.com/office/powerpoint/2010/main" val="428490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01F7FC4-6F3A-452C-92F2-63E732B5F365}" type="slidenum">
              <a:rPr lang="en-US" altLang="en-US"/>
              <a:pPr/>
              <a:t>‹#›</a:t>
            </a:fld>
            <a:endParaRPr lang="en-US" altLang="en-US"/>
          </a:p>
        </p:txBody>
      </p:sp>
    </p:spTree>
    <p:extLst>
      <p:ext uri="{BB962C8B-B14F-4D97-AF65-F5344CB8AC3E}">
        <p14:creationId xmlns:p14="http://schemas.microsoft.com/office/powerpoint/2010/main" val="38795468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62AF7AA-38F4-437C-82FA-6809B4E2356D}" type="slidenum">
              <a:rPr lang="en-US" altLang="en-US"/>
              <a:pPr/>
              <a:t>‹#›</a:t>
            </a:fld>
            <a:endParaRPr lang="en-US" altLang="en-US"/>
          </a:p>
        </p:txBody>
      </p:sp>
    </p:spTree>
    <p:extLst>
      <p:ext uri="{BB962C8B-B14F-4D97-AF65-F5344CB8AC3E}">
        <p14:creationId xmlns:p14="http://schemas.microsoft.com/office/powerpoint/2010/main" val="4187770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F15B791-5CB9-4BD5-A265-6A1DA171FFAA}" type="slidenum">
              <a:rPr lang="en-US" altLang="en-US"/>
              <a:pPr/>
              <a:t>‹#›</a:t>
            </a:fld>
            <a:endParaRPr lang="en-US" altLang="en-US"/>
          </a:p>
        </p:txBody>
      </p:sp>
    </p:spTree>
    <p:extLst>
      <p:ext uri="{BB962C8B-B14F-4D97-AF65-F5344CB8AC3E}">
        <p14:creationId xmlns:p14="http://schemas.microsoft.com/office/powerpoint/2010/main" val="141598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06EA05-4624-4380-81C6-8BCCC697271E}" type="slidenum">
              <a:rPr lang="en-US" altLang="en-US"/>
              <a:pPr/>
              <a:t>‹#›</a:t>
            </a:fld>
            <a:endParaRPr lang="en-US" altLang="en-US"/>
          </a:p>
        </p:txBody>
      </p:sp>
    </p:spTree>
    <p:extLst>
      <p:ext uri="{BB962C8B-B14F-4D97-AF65-F5344CB8AC3E}">
        <p14:creationId xmlns:p14="http://schemas.microsoft.com/office/powerpoint/2010/main" val="28413001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961ED433-BBC8-4175-A6AE-2EF0C3000FA7}" type="slidenum">
              <a:rPr lang="en-US" altLang="en-US"/>
              <a:pPr/>
              <a:t>‹#›</a:t>
            </a:fld>
            <a:endParaRPr lang="en-US" altLang="en-US"/>
          </a:p>
        </p:txBody>
      </p:sp>
    </p:spTree>
    <p:extLst>
      <p:ext uri="{BB962C8B-B14F-4D97-AF65-F5344CB8AC3E}">
        <p14:creationId xmlns:p14="http://schemas.microsoft.com/office/powerpoint/2010/main" val="3417266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3DC0E5C-C6FB-407D-A86C-3511B53126E2}" type="slidenum">
              <a:rPr lang="en-US" altLang="en-US"/>
              <a:pPr/>
              <a:t>‹#›</a:t>
            </a:fld>
            <a:endParaRPr lang="en-US" altLang="en-US"/>
          </a:p>
        </p:txBody>
      </p:sp>
    </p:spTree>
    <p:extLst>
      <p:ext uri="{BB962C8B-B14F-4D97-AF65-F5344CB8AC3E}">
        <p14:creationId xmlns:p14="http://schemas.microsoft.com/office/powerpoint/2010/main" val="25789047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1FA3E23E-9D68-483C-BFD3-1EA60A8E5113}" type="slidenum">
              <a:rPr lang="en-US" altLang="en-US"/>
              <a:pPr/>
              <a:t>‹#›</a:t>
            </a:fld>
            <a:endParaRPr lang="en-US" altLang="en-US"/>
          </a:p>
        </p:txBody>
      </p:sp>
    </p:spTree>
    <p:extLst>
      <p:ext uri="{BB962C8B-B14F-4D97-AF65-F5344CB8AC3E}">
        <p14:creationId xmlns:p14="http://schemas.microsoft.com/office/powerpoint/2010/main" val="15335776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843BBF4-89B9-4078-AB86-74066C4DD2A2}" type="slidenum">
              <a:rPr lang="en-US" altLang="en-US"/>
              <a:pPr/>
              <a:t>‹#›</a:t>
            </a:fld>
            <a:endParaRPr lang="en-US" altLang="en-US"/>
          </a:p>
        </p:txBody>
      </p:sp>
    </p:spTree>
    <p:extLst>
      <p:ext uri="{BB962C8B-B14F-4D97-AF65-F5344CB8AC3E}">
        <p14:creationId xmlns:p14="http://schemas.microsoft.com/office/powerpoint/2010/main" val="14373443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2DF6D3B-EC0F-4B72-A0FE-20CF508C5F31}" type="slidenum">
              <a:rPr lang="en-US" altLang="en-US"/>
              <a:pPr/>
              <a:t>‹#›</a:t>
            </a:fld>
            <a:endParaRPr lang="en-US" altLang="en-US"/>
          </a:p>
        </p:txBody>
      </p:sp>
    </p:spTree>
    <p:extLst>
      <p:ext uri="{BB962C8B-B14F-4D97-AF65-F5344CB8AC3E}">
        <p14:creationId xmlns:p14="http://schemas.microsoft.com/office/powerpoint/2010/main" val="29037879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D80D39B-3FD8-4CDE-A426-05452EF90713}" type="slidenum">
              <a:rPr lang="en-US" altLang="en-US"/>
              <a:pPr/>
              <a:t>‹#›</a:t>
            </a:fld>
            <a:endParaRPr lang="en-US" altLang="en-US"/>
          </a:p>
        </p:txBody>
      </p:sp>
    </p:spTree>
    <p:extLst>
      <p:ext uri="{BB962C8B-B14F-4D97-AF65-F5344CB8AC3E}">
        <p14:creationId xmlns:p14="http://schemas.microsoft.com/office/powerpoint/2010/main" val="6822803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F9F4D90-3AD6-4D62-941E-5C1431F99332}" type="slidenum">
              <a:rPr lang="en-US" altLang="en-US"/>
              <a:pPr/>
              <a:t>‹#›</a:t>
            </a:fld>
            <a:endParaRPr lang="en-US" altLang="en-US"/>
          </a:p>
        </p:txBody>
      </p:sp>
    </p:spTree>
    <p:extLst>
      <p:ext uri="{BB962C8B-B14F-4D97-AF65-F5344CB8AC3E}">
        <p14:creationId xmlns:p14="http://schemas.microsoft.com/office/powerpoint/2010/main" val="19712698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5697646-4347-454A-B186-ED7C7D44F61D}" type="slidenum">
              <a:rPr lang="en-US" altLang="en-US"/>
              <a:pPr/>
              <a:t>‹#›</a:t>
            </a:fld>
            <a:endParaRPr lang="en-US" altLang="en-US"/>
          </a:p>
        </p:txBody>
      </p:sp>
    </p:spTree>
    <p:extLst>
      <p:ext uri="{BB962C8B-B14F-4D97-AF65-F5344CB8AC3E}">
        <p14:creationId xmlns:p14="http://schemas.microsoft.com/office/powerpoint/2010/main" val="37253441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BB072F6-33C6-4995-9D17-2A4511B5B5B3}" type="slidenum">
              <a:rPr lang="en-US" altLang="en-US"/>
              <a:pPr/>
              <a:t>‹#›</a:t>
            </a:fld>
            <a:endParaRPr lang="en-US" altLang="en-US"/>
          </a:p>
        </p:txBody>
      </p:sp>
    </p:spTree>
    <p:extLst>
      <p:ext uri="{BB962C8B-B14F-4D97-AF65-F5344CB8AC3E}">
        <p14:creationId xmlns:p14="http://schemas.microsoft.com/office/powerpoint/2010/main" val="19928120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160D281-DEF7-4DC9-9E54-24D79FB96F40}" type="slidenum">
              <a:rPr lang="en-US" altLang="en-US"/>
              <a:pPr/>
              <a:t>‹#›</a:t>
            </a:fld>
            <a:endParaRPr lang="en-US" altLang="en-US"/>
          </a:p>
        </p:txBody>
      </p:sp>
    </p:spTree>
    <p:extLst>
      <p:ext uri="{BB962C8B-B14F-4D97-AF65-F5344CB8AC3E}">
        <p14:creationId xmlns:p14="http://schemas.microsoft.com/office/powerpoint/2010/main" val="410923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image" Target="../media/image2.png"/><Relationship Id="rId2" Type="http://schemas.openxmlformats.org/officeDocument/2006/relationships/slideLayout" Target="../slideLayouts/slideLayout166.xml"/><Relationship Id="rId16" Type="http://schemas.openxmlformats.org/officeDocument/2006/relationships/image" Target="../media/image1.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theme" Target="../theme/theme16.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image" Target="../media/image2.png"/><Relationship Id="rId2" Type="http://schemas.openxmlformats.org/officeDocument/2006/relationships/slideLayout" Target="../slideLayouts/slideLayout180.xml"/><Relationship Id="rId16" Type="http://schemas.openxmlformats.org/officeDocument/2006/relationships/image" Target="../media/image1.png"/><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7.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9F5FCA4-A6AF-47DB-B70C-0E6E026448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defRPr>
            </a:lvl1pPr>
          </a:lstStyle>
          <a:p>
            <a:pPr>
              <a:defRPr/>
            </a:pPr>
            <a:endParaRPr lang="en-US" alt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defRPr>
            </a:lvl1pPr>
          </a:lstStyle>
          <a:p>
            <a:pPr>
              <a:defRPr/>
            </a:pPr>
            <a:endParaRPr lang="en-US" alt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defRPr>
            </a:lvl1pPr>
          </a:lstStyle>
          <a:p>
            <a:fld id="{5BF1484D-A967-4EC3-8EF4-1AC747037453}" type="slidenum">
              <a:rPr lang="en-US" altLang="en-US" smtClean="0"/>
              <a:pPr/>
              <a:t>‹#›</a:t>
            </a:fld>
            <a:endParaRPr lang="en-US" altLang="en-US" smtClean="0"/>
          </a:p>
        </p:txBody>
      </p:sp>
    </p:spTree>
    <p:extLst>
      <p:ext uri="{BB962C8B-B14F-4D97-AF65-F5344CB8AC3E}">
        <p14:creationId xmlns:p14="http://schemas.microsoft.com/office/powerpoint/2010/main" val="157894257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eaLnBrk="0" fontAlgn="base" hangingPunct="0">
        <a:spcBef>
          <a:spcPct val="0"/>
        </a:spcBef>
        <a:spcAft>
          <a:spcPct val="0"/>
        </a:spcAft>
        <a:defRPr sz="4400">
          <a:solidFill>
            <a:schemeClr val="tx2"/>
          </a:solidFill>
          <a:latin typeface="Arial" pitchFamily="34" charset="0"/>
        </a:defRPr>
      </a:lvl6pPr>
      <a:lvl7pPr marL="913832" algn="ctr" rtl="0" eaLnBrk="0" fontAlgn="base" hangingPunct="0">
        <a:spcBef>
          <a:spcPct val="0"/>
        </a:spcBef>
        <a:spcAft>
          <a:spcPct val="0"/>
        </a:spcAft>
        <a:defRPr sz="4400">
          <a:solidFill>
            <a:schemeClr val="tx2"/>
          </a:solidFill>
          <a:latin typeface="Arial" pitchFamily="34" charset="0"/>
        </a:defRPr>
      </a:lvl7pPr>
      <a:lvl8pPr marL="1370748" algn="ctr" rtl="0" eaLnBrk="0" fontAlgn="base" hangingPunct="0">
        <a:spcBef>
          <a:spcPct val="0"/>
        </a:spcBef>
        <a:spcAft>
          <a:spcPct val="0"/>
        </a:spcAft>
        <a:defRPr sz="4400">
          <a:solidFill>
            <a:schemeClr val="tx2"/>
          </a:solidFill>
          <a:latin typeface="Arial" pitchFamily="34" charset="0"/>
        </a:defRPr>
      </a:lvl8pPr>
      <a:lvl9pPr marL="1827662" algn="ctr" rtl="0" eaLnBrk="0" fontAlgn="base" hangingPunct="0">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36" indent="-228459" algn="l" rtl="0" eaLnBrk="0" fontAlgn="base" hangingPunct="0">
        <a:spcBef>
          <a:spcPct val="20000"/>
        </a:spcBef>
        <a:spcAft>
          <a:spcPct val="0"/>
        </a:spcAft>
        <a:buChar char="»"/>
        <a:defRPr sz="2000">
          <a:solidFill>
            <a:schemeClr val="tx1"/>
          </a:solidFill>
          <a:latin typeface="+mn-lt"/>
        </a:defRPr>
      </a:lvl6pPr>
      <a:lvl7pPr marL="2969952" indent="-228459" algn="l" rtl="0" eaLnBrk="0" fontAlgn="base" hangingPunct="0">
        <a:spcBef>
          <a:spcPct val="20000"/>
        </a:spcBef>
        <a:spcAft>
          <a:spcPct val="0"/>
        </a:spcAft>
        <a:buChar char="»"/>
        <a:defRPr sz="2000">
          <a:solidFill>
            <a:schemeClr val="tx1"/>
          </a:solidFill>
          <a:latin typeface="+mn-lt"/>
        </a:defRPr>
      </a:lvl7pPr>
      <a:lvl8pPr marL="3426868" indent="-228459" algn="l" rtl="0" eaLnBrk="0" fontAlgn="base" hangingPunct="0">
        <a:spcBef>
          <a:spcPct val="20000"/>
        </a:spcBef>
        <a:spcAft>
          <a:spcPct val="0"/>
        </a:spcAft>
        <a:buChar char="»"/>
        <a:defRPr sz="2000">
          <a:solidFill>
            <a:schemeClr val="tx1"/>
          </a:solidFill>
          <a:latin typeface="+mn-lt"/>
        </a:defRPr>
      </a:lvl8pPr>
      <a:lvl9pPr marL="3883783" indent="-22845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0" hangingPunct="0">
              <a:defRPr sz="1400">
                <a:solidFill>
                  <a:srgbClr val="000000"/>
                </a:solidFill>
              </a:defRPr>
            </a:lvl1pPr>
          </a:lstStyle>
          <a:p>
            <a:pPr>
              <a:defRPr/>
            </a:pPr>
            <a:fld id="{26ED3149-8637-4D80-B84F-B13D6AF61998}" type="datetimeFigureOut">
              <a:rPr lang="en-US" altLang="en-US"/>
              <a:pPr>
                <a:defRPr/>
              </a:pPr>
              <a:t>10/17/2018</a:t>
            </a:fld>
            <a:endParaRPr lang="en-US" alt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0" hangingPunct="0">
              <a:defRPr sz="1400">
                <a:solidFill>
                  <a:srgbClr val="000000"/>
                </a:solidFill>
              </a:defRPr>
            </a:lvl1pPr>
          </a:lstStyle>
          <a:p>
            <a:pPr>
              <a:defRPr/>
            </a:pPr>
            <a:endParaRPr lang="en-US" alt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0" hangingPunct="0">
              <a:defRPr sz="1400">
                <a:solidFill>
                  <a:srgbClr val="000000"/>
                </a:solidFill>
              </a:defRPr>
            </a:lvl1pPr>
          </a:lstStyle>
          <a:p>
            <a:fld id="{803653E8-9EDB-475F-85F9-6B49323BAAD0}" type="slidenum">
              <a:rPr lang="en-US" altLang="en-US" smtClean="0"/>
              <a:pPr/>
              <a:t>‹#›</a:t>
            </a:fld>
            <a:endParaRPr lang="en-US" altLang="en-US" smtClean="0"/>
          </a:p>
        </p:txBody>
      </p:sp>
    </p:spTree>
    <p:extLst>
      <p:ext uri="{BB962C8B-B14F-4D97-AF65-F5344CB8AC3E}">
        <p14:creationId xmlns:p14="http://schemas.microsoft.com/office/powerpoint/2010/main" val="328088547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lt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lt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6144B143-1BFC-4E7F-B581-27E7AD7F20D5}" type="slidenum">
              <a:rPr lang="en-US" altLang="en-US" smtClean="0"/>
              <a:pPr/>
              <a:t>‹#›</a:t>
            </a:fld>
            <a:endParaRPr lang="en-US" altLang="en-US" smtClean="0"/>
          </a:p>
        </p:txBody>
      </p:sp>
    </p:spTree>
    <p:extLst>
      <p:ext uri="{BB962C8B-B14F-4D97-AF65-F5344CB8AC3E}">
        <p14:creationId xmlns:p14="http://schemas.microsoft.com/office/powerpoint/2010/main" val="1880429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5813" indent="-227013"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a:defRPr/>
            </a:pPr>
            <a:fld id="{A82E468D-3336-4B73-8BB7-180855DBD91E}" type="datetimeFigureOut">
              <a:rPr lang="en-US"/>
              <a:pPr>
                <a:defRPr/>
              </a:pPr>
              <a:t>10/17/2018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D4ED1DE-3CC7-4B9E-9499-B90DEEA8A692}" type="slidenum">
              <a:rPr lang="en-US" altLang="en-US" smtClean="0"/>
              <a:pPr/>
              <a:t>‹#›</a:t>
            </a:fld>
            <a:endParaRPr lang="en-US" altLang="en-US" smtClean="0"/>
          </a:p>
        </p:txBody>
      </p:sp>
    </p:spTree>
    <p:extLst>
      <p:ext uri="{BB962C8B-B14F-4D97-AF65-F5344CB8AC3E}">
        <p14:creationId xmlns:p14="http://schemas.microsoft.com/office/powerpoint/2010/main" val="1841052781"/>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567511B0-3432-4D19-9BCD-AB04DEBA8C77}" type="slidenum">
              <a:rPr lang="en-US" altLang="en-US"/>
              <a:pPr/>
              <a:t>‹#›</a:t>
            </a:fld>
            <a:endParaRPr lang="en-US" altLang="en-US"/>
          </a:p>
        </p:txBody>
      </p:sp>
      <p:sp>
        <p:nvSpPr>
          <p:cNvPr id="3079"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3061901937"/>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7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87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87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0DC84F1-C524-420D-808A-46D3A83990CA}" type="slidenum">
              <a:rPr lang="en-US" altLang="en-US"/>
              <a:pPr/>
              <a:t>‹#›</a:t>
            </a:fld>
            <a:endParaRPr lang="en-US" altLang="en-US"/>
          </a:p>
        </p:txBody>
      </p:sp>
    </p:spTree>
    <p:extLst>
      <p:ext uri="{BB962C8B-B14F-4D97-AF65-F5344CB8AC3E}">
        <p14:creationId xmlns:p14="http://schemas.microsoft.com/office/powerpoint/2010/main" val="3184764316"/>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2A89A00-9605-4486-AB31-5A418AD752B3}" type="slidenum">
              <a:rPr lang="en-US" altLang="en-US" smtClean="0"/>
              <a:pPr/>
              <a:t>‹#›</a:t>
            </a:fld>
            <a:endParaRPr lang="en-US" altLang="en-US" smtClean="0"/>
          </a:p>
        </p:txBody>
      </p:sp>
      <p:pic>
        <p:nvPicPr>
          <p:cNvPr id="10247" name="Picture 7" descr="uk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353175"/>
            <a:ext cx="9048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9" descr="centerlogo2"/>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77888" y="6351588"/>
            <a:ext cx="2514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33887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8218083-1E8E-4D78-AC50-0DC458D86F12}" type="slidenum">
              <a:rPr lang="en-US" altLang="en-US" smtClean="0">
                <a:solidFill>
                  <a:srgbClr val="000000"/>
                </a:solidFill>
              </a:rPr>
              <a:pPr/>
              <a:t>‹#›</a:t>
            </a:fld>
            <a:endParaRPr lang="en-US" altLang="en-US" smtClean="0">
              <a:solidFill>
                <a:srgbClr val="000000"/>
              </a:solidFill>
            </a:endParaRPr>
          </a:p>
        </p:txBody>
      </p:sp>
      <p:pic>
        <p:nvPicPr>
          <p:cNvPr id="2055" name="Picture 7" descr="uk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353175"/>
            <a:ext cx="9048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centerlogo2"/>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77888" y="6351588"/>
            <a:ext cx="2514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121553"/>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a:defRPr sz="1200">
                <a:solidFill>
                  <a:srgbClr val="898989"/>
                </a:solidFill>
                <a:latin typeface="Calibri" pitchFamily="34" charset="0"/>
              </a:defRPr>
            </a:lvl1pPr>
          </a:lstStyle>
          <a:p>
            <a:pPr>
              <a:defRPr/>
            </a:pPr>
            <a:fld id="{7287A63C-F683-4254-8F03-A5A532E871FD}" type="datetimeFigureOut">
              <a:rPr lang="en-US" altLang="en-US"/>
              <a:pPr>
                <a:defRPr/>
              </a:pPr>
              <a:t>10/17/2018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A99EF6-CEDA-47C1-A475-D41B1C26FFE7}" type="slidenum">
              <a:rPr lang="en-US" altLang="en-US" smtClean="0"/>
              <a:pPr/>
              <a:t>‹#›</a:t>
            </a:fld>
            <a:endParaRPr lang="en-US" altLang="en-US" smtClean="0"/>
          </a:p>
        </p:txBody>
      </p:sp>
    </p:spTree>
    <p:extLst>
      <p:ext uri="{BB962C8B-B14F-4D97-AF65-F5344CB8AC3E}">
        <p14:creationId xmlns:p14="http://schemas.microsoft.com/office/powerpoint/2010/main" val="445643930"/>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pPr defTabSz="913832" fontAlgn="auto">
              <a:spcBef>
                <a:spcPts val="0"/>
              </a:spcBef>
              <a:spcAft>
                <a:spcPts val="0"/>
              </a:spcAft>
            </a:pPr>
            <a:fld id="{9A446E70-7341-4ADA-8CC8-082279436326}" type="datetimeFigureOut">
              <a:rPr lang="en-US" smtClean="0">
                <a:solidFill>
                  <a:prstClr val="black">
                    <a:tint val="75000"/>
                  </a:prstClr>
                </a:solidFill>
                <a:latin typeface="Calibri"/>
              </a:rPr>
              <a:pPr defTabSz="913832" fontAlgn="auto">
                <a:spcBef>
                  <a:spcPts val="0"/>
                </a:spcBef>
                <a:spcAft>
                  <a:spcPts val="0"/>
                </a:spcAft>
              </a:pPr>
              <a:t>10/17/2018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pPr defTabSz="913832"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pPr defTabSz="913832" fontAlgn="auto">
              <a:spcBef>
                <a:spcPts val="0"/>
              </a:spcBef>
              <a:spcAft>
                <a:spcPts val="0"/>
              </a:spcAft>
            </a:pPr>
            <a:fld id="{24DC6FD6-FF4C-4A07-A6C4-69E6F02FB222}" type="slidenum">
              <a:rPr lang="en-US" smtClean="0">
                <a:solidFill>
                  <a:prstClr val="black">
                    <a:tint val="75000"/>
                  </a:prstClr>
                </a:solidFill>
                <a:latin typeface="Calibri"/>
              </a:rPr>
              <a:pPr defTabSz="913832"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8448368"/>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ED3F6F6-897D-4EEE-9981-65CA0D33BA42}" type="datetimeFigureOut">
              <a:rPr lang="en-US">
                <a:solidFill>
                  <a:prstClr val="black">
                    <a:tint val="75000"/>
                  </a:prstClr>
                </a:solidFill>
              </a:rPr>
              <a:pPr>
                <a:defRPr/>
              </a:pPr>
              <a:t>10/17/2018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E448907-2C5D-49EB-ACF1-6DED8326D677}" type="slidenum">
              <a:rPr lang="en-US" altLang="en-US" smtClean="0"/>
              <a:pPr/>
              <a:t>‹#›</a:t>
            </a:fld>
            <a:endParaRPr lang="en-US" altLang="en-US" smtClean="0"/>
          </a:p>
        </p:txBody>
      </p:sp>
    </p:spTree>
    <p:extLst>
      <p:ext uri="{BB962C8B-B14F-4D97-AF65-F5344CB8AC3E}">
        <p14:creationId xmlns:p14="http://schemas.microsoft.com/office/powerpoint/2010/main" val="341904290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latin typeface="+mn-lt"/>
              </a:defRPr>
            </a:lvl1pPr>
          </a:lstStyle>
          <a:p>
            <a:pPr defTabSz="913832">
              <a:defRPr/>
            </a:pPr>
            <a:endParaRPr lang="en-US"/>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latin typeface="+mn-lt"/>
              </a:defRPr>
            </a:lvl1pPr>
          </a:lstStyle>
          <a:p>
            <a:pPr defTabSz="913832">
              <a:defRPr/>
            </a:pPr>
            <a:endParaRPr lang="en-US"/>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latin typeface="+mn-lt"/>
              </a:defRPr>
            </a:lvl1pPr>
          </a:lstStyle>
          <a:p>
            <a:pPr defTabSz="913832">
              <a:defRPr/>
            </a:pPr>
            <a:fld id="{95C7A3DD-17E0-4647-BE84-4388D9A5EE14}" type="slidenum">
              <a:rPr lang="en-US"/>
              <a:pPr defTabSz="913832">
                <a:defRPr/>
              </a:pPr>
              <a:t>‹#›</a:t>
            </a:fld>
            <a:endParaRPr lang="en-US"/>
          </a:p>
        </p:txBody>
      </p:sp>
    </p:spTree>
    <p:extLst>
      <p:ext uri="{BB962C8B-B14F-4D97-AF65-F5344CB8AC3E}">
        <p14:creationId xmlns:p14="http://schemas.microsoft.com/office/powerpoint/2010/main" val="2342070797"/>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New Roman" pitchFamily="18" charset="0"/>
              </a:defRPr>
            </a:lvl1pPr>
          </a:lstStyle>
          <a:p>
            <a:pPr>
              <a:defRPr/>
            </a:pPr>
            <a:fld id="{6FB1D190-F0A8-4BB2-9566-41A732BBF196}" type="slidenum">
              <a:rPr lang="en-US"/>
              <a:pPr>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Times New Roman" pitchFamily="18" charset="0"/>
            </a:endParaRPr>
          </a:p>
        </p:txBody>
      </p:sp>
    </p:spTree>
    <p:extLst>
      <p:ext uri="{BB962C8B-B14F-4D97-AF65-F5344CB8AC3E}">
        <p14:creationId xmlns:p14="http://schemas.microsoft.com/office/powerpoint/2010/main" val="1306325840"/>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defRPr>
            </a:lvl1pPr>
          </a:lstStyle>
          <a:p>
            <a:pPr>
              <a:defRPr/>
            </a:pPr>
            <a:endParaRPr lang="en-US" altLang="en-US"/>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defRPr>
            </a:lvl1pPr>
          </a:lstStyle>
          <a:p>
            <a:pPr>
              <a:defRPr/>
            </a:pPr>
            <a:endParaRPr lang="en-US" altLang="en-US"/>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defRPr>
            </a:lvl1pPr>
          </a:lstStyle>
          <a:p>
            <a:fld id="{AA1DB877-DF31-404A-B5EC-377C94DC68BC}" type="slidenum">
              <a:rPr lang="en-US" altLang="en-US" smtClean="0"/>
              <a:pPr/>
              <a:t>‹#›</a:t>
            </a:fld>
            <a:endParaRPr lang="en-US" altLang="en-US" smtClean="0"/>
          </a:p>
        </p:txBody>
      </p:sp>
    </p:spTree>
    <p:extLst>
      <p:ext uri="{BB962C8B-B14F-4D97-AF65-F5344CB8AC3E}">
        <p14:creationId xmlns:p14="http://schemas.microsoft.com/office/powerpoint/2010/main" val="200562761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457200" y="273050"/>
            <a:ext cx="822642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3075" name="Rectangle 2"/>
          <p:cNvSpPr>
            <a:spLocks noGrp="1" noChangeArrowheads="1"/>
          </p:cNvSpPr>
          <p:nvPr>
            <p:ph type="body" idx="1"/>
          </p:nvPr>
        </p:nvSpPr>
        <p:spPr bwMode="auto">
          <a:xfrm>
            <a:off x="457200" y="1604963"/>
            <a:ext cx="82264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602"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Rectangle 3"/>
          <p:cNvSpPr>
            <a:spLocks noGrp="1" noChangeArrowheads="1"/>
          </p:cNvSpPr>
          <p:nvPr>
            <p:ph type="dt"/>
          </p:nvPr>
        </p:nvSpPr>
        <p:spPr bwMode="auto">
          <a:xfrm>
            <a:off x="457200" y="6246813"/>
            <a:ext cx="2127250" cy="471487"/>
          </a:xfrm>
          <a:prstGeom prst="rect">
            <a:avLst/>
          </a:prstGeom>
          <a:noFill/>
          <a:ln>
            <a:noFill/>
          </a:ln>
          <a:effectLst/>
          <a:extLst/>
        </p:spPr>
        <p:txBody>
          <a:bodyPr vert="horz" wrap="square" lIns="0" tIns="0" rIns="0" bIns="0" numCol="1" anchor="t" anchorCtr="0" compatLnSpc="1">
            <a:prstTxWarp prst="textNoShape">
              <a:avLst/>
            </a:prstTxWarp>
          </a:bodyPr>
          <a:lstStyle>
            <a:lvl1pPr hangingPunct="0">
              <a:lnSpc>
                <a:spcPct val="93000"/>
              </a:lnSpc>
              <a:buClr>
                <a:srgbClr val="000000"/>
              </a:buClr>
              <a:buSzPct val="100000"/>
              <a:buFont typeface="Times New Roman" pitchFamily="18" charset="0"/>
              <a:buNone/>
              <a:defRPr sz="1300">
                <a:solidFill>
                  <a:srgbClr val="000000"/>
                </a:solidFill>
                <a:latin typeface="Times New Roman" pitchFamily="18" charset="0"/>
                <a:cs typeface="DejaVu Sans" pitchFamily="34" charset="2"/>
              </a:defRPr>
            </a:lvl1pPr>
          </a:lstStyle>
          <a:p>
            <a:pPr>
              <a:defRPr/>
            </a:pPr>
            <a:endParaRPr lang="en-US" altLang="en-US"/>
          </a:p>
        </p:txBody>
      </p:sp>
      <p:sp>
        <p:nvSpPr>
          <p:cNvPr id="1028" name="Rectangle 4"/>
          <p:cNvSpPr>
            <a:spLocks noGrp="1" noChangeArrowheads="1"/>
          </p:cNvSpPr>
          <p:nvPr>
            <p:ph type="ftr"/>
          </p:nvPr>
        </p:nvSpPr>
        <p:spPr bwMode="auto">
          <a:xfrm>
            <a:off x="3127375" y="6246813"/>
            <a:ext cx="2897188" cy="471487"/>
          </a:xfrm>
          <a:prstGeom prst="rect">
            <a:avLst/>
          </a:prstGeom>
          <a:noFill/>
          <a:ln>
            <a:noFill/>
          </a:ln>
          <a:effectLst/>
          <a:extLst/>
        </p:spPr>
        <p:txBody>
          <a:bodyPr vert="horz" wrap="square" lIns="0" tIns="0" rIns="0" bIns="0" numCol="1" anchor="t" anchorCtr="0" compatLnSpc="1">
            <a:prstTxWarp prst="textNoShape">
              <a:avLst/>
            </a:prstTxWarp>
          </a:bodyPr>
          <a:lstStyle>
            <a:lvl1pPr algn="ctr" hangingPunct="0">
              <a:lnSpc>
                <a:spcPct val="93000"/>
              </a:lnSpc>
              <a:buClr>
                <a:srgbClr val="000000"/>
              </a:buClr>
              <a:buSzPct val="100000"/>
              <a:buFont typeface="Times New Roman" pitchFamily="18" charset="0"/>
              <a:buNone/>
              <a:defRPr sz="1300">
                <a:solidFill>
                  <a:srgbClr val="000000"/>
                </a:solidFill>
                <a:latin typeface="Times New Roman" pitchFamily="18" charset="0"/>
                <a:cs typeface="DejaVu Sans" pitchFamily="34" charset="2"/>
              </a:defRPr>
            </a:lvl1pPr>
          </a:lstStyle>
          <a:p>
            <a:pPr>
              <a:defRPr/>
            </a:pPr>
            <a:endParaRPr lang="en-US" altLang="en-US"/>
          </a:p>
        </p:txBody>
      </p:sp>
      <p:sp>
        <p:nvSpPr>
          <p:cNvPr id="1029" name="Rectangle 5"/>
          <p:cNvSpPr>
            <a:spLocks noGrp="1" noChangeArrowheads="1"/>
          </p:cNvSpPr>
          <p:nvPr>
            <p:ph type="sldNum"/>
          </p:nvPr>
        </p:nvSpPr>
        <p:spPr bwMode="auto">
          <a:xfrm>
            <a:off x="6556375" y="6246813"/>
            <a:ext cx="2128838" cy="471487"/>
          </a:xfrm>
          <a:prstGeom prst="rect">
            <a:avLst/>
          </a:prstGeom>
          <a:noFill/>
          <a:ln>
            <a:noFill/>
          </a:ln>
          <a:effectLst/>
          <a:extLst/>
        </p:spPr>
        <p:txBody>
          <a:bodyPr vert="horz" wrap="square" lIns="0" tIns="0" rIns="0" bIns="0" numCol="1" anchor="t" anchorCtr="0" compatLnSpc="1">
            <a:prstTxWarp prst="textNoShape">
              <a:avLst/>
            </a:prstTxWarp>
          </a:bodyPr>
          <a:lstStyle>
            <a:lvl1pPr algn="r" hangingPunct="0">
              <a:lnSpc>
                <a:spcPct val="93000"/>
              </a:lnSpc>
              <a:buClr>
                <a:srgbClr val="000000"/>
              </a:buClr>
              <a:buSzPct val="100000"/>
              <a:buFont typeface="Times New Roman" panose="02020603050405020304" pitchFamily="18" charset="0"/>
              <a:buNone/>
              <a:defRPr sz="1300">
                <a:solidFill>
                  <a:srgbClr val="000000"/>
                </a:solidFill>
                <a:latin typeface="Times New Roman" panose="02020603050405020304" pitchFamily="18" charset="0"/>
              </a:defRPr>
            </a:lvl1pPr>
          </a:lstStyle>
          <a:p>
            <a:fld id="{E88E33E8-003F-4CC0-A86E-8A0F5ADA06F5}" type="slidenum">
              <a:rPr lang="en-US" altLang="en-US" smtClean="0"/>
              <a:pPr/>
              <a:t>‹#›</a:t>
            </a:fld>
            <a:endParaRPr lang="en-US" altLang="en-US" smtClean="0"/>
          </a:p>
        </p:txBody>
      </p:sp>
    </p:spTree>
    <p:extLst>
      <p:ext uri="{BB962C8B-B14F-4D97-AF65-F5344CB8AC3E}">
        <p14:creationId xmlns:p14="http://schemas.microsoft.com/office/powerpoint/2010/main" val="4247224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Sans" charset="0"/>
          <a:cs typeface="DejaVu Sans" charset="0"/>
        </a:defRPr>
      </a:lvl2pPr>
      <a:lvl3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Sans" charset="0"/>
          <a:cs typeface="DejaVu Sans" charset="0"/>
        </a:defRPr>
      </a:lvl3pPr>
      <a:lvl4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Sans" charset="0"/>
          <a:cs typeface="DejaVu Sans" charset="0"/>
        </a:defRPr>
      </a:lvl4pPr>
      <a:lvl5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Sans" charset="0"/>
          <a:cs typeface="DejaVu San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pitchFamily="18" charset="0"/>
        <a:defRPr sz="2900">
          <a:solidFill>
            <a:srgbClr val="000000"/>
          </a:solidFill>
          <a:latin typeface="+mn-lt"/>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pitchFamily="18" charset="0"/>
        <a:defRPr sz="2500">
          <a:solidFill>
            <a:srgbClr val="000000"/>
          </a:solidFill>
          <a:latin typeface="+mn-lt"/>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pitchFamily="18" charset="0"/>
        <a:defRPr sz="2200">
          <a:solidFill>
            <a:srgbClr val="000000"/>
          </a:solidFill>
          <a:latin typeface="+mn-lt"/>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pitchFamily="18" charset="0"/>
        <a:defRPr>
          <a:solidFill>
            <a:srgbClr val="000000"/>
          </a:solidFill>
          <a:latin typeface="+mn-lt"/>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pitchFamily="18" charset="0"/>
        <a:defRPr>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b" anchorCtr="0" compatLnSpc="1">
            <a:prstTxWarp prst="textNoShape">
              <a:avLst/>
            </a:prstTxWarp>
          </a:bodyPr>
          <a:lstStyle/>
          <a:p>
            <a:pPr lvl="0"/>
            <a:r>
              <a:rPr lang="en-US" alt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80" tIns="45692" rIns="91380" bIns="45692" numCol="1" anchor="t" anchorCtr="0" compatLnSpc="1">
            <a:prstTxWarp prst="textNoShape">
              <a:avLst/>
            </a:prstTxWarp>
          </a:bodyPr>
          <a:lstStyle>
            <a:lvl1pPr algn="r" eaLnBrk="0" hangingPunct="0">
              <a:defRPr sz="1400">
                <a:solidFill>
                  <a:srgbClr val="000000"/>
                </a:solidFill>
                <a:latin typeface="Trebuchet MS" panose="020B0603020202020204" pitchFamily="34" charset="0"/>
              </a:defRPr>
            </a:lvl1pPr>
          </a:lstStyle>
          <a:p>
            <a:fld id="{B8F769BA-1611-44DE-BC5B-9627D1D90093}" type="slidenum">
              <a:rPr lang="de-DE" altLang="en-US" smtClean="0"/>
              <a:pPr/>
              <a:t>‹#›</a:t>
            </a:fld>
            <a:endParaRPr lang="de-DE" altLang="en-US" smtClean="0"/>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defTabSz="913832" eaLnBrk="0" hangingPunct="0">
              <a:defRPr/>
            </a:pPr>
            <a:endParaRPr lang="de-CH" sz="2000">
              <a:solidFill>
                <a:srgbClr val="FFFFFF"/>
              </a:solidFill>
              <a:latin typeface="Trebuchet MS"/>
            </a:endParaRPr>
          </a:p>
        </p:txBody>
      </p:sp>
      <p:sp>
        <p:nvSpPr>
          <p:cNvPr id="14342" name="Rectangle 6"/>
          <p:cNvSpPr>
            <a:spLocks noChangeArrowheads="1"/>
          </p:cNvSpPr>
          <p:nvPr/>
        </p:nvSpPr>
        <p:spPr bwMode="auto">
          <a:xfrm rot="-5400000">
            <a:off x="-3144837" y="3097212"/>
            <a:ext cx="6629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spAutoFit/>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Trebuchet MS" pitchFamily="34"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0" hangingPunct="0">
              <a:defRPr sz="1200">
                <a:solidFill>
                  <a:srgbClr val="000000"/>
                </a:solidFill>
                <a:latin typeface="Trebuchet MS" pitchFamily="34" charset="0"/>
              </a:defRPr>
            </a:lvl1pPr>
          </a:lstStyle>
          <a:p>
            <a:pPr>
              <a:defRPr/>
            </a:pPr>
            <a:r>
              <a:rPr lang="de-DE" altLang="en-US"/>
              <a:t>K. Grauman, B. Leibe</a:t>
            </a: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defTabSz="913832" eaLnBrk="0" hangingPunct="0">
              <a:defRPr/>
            </a:pPr>
            <a:endParaRPr lang="de-CH" sz="2000">
              <a:solidFill>
                <a:srgbClr val="FFFFFF"/>
              </a:solidFill>
              <a:latin typeface="Trebuchet MS"/>
            </a:endParaRPr>
          </a:p>
        </p:txBody>
      </p:sp>
      <p:sp>
        <p:nvSpPr>
          <p:cNvPr id="14345" name="Rectangle 10"/>
          <p:cNvSpPr>
            <a:spLocks noChangeArrowheads="1"/>
          </p:cNvSpPr>
          <p:nvPr/>
        </p:nvSpPr>
        <p:spPr bwMode="auto">
          <a:xfrm rot="-5400000">
            <a:off x="-3144837" y="3103562"/>
            <a:ext cx="6629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spAutoFit/>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ETH-Light"/>
              </a:rPr>
              <a:t>Visual Object Recognition Tutorial</a:t>
            </a:r>
          </a:p>
        </p:txBody>
      </p:sp>
    </p:spTree>
    <p:extLst>
      <p:ext uri="{BB962C8B-B14F-4D97-AF65-F5344CB8AC3E}">
        <p14:creationId xmlns:p14="http://schemas.microsoft.com/office/powerpoint/2010/main" val="613365228"/>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6915" algn="l" rtl="0" fontAlgn="base">
        <a:spcBef>
          <a:spcPct val="0"/>
        </a:spcBef>
        <a:spcAft>
          <a:spcPct val="0"/>
        </a:spcAft>
        <a:defRPr kumimoji="1" sz="3200" b="1">
          <a:solidFill>
            <a:schemeClr val="bg1"/>
          </a:solidFill>
          <a:latin typeface="Trebuchet MS" pitchFamily="34" charset="0"/>
        </a:defRPr>
      </a:lvl6pPr>
      <a:lvl7pPr marL="913832" algn="l" rtl="0" fontAlgn="base">
        <a:spcBef>
          <a:spcPct val="0"/>
        </a:spcBef>
        <a:spcAft>
          <a:spcPct val="0"/>
        </a:spcAft>
        <a:defRPr kumimoji="1" sz="3200" b="1">
          <a:solidFill>
            <a:schemeClr val="bg1"/>
          </a:solidFill>
          <a:latin typeface="Trebuchet MS" pitchFamily="34" charset="0"/>
        </a:defRPr>
      </a:lvl7pPr>
      <a:lvl8pPr marL="1370748" algn="l" rtl="0" fontAlgn="base">
        <a:spcBef>
          <a:spcPct val="0"/>
        </a:spcBef>
        <a:spcAft>
          <a:spcPct val="0"/>
        </a:spcAft>
        <a:defRPr kumimoji="1" sz="3200" b="1">
          <a:solidFill>
            <a:schemeClr val="bg1"/>
          </a:solidFill>
          <a:latin typeface="Trebuchet MS" pitchFamily="34" charset="0"/>
        </a:defRPr>
      </a:lvl8pPr>
      <a:lvl9pPr marL="1827662" algn="l" rtl="0" fontAlgn="base">
        <a:spcBef>
          <a:spcPct val="0"/>
        </a:spcBef>
        <a:spcAft>
          <a:spcPct val="0"/>
        </a:spcAft>
        <a:defRPr kumimoji="1" sz="3200" b="1">
          <a:solidFill>
            <a:schemeClr val="bg1"/>
          </a:solidFill>
          <a:latin typeface="Trebuchet MS" pitchFamily="34" charset="0"/>
        </a:defRPr>
      </a:lvl9pPr>
    </p:titleStyle>
    <p:bodyStyle>
      <a:lvl1pPr marL="341313" indent="-341313"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1363" indent="-284163" algn="l" rtl="0" eaLnBrk="0" fontAlgn="base" hangingPunct="0">
        <a:spcBef>
          <a:spcPct val="20000"/>
        </a:spcBef>
        <a:spcAft>
          <a:spcPct val="0"/>
        </a:spcAft>
        <a:buClr>
          <a:schemeClr val="bg1"/>
        </a:buClr>
        <a:buSzPct val="50000"/>
        <a:buFont typeface="Wingdings" panose="05000000000000000000" pitchFamily="2" charset="2"/>
        <a:buChar char="Ø"/>
        <a:defRPr kumimoji="1" sz="2000" b="1">
          <a:solidFill>
            <a:schemeClr val="bg2"/>
          </a:solidFill>
          <a:latin typeface="+mn-lt"/>
        </a:defRPr>
      </a:lvl2pPr>
      <a:lvl3pPr marL="1141413" indent="-227013" algn="l" rtl="0" eaLnBrk="0" fontAlgn="base" hangingPunct="0">
        <a:spcBef>
          <a:spcPct val="20000"/>
        </a:spcBef>
        <a:spcAft>
          <a:spcPct val="0"/>
        </a:spcAft>
        <a:buClr>
          <a:schemeClr val="bg1"/>
        </a:buClr>
        <a:buChar char="–"/>
        <a:defRPr kumimoji="1" sz="2400" b="1">
          <a:solidFill>
            <a:schemeClr val="bg2"/>
          </a:solidFill>
          <a:latin typeface="+mn-lt"/>
        </a:defRPr>
      </a:lvl3pPr>
      <a:lvl4pPr marL="1598613" indent="-227013" algn="l" rtl="0" eaLnBrk="0" fontAlgn="base" hangingPunct="0">
        <a:spcBef>
          <a:spcPct val="20000"/>
        </a:spcBef>
        <a:spcAft>
          <a:spcPct val="0"/>
        </a:spcAft>
        <a:buClr>
          <a:schemeClr val="accent2"/>
        </a:buClr>
        <a:buChar char="–"/>
        <a:defRPr kumimoji="1" sz="2000">
          <a:solidFill>
            <a:schemeClr val="tx1"/>
          </a:solidFill>
          <a:latin typeface="+mn-lt"/>
        </a:defRPr>
      </a:lvl4pPr>
      <a:lvl5pPr marL="2055813" indent="-227013" algn="l" rtl="0" eaLnBrk="0" fontAlgn="base" hangingPunct="0">
        <a:spcBef>
          <a:spcPct val="20000"/>
        </a:spcBef>
        <a:spcAft>
          <a:spcPct val="0"/>
        </a:spcAft>
        <a:buClr>
          <a:schemeClr val="accent2"/>
        </a:buClr>
        <a:buChar char="»"/>
        <a:defRPr kumimoji="1" sz="2000">
          <a:solidFill>
            <a:schemeClr val="tx1"/>
          </a:solidFill>
          <a:latin typeface="+mn-lt"/>
        </a:defRPr>
      </a:lvl5pPr>
      <a:lvl6pPr marL="2513036" indent="-228459" algn="l" rtl="0" fontAlgn="base">
        <a:spcBef>
          <a:spcPct val="20000"/>
        </a:spcBef>
        <a:spcAft>
          <a:spcPct val="0"/>
        </a:spcAft>
        <a:buClr>
          <a:schemeClr val="accent2"/>
        </a:buClr>
        <a:buChar char="»"/>
        <a:defRPr kumimoji="1" sz="2000">
          <a:solidFill>
            <a:schemeClr val="tx1"/>
          </a:solidFill>
          <a:latin typeface="+mn-lt"/>
        </a:defRPr>
      </a:lvl6pPr>
      <a:lvl7pPr marL="2969952" indent="-228459" algn="l" rtl="0" fontAlgn="base">
        <a:spcBef>
          <a:spcPct val="20000"/>
        </a:spcBef>
        <a:spcAft>
          <a:spcPct val="0"/>
        </a:spcAft>
        <a:buClr>
          <a:schemeClr val="accent2"/>
        </a:buClr>
        <a:buChar char="»"/>
        <a:defRPr kumimoji="1" sz="2000">
          <a:solidFill>
            <a:schemeClr val="tx1"/>
          </a:solidFill>
          <a:latin typeface="+mn-lt"/>
        </a:defRPr>
      </a:lvl7pPr>
      <a:lvl8pPr marL="3426868" indent="-228459" algn="l" rtl="0" fontAlgn="base">
        <a:spcBef>
          <a:spcPct val="20000"/>
        </a:spcBef>
        <a:spcAft>
          <a:spcPct val="0"/>
        </a:spcAft>
        <a:buClr>
          <a:schemeClr val="accent2"/>
        </a:buClr>
        <a:buChar char="»"/>
        <a:defRPr kumimoji="1" sz="2000">
          <a:solidFill>
            <a:schemeClr val="tx1"/>
          </a:solidFill>
          <a:latin typeface="+mn-lt"/>
        </a:defRPr>
      </a:lvl8pPr>
      <a:lvl9pPr marL="3883783" indent="-228459"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Titelmasterformat durch Klicken bearbeiten</a:t>
            </a:r>
          </a:p>
        </p:txBody>
      </p:sp>
      <p:sp>
        <p:nvSpPr>
          <p:cNvPr id="15363"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panose="020B0603020202020204" pitchFamily="34" charset="0"/>
              </a:defRPr>
            </a:lvl1pPr>
          </a:lstStyle>
          <a:p>
            <a:fld id="{9F2F2D1F-DCFF-40FC-B371-154029600055}" type="slidenum">
              <a:rPr lang="de-DE" altLang="en-US" smtClean="0"/>
              <a:pPr/>
              <a:t>‹#›</a:t>
            </a:fld>
            <a:endParaRPr lang="de-DE" altLang="en-US" smtClean="0"/>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5366" name="Rectangle 6"/>
          <p:cNvSpPr>
            <a:spLocks noChangeArrowheads="1"/>
          </p:cNvSpPr>
          <p:nvPr/>
        </p:nvSpPr>
        <p:spPr bwMode="auto">
          <a:xfrm rot="-5400000">
            <a:off x="-3144837" y="310038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Trebuchet MS" pitchFamily="34"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solidFill>
                  <a:srgbClr val="000000"/>
                </a:solidFill>
                <a:latin typeface="Trebuchet MS"/>
                <a:cs typeface="+mn-cs"/>
              </a:defRPr>
            </a:lvl1pPr>
          </a:lstStyle>
          <a:p>
            <a:pPr>
              <a:defRPr/>
            </a:pPr>
            <a:r>
              <a:rPr lang="de-DE"/>
              <a:t>K. Grauman, B. Leibe</a:t>
            </a: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5369" name="Rectangle 10"/>
          <p:cNvSpPr>
            <a:spLocks noChangeArrowheads="1"/>
          </p:cNvSpPr>
          <p:nvPr userDrawn="1"/>
        </p:nvSpPr>
        <p:spPr bwMode="auto">
          <a:xfrm rot="-5400000">
            <a:off x="-3144837" y="310673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ETH-Light"/>
              </a:rPr>
              <a:t>Visual Object Recognition Tutorial</a:t>
            </a:r>
          </a:p>
        </p:txBody>
      </p:sp>
    </p:spTree>
    <p:extLst>
      <p:ext uri="{BB962C8B-B14F-4D97-AF65-F5344CB8AC3E}">
        <p14:creationId xmlns:p14="http://schemas.microsoft.com/office/powerpoint/2010/main" val="1470931086"/>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anose="05000000000000000000"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Titelmasterformat durch Klicken bearbeiten</a:t>
            </a:r>
          </a:p>
        </p:txBody>
      </p:sp>
      <p:sp>
        <p:nvSpPr>
          <p:cNvPr id="16387"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panose="020B0603020202020204" pitchFamily="34" charset="0"/>
              </a:defRPr>
            </a:lvl1pPr>
          </a:lstStyle>
          <a:p>
            <a:fld id="{1DDF4834-F1C8-401C-A1C7-C2E9E3193FBF}" type="slidenum">
              <a:rPr lang="de-DE" altLang="en-US" smtClean="0"/>
              <a:pPr/>
              <a:t>‹#›</a:t>
            </a:fld>
            <a:endParaRPr lang="de-DE" altLang="en-US" smtClean="0"/>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6390" name="Rectangle 6"/>
          <p:cNvSpPr>
            <a:spLocks noChangeArrowheads="1"/>
          </p:cNvSpPr>
          <p:nvPr/>
        </p:nvSpPr>
        <p:spPr bwMode="auto">
          <a:xfrm rot="-5400000">
            <a:off x="-3144837" y="310038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Trebuchet MS" pitchFamily="34"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a:solidFill>
                  <a:srgbClr val="000000"/>
                </a:solidFill>
                <a:latin typeface="Trebuchet MS"/>
                <a:cs typeface="+mn-cs"/>
              </a:defRPr>
            </a:lvl1pPr>
          </a:lstStyle>
          <a:p>
            <a:pPr>
              <a:defRPr/>
            </a:pPr>
            <a:r>
              <a:rPr lang="de-DE"/>
              <a:t>K. Grauman, B. Leibe</a:t>
            </a: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6393" name="Rectangle 10"/>
          <p:cNvSpPr>
            <a:spLocks noChangeArrowheads="1"/>
          </p:cNvSpPr>
          <p:nvPr/>
        </p:nvSpPr>
        <p:spPr bwMode="auto">
          <a:xfrm rot="-5400000">
            <a:off x="-3144837" y="310673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ETH-Light"/>
              </a:rPr>
              <a:t>Visual Object Recognition Tutorial</a:t>
            </a:r>
          </a:p>
        </p:txBody>
      </p:sp>
      <p:sp>
        <p:nvSpPr>
          <p:cNvPr id="2"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6395" name="Rectangle 10"/>
          <p:cNvSpPr>
            <a:spLocks noChangeArrowheads="1"/>
          </p:cNvSpPr>
          <p:nvPr userDrawn="1"/>
        </p:nvSpPr>
        <p:spPr bwMode="auto">
          <a:xfrm rot="-5400000">
            <a:off x="-3144837" y="310673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ETH-Light"/>
              </a:rPr>
              <a:t>Visual Object Recognition Tutorial</a:t>
            </a:r>
          </a:p>
        </p:txBody>
      </p:sp>
    </p:spTree>
    <p:extLst>
      <p:ext uri="{BB962C8B-B14F-4D97-AF65-F5344CB8AC3E}">
        <p14:creationId xmlns:p14="http://schemas.microsoft.com/office/powerpoint/2010/main" val="2356804519"/>
      </p:ext>
    </p:extLst>
  </p:cSld>
  <p:clrMap bg1="dk2" tx1="lt1" bg2="dk1"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fontAlgn="base">
        <a:spcBef>
          <a:spcPct val="0"/>
        </a:spcBef>
        <a:spcAft>
          <a:spcPct val="0"/>
        </a:spcAft>
        <a:defRPr kumimoji="1" sz="3200" b="1">
          <a:solidFill>
            <a:schemeClr val="bg1"/>
          </a:solidFill>
          <a:latin typeface="Trebuchet MS" pitchFamily="34" charset="0"/>
        </a:defRPr>
      </a:lvl6pPr>
      <a:lvl7pPr marL="914400" algn="l" rtl="0" fontAlgn="base">
        <a:spcBef>
          <a:spcPct val="0"/>
        </a:spcBef>
        <a:spcAft>
          <a:spcPct val="0"/>
        </a:spcAft>
        <a:defRPr kumimoji="1" sz="3200" b="1">
          <a:solidFill>
            <a:schemeClr val="bg1"/>
          </a:solidFill>
          <a:latin typeface="Trebuchet MS" pitchFamily="34" charset="0"/>
        </a:defRPr>
      </a:lvl7pPr>
      <a:lvl8pPr marL="1371600" algn="l" rtl="0" fontAlgn="base">
        <a:spcBef>
          <a:spcPct val="0"/>
        </a:spcBef>
        <a:spcAft>
          <a:spcPct val="0"/>
        </a:spcAft>
        <a:defRPr kumimoji="1" sz="3200" b="1">
          <a:solidFill>
            <a:schemeClr val="bg1"/>
          </a:solidFill>
          <a:latin typeface="Trebuchet MS" pitchFamily="34" charset="0"/>
        </a:defRPr>
      </a:lvl8pPr>
      <a:lvl9pPr marL="1828800" algn="l" rtl="0" fontAlgn="base">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anose="05000000000000000000"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defRPr>
            </a:lvl1pPr>
          </a:lstStyle>
          <a:p>
            <a:fld id="{F4F1FE7F-F8C5-4936-8DDE-41EC62C94C64}" type="slidenum">
              <a:rPr lang="en-US" altLang="en-US" smtClean="0"/>
              <a:pPr/>
              <a:t>‹#›</a:t>
            </a:fld>
            <a:endParaRPr lang="en-US" altLang="en-US" smtClean="0"/>
          </a:p>
        </p:txBody>
      </p:sp>
    </p:spTree>
    <p:extLst>
      <p:ext uri="{BB962C8B-B14F-4D97-AF65-F5344CB8AC3E}">
        <p14:creationId xmlns:p14="http://schemas.microsoft.com/office/powerpoint/2010/main" val="83167959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E8E6342-60DF-4255-90DE-0C3234A1853B}" type="slidenum">
              <a:rPr lang="en-US" altLang="en-US" smtClean="0"/>
              <a:pPr/>
              <a:t>‹#›</a:t>
            </a:fld>
            <a:endParaRPr lang="en-US" altLang="en-US" smtClean="0"/>
          </a:p>
        </p:txBody>
      </p:sp>
    </p:spTree>
    <p:extLst>
      <p:ext uri="{BB962C8B-B14F-4D97-AF65-F5344CB8AC3E}">
        <p14:creationId xmlns:p14="http://schemas.microsoft.com/office/powerpoint/2010/main" val="269961495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15" algn="ctr" rtl="0" eaLnBrk="0" fontAlgn="base" hangingPunct="0">
        <a:spcBef>
          <a:spcPct val="0"/>
        </a:spcBef>
        <a:spcAft>
          <a:spcPct val="0"/>
        </a:spcAft>
        <a:defRPr sz="4400">
          <a:solidFill>
            <a:schemeClr val="tx1"/>
          </a:solidFill>
          <a:latin typeface="Calibri" pitchFamily="34" charset="0"/>
        </a:defRPr>
      </a:lvl6pPr>
      <a:lvl7pPr marL="913832" algn="ctr" rtl="0" eaLnBrk="0" fontAlgn="base" hangingPunct="0">
        <a:spcBef>
          <a:spcPct val="0"/>
        </a:spcBef>
        <a:spcAft>
          <a:spcPct val="0"/>
        </a:spcAft>
        <a:defRPr sz="4400">
          <a:solidFill>
            <a:schemeClr val="tx1"/>
          </a:solidFill>
          <a:latin typeface="Calibri" pitchFamily="34" charset="0"/>
        </a:defRPr>
      </a:lvl7pPr>
      <a:lvl8pPr marL="1370748" algn="ctr" rtl="0" eaLnBrk="0" fontAlgn="base" hangingPunct="0">
        <a:spcBef>
          <a:spcPct val="0"/>
        </a:spcBef>
        <a:spcAft>
          <a:spcPct val="0"/>
        </a:spcAft>
        <a:defRPr sz="4400">
          <a:solidFill>
            <a:schemeClr val="tx1"/>
          </a:solidFill>
          <a:latin typeface="Calibri" pitchFamily="34" charset="0"/>
        </a:defRPr>
      </a:lvl8pPr>
      <a:lvl9pPr marL="1827662" algn="ctr" rtl="0" eaLnBrk="0" fontAlgn="base" hangingPunct="0">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1413" indent="-227013"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58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3036" indent="-228459" algn="l" rtl="0" eaLnBrk="0" fontAlgn="base" hangingPunct="0">
        <a:spcBef>
          <a:spcPct val="20000"/>
        </a:spcBef>
        <a:spcAft>
          <a:spcPct val="0"/>
        </a:spcAft>
        <a:buFont typeface="Arial" pitchFamily="34" charset="0"/>
        <a:buChar char="»"/>
        <a:defRPr sz="2000">
          <a:solidFill>
            <a:schemeClr val="tx1"/>
          </a:solidFill>
          <a:latin typeface="+mn-lt"/>
        </a:defRPr>
      </a:lvl6pPr>
      <a:lvl7pPr marL="2969952" indent="-228459" algn="l" rtl="0" eaLnBrk="0" fontAlgn="base" hangingPunct="0">
        <a:spcBef>
          <a:spcPct val="20000"/>
        </a:spcBef>
        <a:spcAft>
          <a:spcPct val="0"/>
        </a:spcAft>
        <a:buFont typeface="Arial" pitchFamily="34" charset="0"/>
        <a:buChar char="»"/>
        <a:defRPr sz="2000">
          <a:solidFill>
            <a:schemeClr val="tx1"/>
          </a:solidFill>
          <a:latin typeface="+mn-lt"/>
        </a:defRPr>
      </a:lvl7pPr>
      <a:lvl8pPr marL="3426868" indent="-228459" algn="l" rtl="0" eaLnBrk="0" fontAlgn="base" hangingPunct="0">
        <a:spcBef>
          <a:spcPct val="20000"/>
        </a:spcBef>
        <a:spcAft>
          <a:spcPct val="0"/>
        </a:spcAft>
        <a:buFont typeface="Arial" pitchFamily="34" charset="0"/>
        <a:buChar char="»"/>
        <a:defRPr sz="2000">
          <a:solidFill>
            <a:schemeClr val="tx1"/>
          </a:solidFill>
          <a:latin typeface="+mn-lt"/>
        </a:defRPr>
      </a:lvl8pPr>
      <a:lvl9pPr marL="3883783" indent="-228459"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defRPr>
            </a:lvl1pPr>
          </a:lstStyle>
          <a:p>
            <a:fld id="{3EA36B92-4BA8-4A83-B79F-44DC389B350B}" type="slidenum">
              <a:rPr lang="en-US" altLang="en-US" smtClean="0"/>
              <a:pPr/>
              <a:t>‹#›</a:t>
            </a:fld>
            <a:endParaRPr lang="en-US" altLang="en-US" smtClean="0"/>
          </a:p>
        </p:txBody>
      </p:sp>
    </p:spTree>
    <p:extLst>
      <p:ext uri="{BB962C8B-B14F-4D97-AF65-F5344CB8AC3E}">
        <p14:creationId xmlns:p14="http://schemas.microsoft.com/office/powerpoint/2010/main" val="40056431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eaLnBrk="0" fontAlgn="base" hangingPunct="0">
        <a:spcBef>
          <a:spcPct val="0"/>
        </a:spcBef>
        <a:spcAft>
          <a:spcPct val="0"/>
        </a:spcAft>
        <a:defRPr sz="4400">
          <a:solidFill>
            <a:schemeClr val="tx2"/>
          </a:solidFill>
          <a:latin typeface="Arial" pitchFamily="34" charset="0"/>
        </a:defRPr>
      </a:lvl6pPr>
      <a:lvl7pPr marL="913832" algn="ctr" rtl="0" eaLnBrk="0" fontAlgn="base" hangingPunct="0">
        <a:spcBef>
          <a:spcPct val="0"/>
        </a:spcBef>
        <a:spcAft>
          <a:spcPct val="0"/>
        </a:spcAft>
        <a:defRPr sz="4400">
          <a:solidFill>
            <a:schemeClr val="tx2"/>
          </a:solidFill>
          <a:latin typeface="Arial" pitchFamily="34" charset="0"/>
        </a:defRPr>
      </a:lvl7pPr>
      <a:lvl8pPr marL="1370748" algn="ctr" rtl="0" eaLnBrk="0" fontAlgn="base" hangingPunct="0">
        <a:spcBef>
          <a:spcPct val="0"/>
        </a:spcBef>
        <a:spcAft>
          <a:spcPct val="0"/>
        </a:spcAft>
        <a:defRPr sz="4400">
          <a:solidFill>
            <a:schemeClr val="tx2"/>
          </a:solidFill>
          <a:latin typeface="Arial" pitchFamily="34" charset="0"/>
        </a:defRPr>
      </a:lvl8pPr>
      <a:lvl9pPr marL="1827662" algn="ctr" rtl="0" eaLnBrk="0" fontAlgn="base" hangingPunct="0">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36" indent="-228459" algn="l" rtl="0" eaLnBrk="0" fontAlgn="base" hangingPunct="0">
        <a:spcBef>
          <a:spcPct val="20000"/>
        </a:spcBef>
        <a:spcAft>
          <a:spcPct val="0"/>
        </a:spcAft>
        <a:buChar char="»"/>
        <a:defRPr sz="2000">
          <a:solidFill>
            <a:schemeClr val="tx1"/>
          </a:solidFill>
          <a:latin typeface="+mn-lt"/>
        </a:defRPr>
      </a:lvl6pPr>
      <a:lvl7pPr marL="2969952" indent="-228459" algn="l" rtl="0" eaLnBrk="0" fontAlgn="base" hangingPunct="0">
        <a:spcBef>
          <a:spcPct val="20000"/>
        </a:spcBef>
        <a:spcAft>
          <a:spcPct val="0"/>
        </a:spcAft>
        <a:buChar char="»"/>
        <a:defRPr sz="2000">
          <a:solidFill>
            <a:schemeClr val="tx1"/>
          </a:solidFill>
          <a:latin typeface="+mn-lt"/>
        </a:defRPr>
      </a:lvl7pPr>
      <a:lvl8pPr marL="3426868" indent="-228459" algn="l" rtl="0" eaLnBrk="0" fontAlgn="base" hangingPunct="0">
        <a:spcBef>
          <a:spcPct val="20000"/>
        </a:spcBef>
        <a:spcAft>
          <a:spcPct val="0"/>
        </a:spcAft>
        <a:buChar char="»"/>
        <a:defRPr sz="2000">
          <a:solidFill>
            <a:schemeClr val="tx1"/>
          </a:solidFill>
          <a:latin typeface="+mn-lt"/>
        </a:defRPr>
      </a:lvl8pPr>
      <a:lvl9pPr marL="3883783" indent="-22845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299.jpeg"/><Relationship Id="rId3" Type="http://schemas.openxmlformats.org/officeDocument/2006/relationships/image" Target="../media/image289.png"/><Relationship Id="rId7" Type="http://schemas.openxmlformats.org/officeDocument/2006/relationships/image" Target="../media/image293.png"/><Relationship Id="rId12" Type="http://schemas.openxmlformats.org/officeDocument/2006/relationships/image" Target="../media/image298.png"/><Relationship Id="rId2" Type="http://schemas.openxmlformats.org/officeDocument/2006/relationships/image" Target="../media/image288.png"/><Relationship Id="rId16" Type="http://schemas.openxmlformats.org/officeDocument/2006/relationships/image" Target="../media/image302.jpeg"/><Relationship Id="rId1" Type="http://schemas.openxmlformats.org/officeDocument/2006/relationships/slideLayout" Target="../slideLayouts/slideLayout198.xml"/><Relationship Id="rId6" Type="http://schemas.openxmlformats.org/officeDocument/2006/relationships/image" Target="../media/image292.jpeg"/><Relationship Id="rId11" Type="http://schemas.openxmlformats.org/officeDocument/2006/relationships/image" Target="../media/image297.png"/><Relationship Id="rId5" Type="http://schemas.openxmlformats.org/officeDocument/2006/relationships/image" Target="../media/image291.png"/><Relationship Id="rId15" Type="http://schemas.openxmlformats.org/officeDocument/2006/relationships/image" Target="../media/image301.jpeg"/><Relationship Id="rId10" Type="http://schemas.openxmlformats.org/officeDocument/2006/relationships/image" Target="../media/image296.png"/><Relationship Id="rId4" Type="http://schemas.openxmlformats.org/officeDocument/2006/relationships/image" Target="../media/image290.jpeg"/><Relationship Id="rId9" Type="http://schemas.openxmlformats.org/officeDocument/2006/relationships/image" Target="../media/image295.png"/><Relationship Id="rId14" Type="http://schemas.openxmlformats.org/officeDocument/2006/relationships/image" Target="../media/image30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9.xml"/></Relationships>
</file>

<file path=ppt/slides/_rels/slide105.xml.rels><?xml version="1.0" encoding="UTF-8" standalone="yes"?>
<Relationships xmlns="http://schemas.openxmlformats.org/package/2006/relationships"><Relationship Id="rId8" Type="http://schemas.openxmlformats.org/officeDocument/2006/relationships/image" Target="../media/image309.jpeg"/><Relationship Id="rId3" Type="http://schemas.openxmlformats.org/officeDocument/2006/relationships/image" Target="../media/image304.jpeg"/><Relationship Id="rId7" Type="http://schemas.openxmlformats.org/officeDocument/2006/relationships/image" Target="../media/image308.jpeg"/><Relationship Id="rId2" Type="http://schemas.openxmlformats.org/officeDocument/2006/relationships/image" Target="../media/image303.png"/><Relationship Id="rId1" Type="http://schemas.openxmlformats.org/officeDocument/2006/relationships/slideLayout" Target="../slideLayouts/slideLayout13.xml"/><Relationship Id="rId6" Type="http://schemas.openxmlformats.org/officeDocument/2006/relationships/image" Target="../media/image307.jpeg"/><Relationship Id="rId11" Type="http://schemas.openxmlformats.org/officeDocument/2006/relationships/image" Target="../media/image312.jpeg"/><Relationship Id="rId5" Type="http://schemas.openxmlformats.org/officeDocument/2006/relationships/image" Target="../media/image306.jpeg"/><Relationship Id="rId10" Type="http://schemas.openxmlformats.org/officeDocument/2006/relationships/image" Target="../media/image311.jpeg"/><Relationship Id="rId4" Type="http://schemas.openxmlformats.org/officeDocument/2006/relationships/image" Target="../media/image305.jpeg"/><Relationship Id="rId9" Type="http://schemas.openxmlformats.org/officeDocument/2006/relationships/image" Target="../media/image3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5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55.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9.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14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22.xml.rels><?xml version="1.0" encoding="UTF-8" standalone="yes"?>
<Relationships xmlns="http://schemas.openxmlformats.org/package/2006/relationships"><Relationship Id="rId26" Type="http://schemas.openxmlformats.org/officeDocument/2006/relationships/image" Target="../media/image68.png"/><Relationship Id="rId21" Type="http://schemas.openxmlformats.org/officeDocument/2006/relationships/image" Target="../media/image63.png"/><Relationship Id="rId42" Type="http://schemas.openxmlformats.org/officeDocument/2006/relationships/image" Target="../media/image84.png"/><Relationship Id="rId47" Type="http://schemas.openxmlformats.org/officeDocument/2006/relationships/image" Target="../media/image89.png"/><Relationship Id="rId63" Type="http://schemas.openxmlformats.org/officeDocument/2006/relationships/image" Target="../media/image105.png"/><Relationship Id="rId68" Type="http://schemas.openxmlformats.org/officeDocument/2006/relationships/image" Target="../media/image110.png"/><Relationship Id="rId84" Type="http://schemas.openxmlformats.org/officeDocument/2006/relationships/image" Target="../media/image126.png"/><Relationship Id="rId89" Type="http://schemas.openxmlformats.org/officeDocument/2006/relationships/image" Target="../media/image131.png"/><Relationship Id="rId7" Type="http://schemas.openxmlformats.org/officeDocument/2006/relationships/image" Target="../media/image49.png"/><Relationship Id="rId71" Type="http://schemas.openxmlformats.org/officeDocument/2006/relationships/image" Target="../media/image113.png"/><Relationship Id="rId92" Type="http://schemas.openxmlformats.org/officeDocument/2006/relationships/image" Target="../media/image134.png"/><Relationship Id="rId2" Type="http://schemas.openxmlformats.org/officeDocument/2006/relationships/notesSlide" Target="../notesSlides/notesSlide20.xml"/><Relationship Id="rId16" Type="http://schemas.openxmlformats.org/officeDocument/2006/relationships/image" Target="../media/image58.png"/><Relationship Id="rId29" Type="http://schemas.openxmlformats.org/officeDocument/2006/relationships/image" Target="../media/image71.png"/><Relationship Id="rId107" Type="http://schemas.openxmlformats.org/officeDocument/2006/relationships/image" Target="../media/image149.pn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png"/><Relationship Id="rId40" Type="http://schemas.openxmlformats.org/officeDocument/2006/relationships/image" Target="../media/image82.png"/><Relationship Id="rId45" Type="http://schemas.openxmlformats.org/officeDocument/2006/relationships/image" Target="../media/image87.png"/><Relationship Id="rId53" Type="http://schemas.openxmlformats.org/officeDocument/2006/relationships/image" Target="../media/image95.png"/><Relationship Id="rId58" Type="http://schemas.openxmlformats.org/officeDocument/2006/relationships/image" Target="../media/image100.png"/><Relationship Id="rId66" Type="http://schemas.openxmlformats.org/officeDocument/2006/relationships/image" Target="../media/image108.png"/><Relationship Id="rId74" Type="http://schemas.openxmlformats.org/officeDocument/2006/relationships/image" Target="../media/image116.png"/><Relationship Id="rId79" Type="http://schemas.openxmlformats.org/officeDocument/2006/relationships/image" Target="../media/image121.png"/><Relationship Id="rId87" Type="http://schemas.openxmlformats.org/officeDocument/2006/relationships/image" Target="../media/image129.png"/><Relationship Id="rId102" Type="http://schemas.openxmlformats.org/officeDocument/2006/relationships/image" Target="../media/image144.png"/><Relationship Id="rId5" Type="http://schemas.openxmlformats.org/officeDocument/2006/relationships/image" Target="../media/image47.png"/><Relationship Id="rId61" Type="http://schemas.openxmlformats.org/officeDocument/2006/relationships/image" Target="../media/image103.png"/><Relationship Id="rId82" Type="http://schemas.openxmlformats.org/officeDocument/2006/relationships/image" Target="../media/image124.png"/><Relationship Id="rId90" Type="http://schemas.openxmlformats.org/officeDocument/2006/relationships/image" Target="../media/image132.png"/><Relationship Id="rId95" Type="http://schemas.openxmlformats.org/officeDocument/2006/relationships/image" Target="../media/image137.png"/><Relationship Id="rId19" Type="http://schemas.openxmlformats.org/officeDocument/2006/relationships/image" Target="../media/image6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43" Type="http://schemas.openxmlformats.org/officeDocument/2006/relationships/image" Target="../media/image85.png"/><Relationship Id="rId48" Type="http://schemas.openxmlformats.org/officeDocument/2006/relationships/image" Target="../media/image90.png"/><Relationship Id="rId56" Type="http://schemas.openxmlformats.org/officeDocument/2006/relationships/image" Target="../media/image98.png"/><Relationship Id="rId64" Type="http://schemas.openxmlformats.org/officeDocument/2006/relationships/image" Target="../media/image106.png"/><Relationship Id="rId69" Type="http://schemas.openxmlformats.org/officeDocument/2006/relationships/image" Target="../media/image111.png"/><Relationship Id="rId77" Type="http://schemas.openxmlformats.org/officeDocument/2006/relationships/image" Target="../media/image119.png"/><Relationship Id="rId100" Type="http://schemas.openxmlformats.org/officeDocument/2006/relationships/image" Target="../media/image142.png"/><Relationship Id="rId105" Type="http://schemas.openxmlformats.org/officeDocument/2006/relationships/image" Target="../media/image147.png"/><Relationship Id="rId8" Type="http://schemas.openxmlformats.org/officeDocument/2006/relationships/image" Target="../media/image50.png"/><Relationship Id="rId51" Type="http://schemas.openxmlformats.org/officeDocument/2006/relationships/image" Target="../media/image93.png"/><Relationship Id="rId72" Type="http://schemas.openxmlformats.org/officeDocument/2006/relationships/image" Target="../media/image114.png"/><Relationship Id="rId80" Type="http://schemas.openxmlformats.org/officeDocument/2006/relationships/image" Target="../media/image122.png"/><Relationship Id="rId85" Type="http://schemas.openxmlformats.org/officeDocument/2006/relationships/image" Target="../media/image127.png"/><Relationship Id="rId93" Type="http://schemas.openxmlformats.org/officeDocument/2006/relationships/image" Target="../media/image135.png"/><Relationship Id="rId98" Type="http://schemas.openxmlformats.org/officeDocument/2006/relationships/image" Target="../media/image140.png"/><Relationship Id="rId3" Type="http://schemas.openxmlformats.org/officeDocument/2006/relationships/image" Target="../media/image45.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38" Type="http://schemas.openxmlformats.org/officeDocument/2006/relationships/image" Target="../media/image80.png"/><Relationship Id="rId46" Type="http://schemas.openxmlformats.org/officeDocument/2006/relationships/image" Target="../media/image88.png"/><Relationship Id="rId59" Type="http://schemas.openxmlformats.org/officeDocument/2006/relationships/image" Target="../media/image101.png"/><Relationship Id="rId67" Type="http://schemas.openxmlformats.org/officeDocument/2006/relationships/image" Target="../media/image109.png"/><Relationship Id="rId103" Type="http://schemas.openxmlformats.org/officeDocument/2006/relationships/image" Target="../media/image145.png"/><Relationship Id="rId20" Type="http://schemas.openxmlformats.org/officeDocument/2006/relationships/image" Target="../media/image62.png"/><Relationship Id="rId41" Type="http://schemas.openxmlformats.org/officeDocument/2006/relationships/image" Target="../media/image83.png"/><Relationship Id="rId54" Type="http://schemas.openxmlformats.org/officeDocument/2006/relationships/image" Target="../media/image96.png"/><Relationship Id="rId62" Type="http://schemas.openxmlformats.org/officeDocument/2006/relationships/image" Target="../media/image104.png"/><Relationship Id="rId70" Type="http://schemas.openxmlformats.org/officeDocument/2006/relationships/image" Target="../media/image112.png"/><Relationship Id="rId75" Type="http://schemas.openxmlformats.org/officeDocument/2006/relationships/image" Target="../media/image117.png"/><Relationship Id="rId83" Type="http://schemas.openxmlformats.org/officeDocument/2006/relationships/image" Target="../media/image125.png"/><Relationship Id="rId88" Type="http://schemas.openxmlformats.org/officeDocument/2006/relationships/image" Target="../media/image130.png"/><Relationship Id="rId91" Type="http://schemas.openxmlformats.org/officeDocument/2006/relationships/image" Target="../media/image133.png"/><Relationship Id="rId96" Type="http://schemas.openxmlformats.org/officeDocument/2006/relationships/image" Target="../media/image138.png"/><Relationship Id="rId1" Type="http://schemas.openxmlformats.org/officeDocument/2006/relationships/slideLayout" Target="../slideLayouts/slideLayout144.xml"/><Relationship Id="rId6" Type="http://schemas.openxmlformats.org/officeDocument/2006/relationships/image" Target="../media/image48.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49" Type="http://schemas.openxmlformats.org/officeDocument/2006/relationships/image" Target="../media/image91.png"/><Relationship Id="rId57" Type="http://schemas.openxmlformats.org/officeDocument/2006/relationships/image" Target="../media/image99.png"/><Relationship Id="rId106" Type="http://schemas.openxmlformats.org/officeDocument/2006/relationships/image" Target="../media/image148.png"/><Relationship Id="rId10" Type="http://schemas.openxmlformats.org/officeDocument/2006/relationships/image" Target="../media/image52.png"/><Relationship Id="rId31" Type="http://schemas.openxmlformats.org/officeDocument/2006/relationships/image" Target="../media/image73.png"/><Relationship Id="rId44" Type="http://schemas.openxmlformats.org/officeDocument/2006/relationships/image" Target="../media/image86.png"/><Relationship Id="rId52" Type="http://schemas.openxmlformats.org/officeDocument/2006/relationships/image" Target="../media/image94.png"/><Relationship Id="rId60" Type="http://schemas.openxmlformats.org/officeDocument/2006/relationships/image" Target="../media/image102.png"/><Relationship Id="rId65" Type="http://schemas.openxmlformats.org/officeDocument/2006/relationships/image" Target="../media/image107.png"/><Relationship Id="rId73" Type="http://schemas.openxmlformats.org/officeDocument/2006/relationships/image" Target="../media/image115.png"/><Relationship Id="rId78" Type="http://schemas.openxmlformats.org/officeDocument/2006/relationships/image" Target="../media/image120.png"/><Relationship Id="rId81" Type="http://schemas.openxmlformats.org/officeDocument/2006/relationships/image" Target="../media/image123.png"/><Relationship Id="rId86" Type="http://schemas.openxmlformats.org/officeDocument/2006/relationships/image" Target="../media/image128.png"/><Relationship Id="rId94" Type="http://schemas.openxmlformats.org/officeDocument/2006/relationships/image" Target="../media/image136.png"/><Relationship Id="rId99" Type="http://schemas.openxmlformats.org/officeDocument/2006/relationships/image" Target="../media/image141.png"/><Relationship Id="rId101" Type="http://schemas.openxmlformats.org/officeDocument/2006/relationships/image" Target="../media/image143.png"/><Relationship Id="rId4" Type="http://schemas.openxmlformats.org/officeDocument/2006/relationships/image" Target="../media/image46.png"/><Relationship Id="rId9" Type="http://schemas.openxmlformats.org/officeDocument/2006/relationships/image" Target="../media/image51.png"/><Relationship Id="rId13" Type="http://schemas.openxmlformats.org/officeDocument/2006/relationships/image" Target="../media/image55.png"/><Relationship Id="rId18" Type="http://schemas.openxmlformats.org/officeDocument/2006/relationships/image" Target="../media/image60.png"/><Relationship Id="rId39" Type="http://schemas.openxmlformats.org/officeDocument/2006/relationships/image" Target="../media/image81.png"/><Relationship Id="rId34" Type="http://schemas.openxmlformats.org/officeDocument/2006/relationships/image" Target="../media/image76.png"/><Relationship Id="rId50" Type="http://schemas.openxmlformats.org/officeDocument/2006/relationships/image" Target="../media/image92.png"/><Relationship Id="rId55" Type="http://schemas.openxmlformats.org/officeDocument/2006/relationships/image" Target="../media/image97.png"/><Relationship Id="rId76" Type="http://schemas.openxmlformats.org/officeDocument/2006/relationships/image" Target="../media/image118.png"/><Relationship Id="rId97" Type="http://schemas.openxmlformats.org/officeDocument/2006/relationships/image" Target="../media/image139.png"/><Relationship Id="rId104" Type="http://schemas.openxmlformats.org/officeDocument/2006/relationships/image" Target="../media/image146.png"/></Relationships>
</file>

<file path=ppt/slides/_rels/slide23.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21.xml"/><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image" Target="../media/image151.jpeg"/><Relationship Id="rId1" Type="http://schemas.openxmlformats.org/officeDocument/2006/relationships/slideLayout" Target="../slideLayouts/slideLayout28.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12" Type="http://schemas.openxmlformats.org/officeDocument/2006/relationships/image" Target="../media/image168.jpe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image" Target="../media/image170.png"/></Relationships>
</file>

<file path=ppt/slides/_rels/slide3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3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179.png"/></Relationships>
</file>

<file path=ppt/slides/_rels/slide3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0.xml"/><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31.xml"/><Relationship Id="rId1" Type="http://schemas.openxmlformats.org/officeDocument/2006/relationships/slideLayout" Target="../slideLayouts/slideLayout76.xml"/><Relationship Id="rId5" Type="http://schemas.openxmlformats.org/officeDocument/2006/relationships/image" Target="../media/image186.png"/><Relationship Id="rId4" Type="http://schemas.openxmlformats.org/officeDocument/2006/relationships/image" Target="../media/image185.png"/></Relationships>
</file>

<file path=ppt/slides/_rels/slide4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2.xml"/><Relationship Id="rId1" Type="http://schemas.openxmlformats.org/officeDocument/2006/relationships/slideLayout" Target="../slideLayouts/slideLayout65.xml"/><Relationship Id="rId4" Type="http://schemas.openxmlformats.org/officeDocument/2006/relationships/image" Target="../media/image1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3.xml"/><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4.xml"/><Relationship Id="rId1" Type="http://schemas.openxmlformats.org/officeDocument/2006/relationships/slideLayout" Target="../slideLayouts/slideLayout103.xm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png"/></Relationships>
</file>

<file path=ppt/slides/_rels/slide4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4.jpeg"/><Relationship Id="rId7" Type="http://schemas.openxmlformats.org/officeDocument/2006/relationships/image" Target="../media/image192.png"/><Relationship Id="rId12" Type="http://schemas.openxmlformats.org/officeDocument/2006/relationships/image" Target="../media/image200.png"/><Relationship Id="rId2" Type="http://schemas.openxmlformats.org/officeDocument/2006/relationships/notesSlide" Target="../notesSlides/notesSlide35.xml"/><Relationship Id="rId1" Type="http://schemas.openxmlformats.org/officeDocument/2006/relationships/slideLayout" Target="../slideLayouts/slideLayout70.xml"/><Relationship Id="rId6" Type="http://schemas.openxmlformats.org/officeDocument/2006/relationships/image" Target="../media/image191.png"/><Relationship Id="rId11" Type="http://schemas.openxmlformats.org/officeDocument/2006/relationships/image" Target="../media/image199.png"/><Relationship Id="rId5" Type="http://schemas.openxmlformats.org/officeDocument/2006/relationships/image" Target="../media/image193.jpeg"/><Relationship Id="rId10" Type="http://schemas.openxmlformats.org/officeDocument/2006/relationships/image" Target="../media/image198.png"/><Relationship Id="rId4" Type="http://schemas.openxmlformats.org/officeDocument/2006/relationships/image" Target="../media/image195.jpeg"/><Relationship Id="rId9" Type="http://schemas.openxmlformats.org/officeDocument/2006/relationships/image" Target="../media/image197.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06.jpeg"/><Relationship Id="rId13" Type="http://schemas.openxmlformats.org/officeDocument/2006/relationships/oleObject" Target="../embeddings/oleObject2.bin"/><Relationship Id="rId3" Type="http://schemas.openxmlformats.org/officeDocument/2006/relationships/notesSlide" Target="../notesSlides/notesSlide36.xml"/><Relationship Id="rId7" Type="http://schemas.openxmlformats.org/officeDocument/2006/relationships/image" Target="../media/image205.jpeg"/><Relationship Id="rId12" Type="http://schemas.openxmlformats.org/officeDocument/2006/relationships/image" Target="../media/image201.wmf"/><Relationship Id="rId2" Type="http://schemas.openxmlformats.org/officeDocument/2006/relationships/slideLayout" Target="../slideLayouts/slideLayout109.xml"/><Relationship Id="rId16" Type="http://schemas.openxmlformats.org/officeDocument/2006/relationships/image" Target="../media/image210.png"/><Relationship Id="rId1" Type="http://schemas.openxmlformats.org/officeDocument/2006/relationships/vmlDrawing" Target="../drawings/vmlDrawing1.vml"/><Relationship Id="rId6" Type="http://schemas.openxmlformats.org/officeDocument/2006/relationships/image" Target="../media/image204.png"/><Relationship Id="rId11" Type="http://schemas.openxmlformats.org/officeDocument/2006/relationships/oleObject" Target="../embeddings/oleObject1.bin"/><Relationship Id="rId5" Type="http://schemas.openxmlformats.org/officeDocument/2006/relationships/image" Target="../media/image191.png"/><Relationship Id="rId15" Type="http://schemas.openxmlformats.org/officeDocument/2006/relationships/image" Target="../media/image209.png"/><Relationship Id="rId10" Type="http://schemas.openxmlformats.org/officeDocument/2006/relationships/image" Target="../media/image208.png"/><Relationship Id="rId4" Type="http://schemas.openxmlformats.org/officeDocument/2006/relationships/image" Target="../media/image203.jpeg"/><Relationship Id="rId9" Type="http://schemas.openxmlformats.org/officeDocument/2006/relationships/image" Target="../media/image207.png"/><Relationship Id="rId14" Type="http://schemas.openxmlformats.org/officeDocument/2006/relationships/image" Target="../media/image202.wmf"/></Relationships>
</file>

<file path=ppt/slides/_rels/slide5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7.xml"/><Relationship Id="rId1" Type="http://schemas.openxmlformats.org/officeDocument/2006/relationships/slideLayout" Target="../slideLayouts/slideLayout65.xml"/><Relationship Id="rId5" Type="http://schemas.openxmlformats.org/officeDocument/2006/relationships/image" Target="../media/image211.jpeg"/><Relationship Id="rId4" Type="http://schemas.openxmlformats.org/officeDocument/2006/relationships/image" Target="../media/image18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8.xml"/><Relationship Id="rId1" Type="http://schemas.openxmlformats.org/officeDocument/2006/relationships/slideLayout" Target="../slideLayouts/slideLayout126.xml"/><Relationship Id="rId4" Type="http://schemas.openxmlformats.org/officeDocument/2006/relationships/image" Target="../media/image21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221.jpeg"/></Relationships>
</file>

<file path=ppt/slides/_rels/slide7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223.jpeg"/><Relationship Id="rId5" Type="http://schemas.openxmlformats.org/officeDocument/2006/relationships/image" Target="../media/image221.jpeg"/><Relationship Id="rId4" Type="http://schemas.openxmlformats.org/officeDocument/2006/relationships/image" Target="../media/image222.jpeg"/></Relationships>
</file>

<file path=ppt/slides/_rels/slide75.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20.jpeg"/><Relationship Id="rId7" Type="http://schemas.openxmlformats.org/officeDocument/2006/relationships/image" Target="../media/image223.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221.jpeg"/><Relationship Id="rId5" Type="http://schemas.openxmlformats.org/officeDocument/2006/relationships/image" Target="../media/image222.jpeg"/><Relationship Id="rId4" Type="http://schemas.openxmlformats.org/officeDocument/2006/relationships/image" Target="../media/image224.jpeg"/></Relationships>
</file>

<file path=ppt/slides/_rels/slide76.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20.jpeg"/><Relationship Id="rId7" Type="http://schemas.openxmlformats.org/officeDocument/2006/relationships/image" Target="../media/image222.jpe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224.jpeg"/><Relationship Id="rId5" Type="http://schemas.openxmlformats.org/officeDocument/2006/relationships/image" Target="../media/image226.jpeg"/><Relationship Id="rId10" Type="http://schemas.openxmlformats.org/officeDocument/2006/relationships/image" Target="../media/image227.jpeg"/><Relationship Id="rId4" Type="http://schemas.openxmlformats.org/officeDocument/2006/relationships/image" Target="../media/image225.jpeg"/><Relationship Id="rId9" Type="http://schemas.openxmlformats.org/officeDocument/2006/relationships/image" Target="../media/image223.jpeg"/></Relationships>
</file>

<file path=ppt/slides/_rels/slide77.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20.jpeg"/><Relationship Id="rId7" Type="http://schemas.openxmlformats.org/officeDocument/2006/relationships/image" Target="../media/image222.jpe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224.jpeg"/><Relationship Id="rId11" Type="http://schemas.openxmlformats.org/officeDocument/2006/relationships/image" Target="../media/image228.jpeg"/><Relationship Id="rId5" Type="http://schemas.openxmlformats.org/officeDocument/2006/relationships/image" Target="../media/image226.jpeg"/><Relationship Id="rId10" Type="http://schemas.openxmlformats.org/officeDocument/2006/relationships/image" Target="../media/image227.jpeg"/><Relationship Id="rId4" Type="http://schemas.openxmlformats.org/officeDocument/2006/relationships/image" Target="../media/image225.jpeg"/><Relationship Id="rId9" Type="http://schemas.openxmlformats.org/officeDocument/2006/relationships/image" Target="../media/image22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3.xml"/><Relationship Id="rId1" Type="http://schemas.openxmlformats.org/officeDocument/2006/relationships/slideLayout" Target="../slideLayouts/slideLayout166.xml"/><Relationship Id="rId5" Type="http://schemas.openxmlformats.org/officeDocument/2006/relationships/image" Target="../media/image231.jpeg"/><Relationship Id="rId4" Type="http://schemas.openxmlformats.org/officeDocument/2006/relationships/image" Target="../media/image23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64.xml"/><Relationship Id="rId1" Type="http://schemas.openxmlformats.org/officeDocument/2006/relationships/slideLayout" Target="../slideLayouts/slideLayout168.xml"/><Relationship Id="rId6" Type="http://schemas.openxmlformats.org/officeDocument/2006/relationships/image" Target="../media/image2.png"/><Relationship Id="rId5" Type="http://schemas.openxmlformats.org/officeDocument/2006/relationships/image" Target="../media/image233.wmf"/><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65.xml"/><Relationship Id="rId1" Type="http://schemas.openxmlformats.org/officeDocument/2006/relationships/slideLayout" Target="../slideLayouts/slideLayout176.xml"/><Relationship Id="rId5" Type="http://schemas.openxmlformats.org/officeDocument/2006/relationships/image" Target="../media/image2.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66.xml"/><Relationship Id="rId1" Type="http://schemas.openxmlformats.org/officeDocument/2006/relationships/slideLayout" Target="../slideLayouts/slideLayout171.xml"/></Relationships>
</file>

<file path=ppt/slides/_rels/slide83.xml.rels><?xml version="1.0" encoding="UTF-8" standalone="yes"?>
<Relationships xmlns="http://schemas.openxmlformats.org/package/2006/relationships"><Relationship Id="rId8" Type="http://schemas.openxmlformats.org/officeDocument/2006/relationships/image" Target="../media/image241.jpeg"/><Relationship Id="rId13" Type="http://schemas.openxmlformats.org/officeDocument/2006/relationships/image" Target="../media/image246.jpeg"/><Relationship Id="rId18" Type="http://schemas.openxmlformats.org/officeDocument/2006/relationships/image" Target="../media/image251.jpeg"/><Relationship Id="rId26" Type="http://schemas.openxmlformats.org/officeDocument/2006/relationships/image" Target="../media/image259.jpeg"/><Relationship Id="rId3" Type="http://schemas.openxmlformats.org/officeDocument/2006/relationships/image" Target="../media/image236.jpeg"/><Relationship Id="rId21" Type="http://schemas.openxmlformats.org/officeDocument/2006/relationships/image" Target="../media/image254.jpeg"/><Relationship Id="rId7" Type="http://schemas.openxmlformats.org/officeDocument/2006/relationships/image" Target="../media/image240.jpeg"/><Relationship Id="rId12" Type="http://schemas.openxmlformats.org/officeDocument/2006/relationships/image" Target="../media/image245.jpeg"/><Relationship Id="rId17" Type="http://schemas.openxmlformats.org/officeDocument/2006/relationships/image" Target="../media/image250.jpeg"/><Relationship Id="rId25" Type="http://schemas.openxmlformats.org/officeDocument/2006/relationships/image" Target="../media/image258.jpeg"/><Relationship Id="rId33" Type="http://schemas.openxmlformats.org/officeDocument/2006/relationships/image" Target="../media/image266.png"/><Relationship Id="rId2" Type="http://schemas.openxmlformats.org/officeDocument/2006/relationships/notesSlide" Target="../notesSlides/notesSlide67.xml"/><Relationship Id="rId16" Type="http://schemas.openxmlformats.org/officeDocument/2006/relationships/image" Target="../media/image249.jpeg"/><Relationship Id="rId20" Type="http://schemas.openxmlformats.org/officeDocument/2006/relationships/image" Target="../media/image253.jpeg"/><Relationship Id="rId29" Type="http://schemas.openxmlformats.org/officeDocument/2006/relationships/image" Target="../media/image262.jpeg"/><Relationship Id="rId1" Type="http://schemas.openxmlformats.org/officeDocument/2006/relationships/slideLayout" Target="../slideLayouts/slideLayout182.xml"/><Relationship Id="rId6" Type="http://schemas.openxmlformats.org/officeDocument/2006/relationships/image" Target="../media/image239.jpeg"/><Relationship Id="rId11" Type="http://schemas.openxmlformats.org/officeDocument/2006/relationships/image" Target="../media/image244.jpeg"/><Relationship Id="rId24" Type="http://schemas.openxmlformats.org/officeDocument/2006/relationships/image" Target="../media/image257.jpeg"/><Relationship Id="rId32" Type="http://schemas.openxmlformats.org/officeDocument/2006/relationships/image" Target="../media/image265.png"/><Relationship Id="rId5" Type="http://schemas.openxmlformats.org/officeDocument/2006/relationships/image" Target="../media/image238.jpeg"/><Relationship Id="rId15" Type="http://schemas.openxmlformats.org/officeDocument/2006/relationships/image" Target="../media/image248.jpeg"/><Relationship Id="rId23" Type="http://schemas.openxmlformats.org/officeDocument/2006/relationships/image" Target="../media/image256.jpeg"/><Relationship Id="rId28" Type="http://schemas.openxmlformats.org/officeDocument/2006/relationships/image" Target="../media/image261.jpeg"/><Relationship Id="rId10" Type="http://schemas.openxmlformats.org/officeDocument/2006/relationships/image" Target="../media/image243.jpeg"/><Relationship Id="rId19" Type="http://schemas.openxmlformats.org/officeDocument/2006/relationships/image" Target="../media/image252.jpeg"/><Relationship Id="rId31" Type="http://schemas.openxmlformats.org/officeDocument/2006/relationships/image" Target="../media/image264.jpeg"/><Relationship Id="rId4" Type="http://schemas.openxmlformats.org/officeDocument/2006/relationships/image" Target="../media/image237.jpeg"/><Relationship Id="rId9" Type="http://schemas.openxmlformats.org/officeDocument/2006/relationships/image" Target="../media/image242.jpeg"/><Relationship Id="rId14" Type="http://schemas.openxmlformats.org/officeDocument/2006/relationships/image" Target="../media/image247.jpeg"/><Relationship Id="rId22" Type="http://schemas.openxmlformats.org/officeDocument/2006/relationships/image" Target="../media/image255.jpeg"/><Relationship Id="rId27" Type="http://schemas.openxmlformats.org/officeDocument/2006/relationships/image" Target="../media/image260.jpeg"/><Relationship Id="rId30" Type="http://schemas.openxmlformats.org/officeDocument/2006/relationships/image" Target="../media/image263.jpeg"/></Relationships>
</file>

<file path=ppt/slides/_rels/slide8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68.xml"/><Relationship Id="rId1" Type="http://schemas.openxmlformats.org/officeDocument/2006/relationships/slideLayout" Target="../slideLayouts/slideLayout18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9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19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05.xml"/></Relationships>
</file>

<file path=ppt/slides/_rels/slide9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71.xml"/><Relationship Id="rId1" Type="http://schemas.openxmlformats.org/officeDocument/2006/relationships/slideLayout" Target="../slideLayouts/slideLayout216.xml"/><Relationship Id="rId4" Type="http://schemas.openxmlformats.org/officeDocument/2006/relationships/image" Target="../media/image269.png"/></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72.xml"/><Relationship Id="rId7" Type="http://schemas.openxmlformats.org/officeDocument/2006/relationships/image" Target="../media/image273.wmf"/><Relationship Id="rId2" Type="http://schemas.openxmlformats.org/officeDocument/2006/relationships/slideLayout" Target="../slideLayouts/slideLayout227.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275.wmf"/><Relationship Id="rId5" Type="http://schemas.openxmlformats.org/officeDocument/2006/relationships/image" Target="../media/image272.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274.wmf"/></Relationships>
</file>

<file path=ppt/slides/_rels/slide9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73.xml"/><Relationship Id="rId1" Type="http://schemas.openxmlformats.org/officeDocument/2006/relationships/slideLayout" Target="../slideLayouts/slideLayout216.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7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6.jpeg"/><Relationship Id="rId3" Type="http://schemas.openxmlformats.org/officeDocument/2006/relationships/image" Target="../media/image276.jpeg"/><Relationship Id="rId7" Type="http://schemas.openxmlformats.org/officeDocument/2006/relationships/image" Target="../media/image280.png"/><Relationship Id="rId12" Type="http://schemas.openxmlformats.org/officeDocument/2006/relationships/image" Target="../media/image285.jpeg"/><Relationship Id="rId2" Type="http://schemas.openxmlformats.org/officeDocument/2006/relationships/notesSlide" Target="../notesSlides/notesSlide74.xml"/><Relationship Id="rId1" Type="http://schemas.openxmlformats.org/officeDocument/2006/relationships/slideLayout" Target="../slideLayouts/slideLayout198.xml"/><Relationship Id="rId6" Type="http://schemas.openxmlformats.org/officeDocument/2006/relationships/image" Target="../media/image279.png"/><Relationship Id="rId11" Type="http://schemas.openxmlformats.org/officeDocument/2006/relationships/image" Target="../media/image284.jpeg"/><Relationship Id="rId5" Type="http://schemas.openxmlformats.org/officeDocument/2006/relationships/image" Target="../media/image278.png"/><Relationship Id="rId10" Type="http://schemas.openxmlformats.org/officeDocument/2006/relationships/image" Target="../media/image283.jpeg"/><Relationship Id="rId4" Type="http://schemas.openxmlformats.org/officeDocument/2006/relationships/image" Target="../media/image277.png"/><Relationship Id="rId9" Type="http://schemas.openxmlformats.org/officeDocument/2006/relationships/image" Target="../media/image282.jpeg"/></Relationships>
</file>

<file path=ppt/slides/_rels/slide9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9.png"/><Relationship Id="rId1" Type="http://schemas.openxmlformats.org/officeDocument/2006/relationships/slideLayout" Target="../slideLayouts/slideLayout238.xml"/></Relationships>
</file>

<file path=ppt/slides/_rels/slide9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75.xml"/><Relationship Id="rId1" Type="http://schemas.openxmlformats.org/officeDocument/2006/relationships/slideLayout" Target="../slideLayouts/slideLayout10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5059" name="Picture 2" descr="C:\Users\hays\Desktop\143 Computer Vision\slides\15\nylus_crocodile_98515-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819150"/>
            <a:ext cx="66675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8534400" y="6519863"/>
            <a:ext cx="609600" cy="338137"/>
          </a:xfrm>
          <a:prstGeom prst="rect">
            <a:avLst/>
          </a:prstGeom>
          <a:noFill/>
        </p:spPr>
        <p:txBody>
          <a:bodyPr wrap="square">
            <a:spAutoFit/>
          </a:bodyPr>
          <a:lstStyle/>
          <a:p>
            <a:pPr>
              <a:defRPr/>
            </a:pPr>
            <a:r>
              <a:rPr lang="en-US" sz="1600" dirty="0" smtClean="0">
                <a:solidFill>
                  <a:srgbClr val="FFFFFF">
                    <a:lumMod val="65000"/>
                  </a:srgbClr>
                </a:solidFill>
                <a:latin typeface="Arial" charset="0"/>
              </a:rPr>
              <a:t>Indy</a:t>
            </a:r>
            <a:endParaRPr lang="en-US" sz="1600" dirty="0">
              <a:solidFill>
                <a:srgbClr val="FFFFFF">
                  <a:lumMod val="65000"/>
                </a:srgbClr>
              </a:solidFill>
              <a:latin typeface="Arial" charset="0"/>
            </a:endParaRPr>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1200" y="0"/>
            <a:ext cx="5100794" cy="9071771"/>
          </a:xfrm>
        </p:spPr>
      </p:pic>
    </p:spTree>
    <p:extLst>
      <p:ext uri="{BB962C8B-B14F-4D97-AF65-F5344CB8AC3E}">
        <p14:creationId xmlns:p14="http://schemas.microsoft.com/office/powerpoint/2010/main" val="469626699"/>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lstStyle/>
          <a:p>
            <a:pPr eaLnBrk="1" hangingPunct="1"/>
            <a:r>
              <a:rPr lang="en-US" altLang="en-US" smtClean="0"/>
              <a:t>Query Expansion</a:t>
            </a:r>
          </a:p>
        </p:txBody>
      </p:sp>
      <p:grpSp>
        <p:nvGrpSpPr>
          <p:cNvPr id="238595" name="Group 19"/>
          <p:cNvGrpSpPr>
            <a:grpSpLocks/>
          </p:cNvGrpSpPr>
          <p:nvPr/>
        </p:nvGrpSpPr>
        <p:grpSpPr bwMode="auto">
          <a:xfrm>
            <a:off x="2357438" y="1820863"/>
            <a:ext cx="6515100" cy="800100"/>
            <a:chOff x="1656" y="1042"/>
            <a:chExt cx="4104" cy="504"/>
          </a:xfrm>
        </p:grpSpPr>
        <p:pic>
          <p:nvPicPr>
            <p:cNvPr id="238632"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 y="1053"/>
              <a:ext cx="663"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3863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 y="1047"/>
              <a:ext cx="663"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3863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 y="1049"/>
              <a:ext cx="372"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3863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 y="1051"/>
              <a:ext cx="663"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3863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1" y="1046"/>
              <a:ext cx="665"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38637"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5" y="1042"/>
              <a:ext cx="745"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defTabSz="913832" fontAlgn="auto">
                <a:spcBef>
                  <a:spcPct val="50000"/>
                </a:spcBef>
                <a:spcAft>
                  <a:spcPts val="0"/>
                </a:spcAft>
                <a:defRPr/>
              </a:pPr>
              <a:r>
                <a:rPr lang="en-GB" sz="2800" kern="0" dirty="0">
                  <a:solidFill>
                    <a:sysClr val="windowText" lastClr="000000"/>
                  </a:solidFill>
                  <a:latin typeface="Calibri"/>
                </a:rPr>
                <a:t>…</a:t>
              </a:r>
              <a:endParaRPr lang="en-US" sz="2800" kern="0" dirty="0">
                <a:solidFill>
                  <a:sysClr val="windowText" lastClr="000000"/>
                </a:solidFill>
                <a:latin typeface="Calibri"/>
              </a:endParaRPr>
            </a:p>
          </p:txBody>
        </p:sp>
      </p:grpSp>
      <p:grpSp>
        <p:nvGrpSpPr>
          <p:cNvPr id="4" name="Group 17"/>
          <p:cNvGrpSpPr>
            <a:grpSpLocks/>
          </p:cNvGrpSpPr>
          <p:nvPr/>
        </p:nvGrpSpPr>
        <p:grpSpPr bwMode="auto">
          <a:xfrm>
            <a:off x="2641600" y="3286125"/>
            <a:ext cx="5716588" cy="1071563"/>
            <a:chOff x="2285984" y="3071810"/>
            <a:chExt cx="5716415" cy="1071570"/>
          </a:xfrm>
        </p:grpSpPr>
        <p:pic>
          <p:nvPicPr>
            <p:cNvPr id="2386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5984" y="3071810"/>
              <a:ext cx="1557333" cy="103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2590" y="3079305"/>
              <a:ext cx="1500198" cy="102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8788" y="3071810"/>
              <a:ext cx="881060" cy="10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9388" y="3071810"/>
              <a:ext cx="1573011" cy="10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8597"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750" y="2286000"/>
            <a:ext cx="150018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9"/>
          <p:cNvGrpSpPr>
            <a:grpSpLocks/>
          </p:cNvGrpSpPr>
          <p:nvPr/>
        </p:nvGrpSpPr>
        <p:grpSpPr bwMode="auto">
          <a:xfrm>
            <a:off x="142875" y="4538663"/>
            <a:ext cx="2095500" cy="1676400"/>
            <a:chOff x="357158" y="4214818"/>
            <a:chExt cx="2095506" cy="1675865"/>
          </a:xfrm>
        </p:grpSpPr>
        <p:grpSp>
          <p:nvGrpSpPr>
            <p:cNvPr id="238622" name="Group 28"/>
            <p:cNvGrpSpPr>
              <a:grpSpLocks/>
            </p:cNvGrpSpPr>
            <p:nvPr/>
          </p:nvGrpSpPr>
          <p:grpSpPr bwMode="auto">
            <a:xfrm>
              <a:off x="500034" y="4214818"/>
              <a:ext cx="1952630" cy="1500198"/>
              <a:chOff x="1714480" y="4572008"/>
              <a:chExt cx="1952630" cy="1500198"/>
            </a:xfrm>
          </p:grpSpPr>
          <p:pic>
            <p:nvPicPr>
              <p:cNvPr id="23862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6050" y="4572008"/>
                <a:ext cx="881060" cy="10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2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32" y="4714884"/>
                <a:ext cx="1557333" cy="103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2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8794" y="4857760"/>
                <a:ext cx="1500198" cy="102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27"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4480" y="5000636"/>
                <a:ext cx="1573011" cy="10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8623"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158" y="4857760"/>
              <a:ext cx="1500198" cy="103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35"/>
          <p:cNvGrpSpPr>
            <a:grpSpLocks/>
          </p:cNvGrpSpPr>
          <p:nvPr/>
        </p:nvGrpSpPr>
        <p:grpSpPr bwMode="auto">
          <a:xfrm>
            <a:off x="2857500" y="5072063"/>
            <a:ext cx="5715000" cy="1047750"/>
            <a:chOff x="1637" y="3260"/>
            <a:chExt cx="4123" cy="840"/>
          </a:xfrm>
        </p:grpSpPr>
        <p:pic>
          <p:nvPicPr>
            <p:cNvPr id="238618" name="Picture 36" descr="herE4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37" y="3262"/>
              <a:ext cx="1105" cy="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19" name="Picture 37" descr="herE4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22" y="3261"/>
              <a:ext cx="1105" cy="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20" name="Picture 38" descr="herE4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83" y="3260"/>
              <a:ext cx="615" cy="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21" name="Picture 39" descr="herE5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49" y="3265"/>
              <a:ext cx="1111"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43"/>
          <p:cNvGrpSpPr>
            <a:grpSpLocks/>
          </p:cNvGrpSpPr>
          <p:nvPr/>
        </p:nvGrpSpPr>
        <p:grpSpPr bwMode="auto">
          <a:xfrm>
            <a:off x="7715250" y="1857375"/>
            <a:ext cx="1214438" cy="714375"/>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528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46"/>
          <p:cNvGrpSpPr>
            <a:grpSpLocks/>
          </p:cNvGrpSpPr>
          <p:nvPr/>
        </p:nvGrpSpPr>
        <p:grpSpPr bwMode="auto">
          <a:xfrm>
            <a:off x="6572250" y="1857375"/>
            <a:ext cx="1214438" cy="714375"/>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528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8602" name="TextBox 49"/>
          <p:cNvSpPr txBox="1">
            <a:spLocks noChangeArrowheads="1"/>
          </p:cNvSpPr>
          <p:nvPr/>
        </p:nvSpPr>
        <p:spPr bwMode="auto">
          <a:xfrm>
            <a:off x="357188" y="3286125"/>
            <a:ext cx="1385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Query image</a:t>
            </a:r>
          </a:p>
        </p:txBody>
      </p:sp>
      <p:sp>
        <p:nvSpPr>
          <p:cNvPr id="238603" name="TextBox 50"/>
          <p:cNvSpPr txBox="1">
            <a:spLocks noChangeArrowheads="1"/>
          </p:cNvSpPr>
          <p:nvPr/>
        </p:nvSpPr>
        <p:spPr bwMode="auto">
          <a:xfrm>
            <a:off x="4929188" y="1357313"/>
            <a:ext cx="8604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Results</a:t>
            </a:r>
          </a:p>
        </p:txBody>
      </p:sp>
      <p:sp>
        <p:nvSpPr>
          <p:cNvPr id="67" name="TextBox 66"/>
          <p:cNvSpPr txBox="1">
            <a:spLocks noChangeArrowheads="1"/>
          </p:cNvSpPr>
          <p:nvPr/>
        </p:nvSpPr>
        <p:spPr bwMode="auto">
          <a:xfrm>
            <a:off x="357188" y="6273800"/>
            <a:ext cx="1211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New query</a:t>
            </a:r>
          </a:p>
        </p:txBody>
      </p:sp>
      <p:sp>
        <p:nvSpPr>
          <p:cNvPr id="68" name="TextBox 67"/>
          <p:cNvSpPr txBox="1">
            <a:spLocks noChangeArrowheads="1"/>
          </p:cNvSpPr>
          <p:nvPr/>
        </p:nvSpPr>
        <p:spPr bwMode="auto">
          <a:xfrm>
            <a:off x="4572000" y="2773363"/>
            <a:ext cx="1919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Spatial verification</a:t>
            </a:r>
          </a:p>
        </p:txBody>
      </p:sp>
      <p:sp>
        <p:nvSpPr>
          <p:cNvPr id="69" name="TextBox 68"/>
          <p:cNvSpPr txBox="1">
            <a:spLocks noChangeArrowheads="1"/>
          </p:cNvSpPr>
          <p:nvPr/>
        </p:nvSpPr>
        <p:spPr bwMode="auto">
          <a:xfrm>
            <a:off x="5072063" y="4702175"/>
            <a:ext cx="1289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New results</a:t>
            </a:r>
          </a:p>
        </p:txBody>
      </p:sp>
      <p:cxnSp>
        <p:nvCxnSpPr>
          <p:cNvPr id="71" name="Straight Arrow Connector 70"/>
          <p:cNvCxnSpPr/>
          <p:nvPr/>
        </p:nvCxnSpPr>
        <p:spPr>
          <a:xfrm rot="5400000" flipH="1" flipV="1">
            <a:off x="1928813" y="2357438"/>
            <a:ext cx="285750" cy="285750"/>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9" y="2964657"/>
            <a:ext cx="357187" cy="0"/>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50" y="3822700"/>
            <a:ext cx="500063" cy="534988"/>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38" y="5715000"/>
            <a:ext cx="357187" cy="0"/>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313" y="3214688"/>
            <a:ext cx="6000750" cy="1214437"/>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238612" name="Rectangle 59"/>
          <p:cNvSpPr>
            <a:spLocks noChangeArrowheads="1"/>
          </p:cNvSpPr>
          <p:nvPr/>
        </p:nvSpPr>
        <p:spPr bwMode="auto">
          <a:xfrm>
            <a:off x="2500313" y="6248400"/>
            <a:ext cx="6357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Chum, Philbin, Sivic, Isard, Zisserman: Total Recall…, ICCV 2007</a:t>
            </a:r>
          </a:p>
        </p:txBody>
      </p:sp>
      <p:sp>
        <p:nvSpPr>
          <p:cNvPr id="238613" name="TextBox 60"/>
          <p:cNvSpPr txBox="1">
            <a:spLocks noChangeArrowheads="1"/>
          </p:cNvSpPr>
          <p:nvPr/>
        </p:nvSpPr>
        <p:spPr bwMode="auto">
          <a:xfrm>
            <a:off x="6591300" y="6564313"/>
            <a:ext cx="2628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Slide credit: Ondrej Chum</a:t>
            </a:r>
          </a:p>
        </p:txBody>
      </p:sp>
    </p:spTree>
    <p:extLst>
      <p:ext uri="{BB962C8B-B14F-4D97-AF65-F5344CB8AC3E}">
        <p14:creationId xmlns:p14="http://schemas.microsoft.com/office/powerpoint/2010/main" val="668770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800" dirty="0" smtClean="0"/>
              <a:t>Recognition via alignment</a:t>
            </a:r>
            <a:endParaRPr lang="en-US" sz="3800" dirty="0"/>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Scaling </a:t>
            </a:r>
            <a:r>
              <a:rPr lang="en-US" dirty="0"/>
              <a:t>with number of </a:t>
            </a:r>
            <a:r>
              <a:rPr lang="en-US" dirty="0" smtClean="0"/>
              <a:t>models</a:t>
            </a:r>
          </a:p>
          <a:p>
            <a:pPr lvl="2"/>
            <a:r>
              <a:rPr lang="en-US" dirty="0" smtClean="0"/>
              <a:t>Spatial verification as post-processing – not seamless, expensive for large-scale problems</a:t>
            </a:r>
          </a:p>
          <a:p>
            <a:pPr lvl="2"/>
            <a:r>
              <a:rPr lang="en-US" dirty="0" smtClean="0"/>
              <a:t> Not </a:t>
            </a:r>
            <a:r>
              <a:rPr lang="en-US" dirty="0"/>
              <a:t>suited for category recognition.</a:t>
            </a:r>
          </a:p>
          <a:p>
            <a:endParaRPr lang="en-US"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solidFill>
                  <a:prstClr val="black"/>
                </a:solidFill>
              </a:rPr>
              <a:t>Kristen </a:t>
            </a:r>
            <a:r>
              <a:rPr lang="en-US" sz="1400" dirty="0" err="1" smtClean="0">
                <a:solidFill>
                  <a:prstClr val="black"/>
                </a:solidFill>
              </a:rPr>
              <a:t>Grauman</a:t>
            </a:r>
            <a:endParaRPr lang="en-US" sz="1400" dirty="0">
              <a:solidFill>
                <a:prstClr val="black"/>
              </a:solidFill>
            </a:endParaRPr>
          </a:p>
        </p:txBody>
      </p:sp>
    </p:spTree>
    <p:extLst>
      <p:ext uri="{BB962C8B-B14F-4D97-AF65-F5344CB8AC3E}">
        <p14:creationId xmlns:p14="http://schemas.microsoft.com/office/powerpoint/2010/main" val="2434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smtClean="0"/>
              <a:t>Summary</a:t>
            </a:r>
          </a:p>
        </p:txBody>
      </p:sp>
      <p:sp>
        <p:nvSpPr>
          <p:cNvPr id="690179" name="Rectangle 3"/>
          <p:cNvSpPr>
            <a:spLocks noGrp="1" noChangeArrowheads="1"/>
          </p:cNvSpPr>
          <p:nvPr>
            <p:ph type="body" idx="4294967295"/>
          </p:nvPr>
        </p:nvSpPr>
        <p:spPr>
          <a:xfrm>
            <a:off x="381000" y="1295400"/>
            <a:ext cx="8229600" cy="4830763"/>
          </a:xfrm>
        </p:spPr>
        <p:txBody>
          <a:bodyPr/>
          <a:lstStyle/>
          <a:p>
            <a:pPr eaLnBrk="1" hangingPunct="1">
              <a:lnSpc>
                <a:spcPct val="90000"/>
              </a:lnSpc>
              <a:spcBef>
                <a:spcPct val="45000"/>
              </a:spcBef>
              <a:spcAft>
                <a:spcPts val="600"/>
              </a:spcAft>
            </a:pPr>
            <a:r>
              <a:rPr lang="en-US" sz="2400" b="1" dirty="0"/>
              <a:t>Matching local invariant </a:t>
            </a:r>
            <a:r>
              <a:rPr lang="en-US" sz="2400" b="1" dirty="0" smtClean="0"/>
              <a:t>features</a:t>
            </a:r>
            <a:endParaRPr lang="en-US" sz="2400" dirty="0"/>
          </a:p>
          <a:p>
            <a:pPr lvl="1" eaLnBrk="1" hangingPunct="1">
              <a:lnSpc>
                <a:spcPct val="90000"/>
              </a:lnSpc>
              <a:spcBef>
                <a:spcPct val="45000"/>
              </a:spcBef>
              <a:spcAft>
                <a:spcPts val="600"/>
              </a:spcAft>
            </a:pPr>
            <a:r>
              <a:rPr lang="en-US" sz="2400" dirty="0"/>
              <a:t>U</a:t>
            </a:r>
            <a:r>
              <a:rPr lang="en-US" sz="2400" dirty="0" smtClean="0"/>
              <a:t>seful </a:t>
            </a:r>
            <a:r>
              <a:rPr lang="en-US" sz="2400" dirty="0"/>
              <a:t>not only to provide matches for multi-view geometry, but also to find objects and scenes.</a:t>
            </a:r>
          </a:p>
          <a:p>
            <a:pPr eaLnBrk="1" hangingPunct="1">
              <a:lnSpc>
                <a:spcPct val="90000"/>
              </a:lnSpc>
              <a:spcBef>
                <a:spcPct val="45000"/>
              </a:spcBef>
              <a:spcAft>
                <a:spcPts val="600"/>
              </a:spcAft>
            </a:pPr>
            <a:r>
              <a:rPr lang="en-US" sz="2400" b="1" dirty="0"/>
              <a:t>Bag of words </a:t>
            </a:r>
            <a:r>
              <a:rPr lang="en-US" sz="2400" dirty="0"/>
              <a:t>representation: quantize feature space to make discrete set of visual words</a:t>
            </a:r>
          </a:p>
          <a:p>
            <a:pPr lvl="1" eaLnBrk="1" hangingPunct="1">
              <a:lnSpc>
                <a:spcPct val="90000"/>
              </a:lnSpc>
              <a:spcBef>
                <a:spcPts val="0"/>
              </a:spcBef>
            </a:pPr>
            <a:r>
              <a:rPr lang="en-US" sz="2400" dirty="0"/>
              <a:t>Summarize image by distribution of words</a:t>
            </a:r>
          </a:p>
          <a:p>
            <a:pPr lvl="1" eaLnBrk="1" hangingPunct="1">
              <a:lnSpc>
                <a:spcPct val="90000"/>
              </a:lnSpc>
              <a:spcBef>
                <a:spcPts val="0"/>
              </a:spcBef>
            </a:pPr>
            <a:r>
              <a:rPr lang="en-US" sz="2400" dirty="0"/>
              <a:t>Index individual words</a:t>
            </a:r>
          </a:p>
          <a:p>
            <a:pPr eaLnBrk="1" hangingPunct="1">
              <a:lnSpc>
                <a:spcPct val="90000"/>
              </a:lnSpc>
              <a:spcBef>
                <a:spcPct val="45000"/>
              </a:spcBef>
              <a:spcAft>
                <a:spcPts val="600"/>
              </a:spcAft>
            </a:pPr>
            <a:r>
              <a:rPr lang="en-US" sz="2400" b="1" dirty="0"/>
              <a:t>Inverted index</a:t>
            </a:r>
            <a:r>
              <a:rPr lang="en-US" sz="2400" dirty="0"/>
              <a:t>: pre-compute index to enable faster search at query </a:t>
            </a:r>
            <a:r>
              <a:rPr lang="en-US" sz="2400" dirty="0" smtClean="0"/>
              <a:t>time</a:t>
            </a:r>
          </a:p>
          <a:p>
            <a:r>
              <a:rPr lang="en-US" sz="2400" b="1" dirty="0" smtClean="0"/>
              <a:t>Recognition </a:t>
            </a:r>
            <a:r>
              <a:rPr lang="en-US" sz="2400" b="1" dirty="0"/>
              <a:t>of instances via </a:t>
            </a:r>
            <a:r>
              <a:rPr lang="en-US" sz="2400" b="1" dirty="0" smtClean="0"/>
              <a:t>alignment:</a:t>
            </a:r>
            <a:r>
              <a:rPr lang="en-US" sz="2400" dirty="0" smtClean="0"/>
              <a:t> matching local features followed by spatial verification</a:t>
            </a:r>
          </a:p>
          <a:p>
            <a:pPr lvl="1"/>
            <a:r>
              <a:rPr lang="en-US" sz="2400" dirty="0" smtClean="0"/>
              <a:t>Robust fitting : RANSAC, GHT</a:t>
            </a:r>
            <a:endParaRPr lang="en-US" sz="24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solidFill>
                  <a:prstClr val="black"/>
                </a:solidFill>
              </a:rPr>
              <a:t>Kristen </a:t>
            </a:r>
            <a:r>
              <a:rPr lang="en-US" sz="1400" dirty="0" err="1" smtClean="0">
                <a:solidFill>
                  <a:prstClr val="black"/>
                </a:solidFill>
              </a:rPr>
              <a:t>Grauman</a:t>
            </a:r>
            <a:endParaRPr lang="en-US" sz="1400" dirty="0">
              <a:solidFill>
                <a:prstClr val="black"/>
              </a:solidFill>
            </a:endParaRPr>
          </a:p>
        </p:txBody>
      </p:sp>
    </p:spTree>
    <p:extLst>
      <p:ext uri="{BB962C8B-B14F-4D97-AF65-F5344CB8AC3E}">
        <p14:creationId xmlns:p14="http://schemas.microsoft.com/office/powerpoint/2010/main" val="1407329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dirty="0" smtClean="0"/>
              <a:t>Lessons from a Decade Later</a:t>
            </a:r>
          </a:p>
        </p:txBody>
      </p:sp>
      <p:sp>
        <p:nvSpPr>
          <p:cNvPr id="690179" name="Rectangle 3"/>
          <p:cNvSpPr>
            <a:spLocks noGrp="1" noChangeArrowheads="1"/>
          </p:cNvSpPr>
          <p:nvPr>
            <p:ph type="body" idx="4294967295"/>
          </p:nvPr>
        </p:nvSpPr>
        <p:spPr>
          <a:xfrm>
            <a:off x="381000" y="1295400"/>
            <a:ext cx="8229600" cy="5254823"/>
          </a:xfrm>
        </p:spPr>
        <p:txBody>
          <a:bodyPr/>
          <a:lstStyle/>
          <a:p>
            <a:pPr eaLnBrk="1" hangingPunct="1">
              <a:lnSpc>
                <a:spcPct val="90000"/>
              </a:lnSpc>
              <a:spcBef>
                <a:spcPct val="45000"/>
              </a:spcBef>
              <a:spcAft>
                <a:spcPts val="600"/>
              </a:spcAft>
            </a:pPr>
            <a:r>
              <a:rPr lang="en-US" sz="2800" dirty="0" smtClean="0"/>
              <a:t>For</a:t>
            </a:r>
            <a:r>
              <a:rPr lang="en-US" sz="2800" i="1" dirty="0" smtClean="0"/>
              <a:t> Category</a:t>
            </a:r>
            <a:r>
              <a:rPr lang="en-US" sz="2800" dirty="0"/>
              <a:t> recognition (</a:t>
            </a:r>
            <a:r>
              <a:rPr lang="en-US" sz="2800" dirty="0" smtClean="0"/>
              <a:t>project 4)</a:t>
            </a:r>
          </a:p>
          <a:p>
            <a:pPr lvl="1" eaLnBrk="1" hangingPunct="1">
              <a:lnSpc>
                <a:spcPct val="90000"/>
              </a:lnSpc>
              <a:spcBef>
                <a:spcPct val="45000"/>
              </a:spcBef>
              <a:spcAft>
                <a:spcPts val="600"/>
              </a:spcAft>
            </a:pPr>
            <a:r>
              <a:rPr lang="en-US" sz="2400" dirty="0" smtClean="0"/>
              <a:t>Bag of Feature models remained the state of the art until Deep Learning.</a:t>
            </a:r>
          </a:p>
          <a:p>
            <a:pPr lvl="1" eaLnBrk="1" hangingPunct="1">
              <a:lnSpc>
                <a:spcPct val="90000"/>
              </a:lnSpc>
              <a:spcBef>
                <a:spcPct val="45000"/>
              </a:spcBef>
              <a:spcAft>
                <a:spcPts val="600"/>
              </a:spcAft>
            </a:pPr>
            <a:r>
              <a:rPr lang="en-US" sz="2400" dirty="0" smtClean="0"/>
              <a:t>Spatial </a:t>
            </a:r>
            <a:r>
              <a:rPr lang="en-US" sz="2400" dirty="0"/>
              <a:t>layout either isn't that important or its too difficult to </a:t>
            </a:r>
            <a:r>
              <a:rPr lang="en-US" sz="2400" dirty="0" smtClean="0"/>
              <a:t>encode.</a:t>
            </a:r>
          </a:p>
          <a:p>
            <a:pPr lvl="1" eaLnBrk="1" hangingPunct="1">
              <a:lnSpc>
                <a:spcPct val="90000"/>
              </a:lnSpc>
              <a:spcBef>
                <a:spcPct val="45000"/>
              </a:spcBef>
              <a:spcAft>
                <a:spcPts val="600"/>
              </a:spcAft>
            </a:pPr>
            <a:r>
              <a:rPr lang="en-US" sz="2400" dirty="0" smtClean="0"/>
              <a:t>Quantization </a:t>
            </a:r>
            <a:r>
              <a:rPr lang="en-US" sz="2400" dirty="0"/>
              <a:t>error is, in fact, the bigger problem. Advanced feature encoding methods address this</a:t>
            </a:r>
            <a:r>
              <a:rPr lang="en-US" sz="2400" dirty="0" smtClean="0"/>
              <a:t>.</a:t>
            </a:r>
          </a:p>
          <a:p>
            <a:pPr lvl="1" eaLnBrk="1" hangingPunct="1">
              <a:lnSpc>
                <a:spcPct val="90000"/>
              </a:lnSpc>
              <a:spcBef>
                <a:spcPct val="45000"/>
              </a:spcBef>
              <a:spcAft>
                <a:spcPts val="600"/>
              </a:spcAft>
            </a:pPr>
            <a:r>
              <a:rPr lang="en-US" sz="2400" dirty="0" smtClean="0"/>
              <a:t>Bag </a:t>
            </a:r>
            <a:r>
              <a:rPr lang="en-US" sz="2400" dirty="0"/>
              <a:t>of feature models are nearly obsolete. At best they seem to be inspiring tweaks to deep </a:t>
            </a:r>
            <a:r>
              <a:rPr lang="en-US" sz="2400" dirty="0" smtClean="0"/>
              <a:t>models</a:t>
            </a:r>
            <a:r>
              <a:rPr lang="en-US" sz="2400" dirty="0"/>
              <a:t> </a:t>
            </a:r>
            <a:r>
              <a:rPr lang="en-US" sz="2400" dirty="0" smtClean="0"/>
              <a:t>e.g. </a:t>
            </a:r>
            <a:r>
              <a:rPr lang="en-US" sz="2400" dirty="0" err="1" smtClean="0"/>
              <a:t>NetVLAD</a:t>
            </a:r>
            <a:r>
              <a:rPr lang="en-US" sz="2400" dirty="0" smtClean="0"/>
              <a:t>.</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solidFill>
                  <a:prstClr val="black"/>
                </a:solidFill>
              </a:rPr>
              <a:t>James Hays</a:t>
            </a:r>
            <a:endParaRPr lang="en-US" sz="1400" dirty="0">
              <a:solidFill>
                <a:prstClr val="black"/>
              </a:solidFill>
            </a:endParaRPr>
          </a:p>
        </p:txBody>
      </p:sp>
    </p:spTree>
    <p:extLst>
      <p:ext uri="{BB962C8B-B14F-4D97-AF65-F5344CB8AC3E}">
        <p14:creationId xmlns:p14="http://schemas.microsoft.com/office/powerpoint/2010/main" val="337004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0179">
                                            <p:txEl>
                                              <p:pRg st="0" end="0"/>
                                            </p:txEl>
                                          </p:spTgt>
                                        </p:tgtEl>
                                        <p:attrNameLst>
                                          <p:attrName>style.visibility</p:attrName>
                                        </p:attrNameLst>
                                      </p:cBhvr>
                                      <p:to>
                                        <p:strVal val="visible"/>
                                      </p:to>
                                    </p:set>
                                    <p:animEffect transition="in" filter="fade">
                                      <p:cBhvr>
                                        <p:cTn id="7" dur="500"/>
                                        <p:tgtEl>
                                          <p:spTgt spid="69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0179">
                                            <p:txEl>
                                              <p:pRg st="1" end="1"/>
                                            </p:txEl>
                                          </p:spTgt>
                                        </p:tgtEl>
                                        <p:attrNameLst>
                                          <p:attrName>style.visibility</p:attrName>
                                        </p:attrNameLst>
                                      </p:cBhvr>
                                      <p:to>
                                        <p:strVal val="visible"/>
                                      </p:to>
                                    </p:set>
                                    <p:animEffect transition="in" filter="fade">
                                      <p:cBhvr>
                                        <p:cTn id="12" dur="500"/>
                                        <p:tgtEl>
                                          <p:spTgt spid="69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0179">
                                            <p:txEl>
                                              <p:pRg st="2" end="2"/>
                                            </p:txEl>
                                          </p:spTgt>
                                        </p:tgtEl>
                                        <p:attrNameLst>
                                          <p:attrName>style.visibility</p:attrName>
                                        </p:attrNameLst>
                                      </p:cBhvr>
                                      <p:to>
                                        <p:strVal val="visible"/>
                                      </p:to>
                                    </p:set>
                                    <p:animEffect transition="in" filter="fade">
                                      <p:cBhvr>
                                        <p:cTn id="17" dur="500"/>
                                        <p:tgtEl>
                                          <p:spTgt spid="690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0179">
                                            <p:txEl>
                                              <p:pRg st="3" end="3"/>
                                            </p:txEl>
                                          </p:spTgt>
                                        </p:tgtEl>
                                        <p:attrNameLst>
                                          <p:attrName>style.visibility</p:attrName>
                                        </p:attrNameLst>
                                      </p:cBhvr>
                                      <p:to>
                                        <p:strVal val="visible"/>
                                      </p:to>
                                    </p:set>
                                    <p:animEffect transition="in" filter="fade">
                                      <p:cBhvr>
                                        <p:cTn id="22" dur="500"/>
                                        <p:tgtEl>
                                          <p:spTgt spid="690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0179">
                                            <p:txEl>
                                              <p:pRg st="4" end="4"/>
                                            </p:txEl>
                                          </p:spTgt>
                                        </p:tgtEl>
                                        <p:attrNameLst>
                                          <p:attrName>style.visibility</p:attrName>
                                        </p:attrNameLst>
                                      </p:cBhvr>
                                      <p:to>
                                        <p:strVal val="visible"/>
                                      </p:to>
                                    </p:set>
                                    <p:animEffect transition="in" filter="fade">
                                      <p:cBhvr>
                                        <p:cTn id="27" dur="500"/>
                                        <p:tgtEl>
                                          <p:spTgt spid="69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dirty="0" smtClean="0"/>
              <a:t>Lessons from a Decade Later</a:t>
            </a:r>
          </a:p>
        </p:txBody>
      </p:sp>
      <p:sp>
        <p:nvSpPr>
          <p:cNvPr id="690179" name="Rectangle 3"/>
          <p:cNvSpPr>
            <a:spLocks noGrp="1" noChangeArrowheads="1"/>
          </p:cNvSpPr>
          <p:nvPr>
            <p:ph type="body" idx="4294967295"/>
          </p:nvPr>
        </p:nvSpPr>
        <p:spPr>
          <a:xfrm>
            <a:off x="381000" y="1295400"/>
            <a:ext cx="8229600" cy="5254823"/>
          </a:xfrm>
        </p:spPr>
        <p:txBody>
          <a:bodyPr/>
          <a:lstStyle/>
          <a:p>
            <a:pPr eaLnBrk="1" hangingPunct="1">
              <a:lnSpc>
                <a:spcPct val="90000"/>
              </a:lnSpc>
              <a:spcBef>
                <a:spcPct val="45000"/>
              </a:spcBef>
              <a:spcAft>
                <a:spcPts val="600"/>
              </a:spcAft>
            </a:pPr>
            <a:r>
              <a:rPr lang="en-US" sz="2800" dirty="0" smtClean="0"/>
              <a:t>For </a:t>
            </a:r>
            <a:r>
              <a:rPr lang="en-US" sz="2800" i="1" dirty="0"/>
              <a:t>instance</a:t>
            </a:r>
            <a:r>
              <a:rPr lang="en-US" sz="2800" dirty="0"/>
              <a:t> </a:t>
            </a:r>
            <a:r>
              <a:rPr lang="en-US" sz="2800" dirty="0" smtClean="0"/>
              <a:t>retrieval </a:t>
            </a:r>
            <a:r>
              <a:rPr lang="en-US" sz="2800" dirty="0"/>
              <a:t>(this lecture</a:t>
            </a:r>
            <a:r>
              <a:rPr lang="en-US" sz="2800" dirty="0" smtClean="0"/>
              <a:t>) </a:t>
            </a:r>
          </a:p>
          <a:p>
            <a:pPr lvl="1" eaLnBrk="1" hangingPunct="1">
              <a:lnSpc>
                <a:spcPct val="90000"/>
              </a:lnSpc>
              <a:spcBef>
                <a:spcPct val="45000"/>
              </a:spcBef>
              <a:spcAft>
                <a:spcPts val="600"/>
              </a:spcAft>
            </a:pPr>
            <a:r>
              <a:rPr lang="en-US" sz="2400" dirty="0" smtClean="0"/>
              <a:t>deep </a:t>
            </a:r>
            <a:r>
              <a:rPr lang="en-US" sz="2400" dirty="0"/>
              <a:t>learning is taking over</a:t>
            </a:r>
            <a:r>
              <a:rPr lang="en-US" sz="2400" dirty="0" smtClean="0"/>
              <a:t>.</a:t>
            </a:r>
          </a:p>
          <a:p>
            <a:pPr lvl="1" eaLnBrk="1" hangingPunct="1">
              <a:lnSpc>
                <a:spcPct val="90000"/>
              </a:lnSpc>
              <a:spcBef>
                <a:spcPct val="45000"/>
              </a:spcBef>
              <a:spcAft>
                <a:spcPts val="600"/>
              </a:spcAft>
            </a:pPr>
            <a:r>
              <a:rPr lang="en-US" sz="2400" dirty="0" smtClean="0"/>
              <a:t>learn better local features (replace SIFT) e.g. </a:t>
            </a:r>
            <a:r>
              <a:rPr lang="en-US" sz="2400" dirty="0" err="1" smtClean="0"/>
              <a:t>MatchNet</a:t>
            </a:r>
            <a:endParaRPr lang="en-US" sz="2400" dirty="0" smtClean="0"/>
          </a:p>
          <a:p>
            <a:pPr lvl="1" eaLnBrk="1" hangingPunct="1">
              <a:lnSpc>
                <a:spcPct val="90000"/>
              </a:lnSpc>
              <a:spcBef>
                <a:spcPct val="45000"/>
              </a:spcBef>
              <a:spcAft>
                <a:spcPts val="600"/>
              </a:spcAft>
            </a:pPr>
            <a:r>
              <a:rPr lang="en-US" sz="2400" dirty="0" smtClean="0"/>
              <a:t>or learn better image </a:t>
            </a:r>
            <a:r>
              <a:rPr lang="en-US" sz="2400" dirty="0" err="1" smtClean="0"/>
              <a:t>embeddings</a:t>
            </a:r>
            <a:r>
              <a:rPr lang="en-US" sz="2400" dirty="0" smtClean="0"/>
              <a:t> (replace the histograms of visual features) e.g. Vo and Hays 2016.</a:t>
            </a:r>
          </a:p>
          <a:p>
            <a:pPr lvl="1" eaLnBrk="1" hangingPunct="1">
              <a:lnSpc>
                <a:spcPct val="90000"/>
              </a:lnSpc>
              <a:spcBef>
                <a:spcPct val="45000"/>
              </a:spcBef>
              <a:spcAft>
                <a:spcPts val="600"/>
              </a:spcAft>
            </a:pPr>
            <a:r>
              <a:rPr lang="en-US" sz="2400" dirty="0"/>
              <a:t>o</a:t>
            </a:r>
            <a:r>
              <a:rPr lang="en-US" sz="2400" dirty="0" smtClean="0"/>
              <a:t>r learn to do spatial verification e.g</a:t>
            </a:r>
            <a:r>
              <a:rPr lang="en-US" sz="2400" dirty="0"/>
              <a:t>. </a:t>
            </a:r>
            <a:r>
              <a:rPr lang="en-US" sz="2400" dirty="0" err="1" smtClean="0"/>
              <a:t>DeTone</a:t>
            </a:r>
            <a:r>
              <a:rPr lang="en-US" sz="2400" dirty="0" smtClean="0"/>
              <a:t>, </a:t>
            </a:r>
            <a:r>
              <a:rPr lang="en-US" sz="2400" dirty="0" err="1"/>
              <a:t>Malisiewicz</a:t>
            </a:r>
            <a:r>
              <a:rPr lang="en-US" sz="2400" dirty="0"/>
              <a:t>, </a:t>
            </a:r>
            <a:r>
              <a:rPr lang="en-US" sz="2400" dirty="0" smtClean="0"/>
              <a:t>and </a:t>
            </a:r>
            <a:r>
              <a:rPr lang="en-US" sz="2400" dirty="0" err="1" smtClean="0"/>
              <a:t>Rabinovich</a:t>
            </a:r>
            <a:r>
              <a:rPr lang="en-US" sz="2400" dirty="0" smtClean="0"/>
              <a:t> 2016.</a:t>
            </a:r>
          </a:p>
          <a:p>
            <a:pPr lvl="1" eaLnBrk="1" hangingPunct="1">
              <a:lnSpc>
                <a:spcPct val="90000"/>
              </a:lnSpc>
              <a:spcBef>
                <a:spcPct val="45000"/>
              </a:spcBef>
              <a:spcAft>
                <a:spcPts val="600"/>
              </a:spcAft>
            </a:pPr>
            <a:r>
              <a:rPr lang="en-US" sz="2400" dirty="0" smtClean="0"/>
              <a:t>or learn a monolithic deep network to recognition all locations e.g. Google’s </a:t>
            </a:r>
            <a:r>
              <a:rPr lang="en-US" sz="2400" dirty="0" err="1" smtClean="0"/>
              <a:t>PlaNet</a:t>
            </a:r>
            <a:r>
              <a:rPr lang="en-US" sz="2400" dirty="0" smtClean="0"/>
              <a:t> 2016.</a:t>
            </a:r>
            <a:endParaRPr lang="en-US" sz="24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solidFill>
                  <a:prstClr val="black"/>
                </a:solidFill>
              </a:rPr>
              <a:t>James Hays</a:t>
            </a:r>
            <a:endParaRPr lang="en-US" sz="1400" dirty="0">
              <a:solidFill>
                <a:prstClr val="black"/>
              </a:solidFill>
            </a:endParaRPr>
          </a:p>
        </p:txBody>
      </p:sp>
    </p:spTree>
    <p:extLst>
      <p:ext uri="{BB962C8B-B14F-4D97-AF65-F5344CB8AC3E}">
        <p14:creationId xmlns:p14="http://schemas.microsoft.com/office/powerpoint/2010/main" val="49615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0179">
                                            <p:txEl>
                                              <p:pRg st="0" end="0"/>
                                            </p:txEl>
                                          </p:spTgt>
                                        </p:tgtEl>
                                        <p:attrNameLst>
                                          <p:attrName>style.visibility</p:attrName>
                                        </p:attrNameLst>
                                      </p:cBhvr>
                                      <p:to>
                                        <p:strVal val="visible"/>
                                      </p:to>
                                    </p:set>
                                    <p:animEffect transition="in" filter="fade">
                                      <p:cBhvr>
                                        <p:cTn id="7" dur="500"/>
                                        <p:tgtEl>
                                          <p:spTgt spid="69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0179">
                                            <p:txEl>
                                              <p:pRg st="1" end="1"/>
                                            </p:txEl>
                                          </p:spTgt>
                                        </p:tgtEl>
                                        <p:attrNameLst>
                                          <p:attrName>style.visibility</p:attrName>
                                        </p:attrNameLst>
                                      </p:cBhvr>
                                      <p:to>
                                        <p:strVal val="visible"/>
                                      </p:to>
                                    </p:set>
                                    <p:animEffect transition="in" filter="fade">
                                      <p:cBhvr>
                                        <p:cTn id="12" dur="500"/>
                                        <p:tgtEl>
                                          <p:spTgt spid="69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0179">
                                            <p:txEl>
                                              <p:pRg st="2" end="2"/>
                                            </p:txEl>
                                          </p:spTgt>
                                        </p:tgtEl>
                                        <p:attrNameLst>
                                          <p:attrName>style.visibility</p:attrName>
                                        </p:attrNameLst>
                                      </p:cBhvr>
                                      <p:to>
                                        <p:strVal val="visible"/>
                                      </p:to>
                                    </p:set>
                                    <p:animEffect transition="in" filter="fade">
                                      <p:cBhvr>
                                        <p:cTn id="17" dur="500"/>
                                        <p:tgtEl>
                                          <p:spTgt spid="690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0179">
                                            <p:txEl>
                                              <p:pRg st="3" end="3"/>
                                            </p:txEl>
                                          </p:spTgt>
                                        </p:tgtEl>
                                        <p:attrNameLst>
                                          <p:attrName>style.visibility</p:attrName>
                                        </p:attrNameLst>
                                      </p:cBhvr>
                                      <p:to>
                                        <p:strVal val="visible"/>
                                      </p:to>
                                    </p:set>
                                    <p:animEffect transition="in" filter="fade">
                                      <p:cBhvr>
                                        <p:cTn id="22" dur="500"/>
                                        <p:tgtEl>
                                          <p:spTgt spid="690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0179">
                                            <p:txEl>
                                              <p:pRg st="4" end="4"/>
                                            </p:txEl>
                                          </p:spTgt>
                                        </p:tgtEl>
                                        <p:attrNameLst>
                                          <p:attrName>style.visibility</p:attrName>
                                        </p:attrNameLst>
                                      </p:cBhvr>
                                      <p:to>
                                        <p:strVal val="visible"/>
                                      </p:to>
                                    </p:set>
                                    <p:animEffect transition="in" filter="fade">
                                      <p:cBhvr>
                                        <p:cTn id="27" dur="500"/>
                                        <p:tgtEl>
                                          <p:spTgt spid="6901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0179">
                                            <p:txEl>
                                              <p:pRg st="5" end="5"/>
                                            </p:txEl>
                                          </p:spTgt>
                                        </p:tgtEl>
                                        <p:attrNameLst>
                                          <p:attrName>style.visibility</p:attrName>
                                        </p:attrNameLst>
                                      </p:cBhvr>
                                      <p:to>
                                        <p:strVal val="visible"/>
                                      </p:to>
                                    </p:set>
                                    <p:animEffect transition="in" filter="fade">
                                      <p:cBhvr>
                                        <p:cTn id="32" dur="500"/>
                                        <p:tgtEl>
                                          <p:spTgt spid="690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Title 1"/>
          <p:cNvSpPr>
            <a:spLocks noGrp="1"/>
          </p:cNvSpPr>
          <p:nvPr>
            <p:ph type="title"/>
          </p:nvPr>
        </p:nvSpPr>
        <p:spPr/>
        <p:txBody>
          <a:bodyPr/>
          <a:lstStyle/>
          <a:p>
            <a:r>
              <a:rPr lang="en-US" altLang="en-US" smtClean="0"/>
              <a:t>Things to remember</a:t>
            </a:r>
          </a:p>
        </p:txBody>
      </p:sp>
      <p:sp>
        <p:nvSpPr>
          <p:cNvPr id="3" name="Content Placeholder 2"/>
          <p:cNvSpPr>
            <a:spLocks noGrp="1"/>
          </p:cNvSpPr>
          <p:nvPr>
            <p:ph idx="1"/>
          </p:nvPr>
        </p:nvSpPr>
        <p:spPr>
          <a:xfrm>
            <a:off x="457200" y="990600"/>
            <a:ext cx="5257800" cy="5638800"/>
          </a:xfrm>
        </p:spPr>
        <p:txBody>
          <a:bodyPr>
            <a:normAutofit fontScale="92500"/>
          </a:bodyPr>
          <a:lstStyle/>
          <a:p>
            <a:pPr>
              <a:buFont typeface="Arial" charset="0"/>
              <a:buChar char="•"/>
              <a:defRPr/>
            </a:pPr>
            <a:r>
              <a:rPr lang="en-US" dirty="0" smtClean="0"/>
              <a:t>Object instance recognition</a:t>
            </a:r>
          </a:p>
          <a:p>
            <a:pPr lvl="1">
              <a:buFont typeface="Arial" charset="0"/>
              <a:buChar char="–"/>
              <a:defRPr/>
            </a:pPr>
            <a:r>
              <a:rPr lang="en-US" dirty="0" smtClean="0"/>
              <a:t>Find </a:t>
            </a:r>
            <a:r>
              <a:rPr lang="en-US" dirty="0" err="1" smtClean="0"/>
              <a:t>keypoints</a:t>
            </a:r>
            <a:r>
              <a:rPr lang="en-US" dirty="0" smtClean="0"/>
              <a:t>, compute descriptors</a:t>
            </a:r>
          </a:p>
          <a:p>
            <a:pPr lvl="1">
              <a:buFont typeface="Arial" charset="0"/>
              <a:buChar char="–"/>
              <a:defRPr/>
            </a:pPr>
            <a:r>
              <a:rPr lang="en-US" dirty="0" smtClean="0"/>
              <a:t>Match descriptors</a:t>
            </a:r>
          </a:p>
          <a:p>
            <a:pPr lvl="1">
              <a:buFont typeface="Arial" charset="0"/>
              <a:buChar char="–"/>
              <a:defRPr/>
            </a:pPr>
            <a:r>
              <a:rPr lang="en-US" dirty="0" smtClean="0"/>
              <a:t>Vote for / fit affine parameters</a:t>
            </a:r>
          </a:p>
          <a:p>
            <a:pPr lvl="1">
              <a:buFont typeface="Arial" charset="0"/>
              <a:buChar char="–"/>
              <a:defRPr/>
            </a:pPr>
            <a:r>
              <a:rPr lang="en-US" dirty="0" smtClean="0"/>
              <a:t>Return object if # inliers &gt; T</a:t>
            </a:r>
          </a:p>
          <a:p>
            <a:pPr lvl="1">
              <a:buFont typeface="Arial" charset="0"/>
              <a:buChar char="–"/>
              <a:defRPr/>
            </a:pPr>
            <a:endParaRPr lang="en-US" dirty="0" smtClean="0"/>
          </a:p>
          <a:p>
            <a:pPr>
              <a:buFont typeface="Arial" charset="0"/>
              <a:buChar char="•"/>
              <a:defRPr/>
            </a:pPr>
            <a:r>
              <a:rPr lang="en-US" dirty="0" smtClean="0"/>
              <a:t>Keys to efficiency</a:t>
            </a:r>
          </a:p>
          <a:p>
            <a:pPr lvl="1">
              <a:buFont typeface="Arial" charset="0"/>
              <a:buChar char="–"/>
              <a:defRPr/>
            </a:pPr>
            <a:r>
              <a:rPr lang="en-US" dirty="0" smtClean="0"/>
              <a:t>Visual words</a:t>
            </a:r>
          </a:p>
          <a:p>
            <a:pPr lvl="2">
              <a:buFont typeface="Arial" charset="0"/>
              <a:buChar char="•"/>
              <a:defRPr/>
            </a:pPr>
            <a:r>
              <a:rPr lang="en-US" dirty="0" smtClean="0"/>
              <a:t>Used for many applications</a:t>
            </a:r>
          </a:p>
          <a:p>
            <a:pPr lvl="1">
              <a:buFont typeface="Arial" charset="0"/>
              <a:buChar char="–"/>
              <a:defRPr/>
            </a:pPr>
            <a:r>
              <a:rPr lang="en-US" dirty="0" smtClean="0"/>
              <a:t>Inverse document file</a:t>
            </a:r>
          </a:p>
          <a:p>
            <a:pPr lvl="2">
              <a:buFont typeface="Arial" charset="0"/>
              <a:buChar char="•"/>
              <a:defRPr/>
            </a:pPr>
            <a:r>
              <a:rPr lang="en-US" dirty="0" smtClean="0"/>
              <a:t>Used for web-scale search</a:t>
            </a:r>
          </a:p>
          <a:p>
            <a:pPr lvl="1">
              <a:buFont typeface="Arial" charset="0"/>
              <a:buNone/>
              <a:defRPr/>
            </a:pPr>
            <a:endParaRPr lang="en-US" dirty="0" smtClean="0"/>
          </a:p>
        </p:txBody>
      </p:sp>
      <p:pic>
        <p:nvPicPr>
          <p:cNvPr id="2396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1143000"/>
            <a:ext cx="3479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9"/>
          <p:cNvGrpSpPr>
            <a:grpSpLocks/>
          </p:cNvGrpSpPr>
          <p:nvPr/>
        </p:nvGrpSpPr>
        <p:grpSpPr bwMode="auto">
          <a:xfrm>
            <a:off x="5638800" y="3989388"/>
            <a:ext cx="3429000" cy="2563812"/>
            <a:chOff x="5638800" y="3989461"/>
            <a:chExt cx="3429000" cy="2563739"/>
          </a:xfrm>
        </p:grpSpPr>
        <p:grpSp>
          <p:nvGrpSpPr>
            <p:cNvPr id="239622" name="Group 5"/>
            <p:cNvGrpSpPr>
              <a:grpSpLocks/>
            </p:cNvGrpSpPr>
            <p:nvPr/>
          </p:nvGrpSpPr>
          <p:grpSpPr bwMode="auto">
            <a:xfrm>
              <a:off x="8042305" y="5676588"/>
              <a:ext cx="224327" cy="152222"/>
              <a:chOff x="3504" y="1728"/>
              <a:chExt cx="336" cy="228"/>
            </a:xfrm>
          </p:grpSpPr>
          <p:sp>
            <p:nvSpPr>
              <p:cNvPr id="239734" name="Line 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35" name="Picture 4" descr="114_1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9623" name="Picture 5" descr="114_14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5407" y="5067700"/>
              <a:ext cx="384561" cy="2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4" name="Oval 6"/>
            <p:cNvSpPr>
              <a:spLocks noChangeArrowheads="1"/>
            </p:cNvSpPr>
            <p:nvPr/>
          </p:nvSpPr>
          <p:spPr bwMode="auto">
            <a:xfrm>
              <a:off x="6183594" y="5131793"/>
              <a:ext cx="64093" cy="9614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25" name="Oval 7"/>
            <p:cNvSpPr>
              <a:spLocks noChangeArrowheads="1"/>
            </p:cNvSpPr>
            <p:nvPr/>
          </p:nvSpPr>
          <p:spPr bwMode="auto">
            <a:xfrm>
              <a:off x="6262376" y="5224596"/>
              <a:ext cx="64093" cy="9614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26" name="Oval 8"/>
            <p:cNvSpPr>
              <a:spLocks noChangeArrowheads="1"/>
            </p:cNvSpPr>
            <p:nvPr/>
          </p:nvSpPr>
          <p:spPr bwMode="auto">
            <a:xfrm>
              <a:off x="6279735" y="5099747"/>
              <a:ext cx="67432" cy="110828"/>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39627" name="Group 9"/>
            <p:cNvGrpSpPr>
              <a:grpSpLocks/>
            </p:cNvGrpSpPr>
            <p:nvPr/>
          </p:nvGrpSpPr>
          <p:grpSpPr bwMode="auto">
            <a:xfrm>
              <a:off x="5992649" y="5171852"/>
              <a:ext cx="889297" cy="644273"/>
              <a:chOff x="1010" y="1836"/>
              <a:chExt cx="1332" cy="965"/>
            </a:xfrm>
          </p:grpSpPr>
          <p:sp>
            <p:nvSpPr>
              <p:cNvPr id="239732" name="Line 10"/>
              <p:cNvSpPr>
                <a:spLocks noChangeShapeType="1"/>
              </p:cNvSpPr>
              <p:nvPr/>
            </p:nvSpPr>
            <p:spPr bwMode="auto">
              <a:xfrm flipH="1">
                <a:off x="1106" y="1836"/>
                <a:ext cx="1236" cy="8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33" name="Picture 11" descr="115_15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28" name="Group 12"/>
            <p:cNvGrpSpPr>
              <a:grpSpLocks/>
            </p:cNvGrpSpPr>
            <p:nvPr/>
          </p:nvGrpSpPr>
          <p:grpSpPr bwMode="auto">
            <a:xfrm>
              <a:off x="6728389" y="6189336"/>
              <a:ext cx="494722" cy="363864"/>
              <a:chOff x="1920" y="3187"/>
              <a:chExt cx="741" cy="545"/>
            </a:xfrm>
          </p:grpSpPr>
          <p:sp>
            <p:nvSpPr>
              <p:cNvPr id="239730" name="Line 13"/>
              <p:cNvSpPr>
                <a:spLocks noChangeShapeType="1"/>
              </p:cNvSpPr>
              <p:nvPr/>
            </p:nvSpPr>
            <p:spPr bwMode="auto">
              <a:xfrm flipH="1">
                <a:off x="2016" y="3187"/>
                <a:ext cx="645" cy="4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31" name="Picture 14" descr="115_15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29" name="Group 15"/>
            <p:cNvGrpSpPr>
              <a:grpSpLocks/>
            </p:cNvGrpSpPr>
            <p:nvPr/>
          </p:nvGrpSpPr>
          <p:grpSpPr bwMode="auto">
            <a:xfrm>
              <a:off x="6087454" y="4811326"/>
              <a:ext cx="1538243" cy="1113624"/>
              <a:chOff x="1152" y="1296"/>
              <a:chExt cx="2304" cy="1668"/>
            </a:xfrm>
          </p:grpSpPr>
          <p:sp>
            <p:nvSpPr>
              <p:cNvPr id="239728" name="Line 16"/>
              <p:cNvSpPr>
                <a:spLocks noChangeShapeType="1"/>
              </p:cNvSpPr>
              <p:nvPr/>
            </p:nvSpPr>
            <p:spPr bwMode="auto">
              <a:xfrm flipH="1">
                <a:off x="1248" y="1296"/>
                <a:ext cx="2208"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29" name="Picture 17" descr="115_15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30" name="Group 18"/>
            <p:cNvGrpSpPr>
              <a:grpSpLocks/>
            </p:cNvGrpSpPr>
            <p:nvPr/>
          </p:nvGrpSpPr>
          <p:grpSpPr bwMode="auto">
            <a:xfrm>
              <a:off x="7162355" y="5440911"/>
              <a:ext cx="1121636" cy="793157"/>
              <a:chOff x="2544" y="2064"/>
              <a:chExt cx="1680" cy="1188"/>
            </a:xfrm>
          </p:grpSpPr>
          <p:sp>
            <p:nvSpPr>
              <p:cNvPr id="239726" name="Line 19"/>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27" name="Picture 20" descr="114_14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31" name="Group 21"/>
            <p:cNvGrpSpPr>
              <a:grpSpLocks/>
            </p:cNvGrpSpPr>
            <p:nvPr/>
          </p:nvGrpSpPr>
          <p:grpSpPr bwMode="auto">
            <a:xfrm>
              <a:off x="6600202" y="5356121"/>
              <a:ext cx="576841" cy="408596"/>
              <a:chOff x="1920" y="2112"/>
              <a:chExt cx="864" cy="612"/>
            </a:xfrm>
          </p:grpSpPr>
          <p:sp>
            <p:nvSpPr>
              <p:cNvPr id="239724" name="Line 22"/>
              <p:cNvSpPr>
                <a:spLocks noChangeShapeType="1"/>
              </p:cNvSpPr>
              <p:nvPr/>
            </p:nvSpPr>
            <p:spPr bwMode="auto">
              <a:xfrm flipH="1">
                <a:off x="2064" y="2112"/>
                <a:ext cx="72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25" name="Picture 23" descr="114_14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32" name="Group 24"/>
            <p:cNvGrpSpPr>
              <a:grpSpLocks/>
            </p:cNvGrpSpPr>
            <p:nvPr/>
          </p:nvGrpSpPr>
          <p:grpSpPr bwMode="auto">
            <a:xfrm>
              <a:off x="7080903" y="4942851"/>
              <a:ext cx="672981" cy="504736"/>
              <a:chOff x="2256" y="1152"/>
              <a:chExt cx="1008" cy="756"/>
            </a:xfrm>
          </p:grpSpPr>
          <p:sp>
            <p:nvSpPr>
              <p:cNvPr id="239722" name="Line 25"/>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23" name="Picture 26" descr="109_09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33" name="Group 27"/>
            <p:cNvGrpSpPr>
              <a:grpSpLocks/>
            </p:cNvGrpSpPr>
            <p:nvPr/>
          </p:nvGrpSpPr>
          <p:grpSpPr bwMode="auto">
            <a:xfrm>
              <a:off x="8298679" y="5676588"/>
              <a:ext cx="224327" cy="152222"/>
              <a:chOff x="3504" y="1728"/>
              <a:chExt cx="336" cy="228"/>
            </a:xfrm>
          </p:grpSpPr>
          <p:sp>
            <p:nvSpPr>
              <p:cNvPr id="239720" name="Line 28"/>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21" name="Picture 29" descr="114_1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34" name="Group 30"/>
            <p:cNvGrpSpPr>
              <a:grpSpLocks/>
            </p:cNvGrpSpPr>
            <p:nvPr/>
          </p:nvGrpSpPr>
          <p:grpSpPr bwMode="auto">
            <a:xfrm>
              <a:off x="7341950" y="5199893"/>
              <a:ext cx="672981" cy="504736"/>
              <a:chOff x="2256" y="1152"/>
              <a:chExt cx="1008" cy="756"/>
            </a:xfrm>
          </p:grpSpPr>
          <p:sp>
            <p:nvSpPr>
              <p:cNvPr id="239718" name="Line 31"/>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19" name="Picture 32" descr="109_09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35" name="Group 33"/>
            <p:cNvGrpSpPr>
              <a:grpSpLocks/>
            </p:cNvGrpSpPr>
            <p:nvPr/>
          </p:nvGrpSpPr>
          <p:grpSpPr bwMode="auto">
            <a:xfrm>
              <a:off x="7785931" y="5195887"/>
              <a:ext cx="224327" cy="152222"/>
              <a:chOff x="3504" y="1728"/>
              <a:chExt cx="336" cy="228"/>
            </a:xfrm>
          </p:grpSpPr>
          <p:sp>
            <p:nvSpPr>
              <p:cNvPr id="239716" name="Line 34"/>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17" name="Picture 35" descr="114_1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36" name="Group 36"/>
            <p:cNvGrpSpPr>
              <a:grpSpLocks/>
            </p:cNvGrpSpPr>
            <p:nvPr/>
          </p:nvGrpSpPr>
          <p:grpSpPr bwMode="auto">
            <a:xfrm>
              <a:off x="6824529" y="4715186"/>
              <a:ext cx="672981" cy="504736"/>
              <a:chOff x="2256" y="1152"/>
              <a:chExt cx="1008" cy="756"/>
            </a:xfrm>
          </p:grpSpPr>
          <p:sp>
            <p:nvSpPr>
              <p:cNvPr id="239714" name="Line 37"/>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15" name="Picture 38" descr="109_09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37" name="Group 39"/>
            <p:cNvGrpSpPr>
              <a:grpSpLocks/>
            </p:cNvGrpSpPr>
            <p:nvPr/>
          </p:nvGrpSpPr>
          <p:grpSpPr bwMode="auto">
            <a:xfrm>
              <a:off x="7657744" y="5099747"/>
              <a:ext cx="224327" cy="152222"/>
              <a:chOff x="3504" y="1728"/>
              <a:chExt cx="336" cy="228"/>
            </a:xfrm>
          </p:grpSpPr>
          <p:sp>
            <p:nvSpPr>
              <p:cNvPr id="239712" name="Line 40"/>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13" name="Picture 41" descr="114_1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9638" name="Group 42"/>
            <p:cNvGrpSpPr>
              <a:grpSpLocks/>
            </p:cNvGrpSpPr>
            <p:nvPr/>
          </p:nvGrpSpPr>
          <p:grpSpPr bwMode="auto">
            <a:xfrm>
              <a:off x="8178503" y="5563089"/>
              <a:ext cx="224327" cy="152222"/>
              <a:chOff x="3504" y="1728"/>
              <a:chExt cx="336" cy="228"/>
            </a:xfrm>
          </p:grpSpPr>
          <p:sp>
            <p:nvSpPr>
              <p:cNvPr id="239710" name="Line 4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11" name="Picture 44" descr="114_1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9639" name="Line 45"/>
            <p:cNvSpPr>
              <a:spLocks noChangeShapeType="1"/>
            </p:cNvSpPr>
            <p:nvPr/>
          </p:nvSpPr>
          <p:spPr bwMode="auto">
            <a:xfrm flipV="1">
              <a:off x="8280652" y="5245292"/>
              <a:ext cx="128187" cy="1922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40" name="Line 46"/>
            <p:cNvSpPr>
              <a:spLocks noChangeShapeType="1"/>
            </p:cNvSpPr>
            <p:nvPr/>
          </p:nvSpPr>
          <p:spPr bwMode="auto">
            <a:xfrm>
              <a:off x="8409507" y="5253972"/>
              <a:ext cx="0" cy="3204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41" name="Line 47"/>
            <p:cNvSpPr>
              <a:spLocks noChangeShapeType="1"/>
            </p:cNvSpPr>
            <p:nvPr/>
          </p:nvSpPr>
          <p:spPr bwMode="auto">
            <a:xfrm>
              <a:off x="8426865" y="5259980"/>
              <a:ext cx="96140" cy="4166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42" name="Oval 48"/>
            <p:cNvSpPr>
              <a:spLocks noChangeArrowheads="1"/>
            </p:cNvSpPr>
            <p:nvPr/>
          </p:nvSpPr>
          <p:spPr bwMode="auto">
            <a:xfrm>
              <a:off x="8362772" y="5516354"/>
              <a:ext cx="96140" cy="9614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43" name="Oval 49"/>
            <p:cNvSpPr>
              <a:spLocks noChangeArrowheads="1"/>
            </p:cNvSpPr>
            <p:nvPr/>
          </p:nvSpPr>
          <p:spPr bwMode="auto">
            <a:xfrm>
              <a:off x="8490959" y="5644541"/>
              <a:ext cx="96140" cy="9614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44" name="Oval 50"/>
            <p:cNvSpPr>
              <a:spLocks noChangeArrowheads="1"/>
            </p:cNvSpPr>
            <p:nvPr/>
          </p:nvSpPr>
          <p:spPr bwMode="auto">
            <a:xfrm>
              <a:off x="8234585" y="5388167"/>
              <a:ext cx="96140" cy="9614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45" name="Line 51"/>
            <p:cNvSpPr>
              <a:spLocks noChangeShapeType="1"/>
            </p:cNvSpPr>
            <p:nvPr/>
          </p:nvSpPr>
          <p:spPr bwMode="auto">
            <a:xfrm flipV="1">
              <a:off x="7896092" y="4876755"/>
              <a:ext cx="128187" cy="1922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46" name="Line 52"/>
            <p:cNvSpPr>
              <a:spLocks noChangeShapeType="1"/>
            </p:cNvSpPr>
            <p:nvPr/>
          </p:nvSpPr>
          <p:spPr bwMode="auto">
            <a:xfrm>
              <a:off x="8024946" y="4885434"/>
              <a:ext cx="0" cy="3204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47" name="Line 53"/>
            <p:cNvSpPr>
              <a:spLocks noChangeShapeType="1"/>
            </p:cNvSpPr>
            <p:nvPr/>
          </p:nvSpPr>
          <p:spPr bwMode="auto">
            <a:xfrm>
              <a:off x="8042305" y="4891443"/>
              <a:ext cx="96140" cy="4166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48" name="Oval 54"/>
            <p:cNvSpPr>
              <a:spLocks noChangeArrowheads="1"/>
            </p:cNvSpPr>
            <p:nvPr/>
          </p:nvSpPr>
          <p:spPr bwMode="auto">
            <a:xfrm>
              <a:off x="7978211" y="5147817"/>
              <a:ext cx="96140" cy="9614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49" name="Oval 55"/>
            <p:cNvSpPr>
              <a:spLocks noChangeArrowheads="1"/>
            </p:cNvSpPr>
            <p:nvPr/>
          </p:nvSpPr>
          <p:spPr bwMode="auto">
            <a:xfrm>
              <a:off x="8106398" y="5276004"/>
              <a:ext cx="96140" cy="9614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50" name="Oval 56"/>
            <p:cNvSpPr>
              <a:spLocks noChangeArrowheads="1"/>
            </p:cNvSpPr>
            <p:nvPr/>
          </p:nvSpPr>
          <p:spPr bwMode="auto">
            <a:xfrm>
              <a:off x="7850024" y="5019630"/>
              <a:ext cx="96140" cy="9614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51" name="Line 57"/>
            <p:cNvSpPr>
              <a:spLocks noChangeShapeType="1"/>
            </p:cNvSpPr>
            <p:nvPr/>
          </p:nvSpPr>
          <p:spPr bwMode="auto">
            <a:xfrm flipV="1">
              <a:off x="7511531" y="4492194"/>
              <a:ext cx="128187" cy="1922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52" name="Line 58"/>
            <p:cNvSpPr>
              <a:spLocks noChangeShapeType="1"/>
            </p:cNvSpPr>
            <p:nvPr/>
          </p:nvSpPr>
          <p:spPr bwMode="auto">
            <a:xfrm>
              <a:off x="7640385" y="4500874"/>
              <a:ext cx="0" cy="3204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53" name="Line 59"/>
            <p:cNvSpPr>
              <a:spLocks noChangeShapeType="1"/>
            </p:cNvSpPr>
            <p:nvPr/>
          </p:nvSpPr>
          <p:spPr bwMode="auto">
            <a:xfrm>
              <a:off x="7657744" y="4506882"/>
              <a:ext cx="96140" cy="4166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54" name="Oval 60"/>
            <p:cNvSpPr>
              <a:spLocks noChangeArrowheads="1"/>
            </p:cNvSpPr>
            <p:nvPr/>
          </p:nvSpPr>
          <p:spPr bwMode="auto">
            <a:xfrm>
              <a:off x="7593650" y="4763256"/>
              <a:ext cx="96140" cy="9614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55" name="Oval 61"/>
            <p:cNvSpPr>
              <a:spLocks noChangeArrowheads="1"/>
            </p:cNvSpPr>
            <p:nvPr/>
          </p:nvSpPr>
          <p:spPr bwMode="auto">
            <a:xfrm>
              <a:off x="7721837" y="4891443"/>
              <a:ext cx="96140" cy="9614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56" name="Line 62"/>
            <p:cNvSpPr>
              <a:spLocks noChangeShapeType="1"/>
            </p:cNvSpPr>
            <p:nvPr/>
          </p:nvSpPr>
          <p:spPr bwMode="auto">
            <a:xfrm flipV="1">
              <a:off x="7657744" y="4106298"/>
              <a:ext cx="288421" cy="3845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57" name="Line 63"/>
            <p:cNvSpPr>
              <a:spLocks noChangeShapeType="1"/>
            </p:cNvSpPr>
            <p:nvPr/>
          </p:nvSpPr>
          <p:spPr bwMode="auto">
            <a:xfrm flipV="1">
              <a:off x="8010258" y="4138345"/>
              <a:ext cx="0" cy="7370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58" name="Line 64"/>
            <p:cNvSpPr>
              <a:spLocks noChangeShapeType="1"/>
            </p:cNvSpPr>
            <p:nvPr/>
          </p:nvSpPr>
          <p:spPr bwMode="auto">
            <a:xfrm flipH="1" flipV="1">
              <a:off x="8074351" y="4138345"/>
              <a:ext cx="352514" cy="11216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59" name="AutoShape 65"/>
            <p:cNvSpPr>
              <a:spLocks noChangeAspect="1" noChangeArrowheads="1"/>
            </p:cNvSpPr>
            <p:nvPr/>
          </p:nvSpPr>
          <p:spPr bwMode="auto">
            <a:xfrm>
              <a:off x="7898094" y="3989461"/>
              <a:ext cx="239683" cy="240351"/>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60" name="AutoShape 66"/>
            <p:cNvSpPr>
              <a:spLocks noChangeAspect="1" noChangeArrowheads="1"/>
            </p:cNvSpPr>
            <p:nvPr/>
          </p:nvSpPr>
          <p:spPr bwMode="auto">
            <a:xfrm>
              <a:off x="7465464" y="4651092"/>
              <a:ext cx="102817" cy="102817"/>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61" name="AutoShape 67"/>
            <p:cNvSpPr>
              <a:spLocks noChangeAspect="1" noChangeArrowheads="1"/>
            </p:cNvSpPr>
            <p:nvPr/>
          </p:nvSpPr>
          <p:spPr bwMode="auto">
            <a:xfrm>
              <a:off x="7561604" y="4394718"/>
              <a:ext cx="170916" cy="171584"/>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62" name="AutoShape 68"/>
            <p:cNvSpPr>
              <a:spLocks noChangeAspect="1" noChangeArrowheads="1"/>
            </p:cNvSpPr>
            <p:nvPr/>
          </p:nvSpPr>
          <p:spPr bwMode="auto">
            <a:xfrm>
              <a:off x="7946164" y="4747233"/>
              <a:ext cx="170916" cy="171584"/>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63" name="AutoShape 69"/>
            <p:cNvSpPr>
              <a:spLocks noChangeAspect="1" noChangeArrowheads="1"/>
            </p:cNvSpPr>
            <p:nvPr/>
          </p:nvSpPr>
          <p:spPr bwMode="auto">
            <a:xfrm>
              <a:off x="8330725" y="5131793"/>
              <a:ext cx="170916" cy="171584"/>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239664" name="Picture 70" descr="114_146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8622" y="4490859"/>
              <a:ext cx="384561" cy="2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65" name="Picture 71" descr="109_09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2015" y="4779279"/>
              <a:ext cx="384561" cy="28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66" name="Picture 72"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8800" y="5356121"/>
              <a:ext cx="384561" cy="28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67" name="Oval 73"/>
            <p:cNvSpPr>
              <a:spLocks noChangeArrowheads="1"/>
            </p:cNvSpPr>
            <p:nvPr/>
          </p:nvSpPr>
          <p:spPr bwMode="auto">
            <a:xfrm>
              <a:off x="7080903" y="4522905"/>
              <a:ext cx="32047" cy="32047"/>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68" name="Oval 74"/>
            <p:cNvSpPr>
              <a:spLocks noChangeArrowheads="1"/>
            </p:cNvSpPr>
            <p:nvPr/>
          </p:nvSpPr>
          <p:spPr bwMode="auto">
            <a:xfrm>
              <a:off x="7135649" y="4504879"/>
              <a:ext cx="32047" cy="32047"/>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69" name="Oval 75"/>
            <p:cNvSpPr>
              <a:spLocks noChangeArrowheads="1"/>
            </p:cNvSpPr>
            <p:nvPr/>
          </p:nvSpPr>
          <p:spPr bwMode="auto">
            <a:xfrm>
              <a:off x="6962731" y="4637072"/>
              <a:ext cx="64093" cy="64093"/>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70" name="Oval 76"/>
            <p:cNvSpPr>
              <a:spLocks noChangeArrowheads="1"/>
            </p:cNvSpPr>
            <p:nvPr/>
          </p:nvSpPr>
          <p:spPr bwMode="auto">
            <a:xfrm>
              <a:off x="7046186" y="4701166"/>
              <a:ext cx="64093" cy="64093"/>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71" name="Oval 77"/>
            <p:cNvSpPr>
              <a:spLocks noChangeArrowheads="1"/>
            </p:cNvSpPr>
            <p:nvPr/>
          </p:nvSpPr>
          <p:spPr bwMode="auto">
            <a:xfrm>
              <a:off x="6983427" y="4609699"/>
              <a:ext cx="83455" cy="88129"/>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72" name="Oval 78"/>
            <p:cNvSpPr>
              <a:spLocks noChangeArrowheads="1"/>
            </p:cNvSpPr>
            <p:nvPr/>
          </p:nvSpPr>
          <p:spPr bwMode="auto">
            <a:xfrm>
              <a:off x="6664295" y="4875420"/>
              <a:ext cx="64093" cy="64093"/>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73" name="Oval 79"/>
            <p:cNvSpPr>
              <a:spLocks noChangeArrowheads="1"/>
            </p:cNvSpPr>
            <p:nvPr/>
          </p:nvSpPr>
          <p:spPr bwMode="auto">
            <a:xfrm>
              <a:off x="6628911" y="4888772"/>
              <a:ext cx="64093" cy="64093"/>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74" name="Oval 82"/>
            <p:cNvSpPr>
              <a:spLocks noChangeArrowheads="1"/>
            </p:cNvSpPr>
            <p:nvPr/>
          </p:nvSpPr>
          <p:spPr bwMode="auto">
            <a:xfrm>
              <a:off x="6615558" y="4846711"/>
              <a:ext cx="132860" cy="138869"/>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75" name="Oval 84"/>
            <p:cNvSpPr>
              <a:spLocks noChangeArrowheads="1"/>
            </p:cNvSpPr>
            <p:nvPr/>
          </p:nvSpPr>
          <p:spPr bwMode="auto">
            <a:xfrm>
              <a:off x="5819063" y="5440243"/>
              <a:ext cx="64093" cy="9614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76" name="Oval 86"/>
            <p:cNvSpPr>
              <a:spLocks noChangeArrowheads="1"/>
            </p:cNvSpPr>
            <p:nvPr/>
          </p:nvSpPr>
          <p:spPr bwMode="auto">
            <a:xfrm>
              <a:off x="5741617" y="5488981"/>
              <a:ext cx="64093" cy="9614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77" name="Oval 90"/>
            <p:cNvSpPr>
              <a:spLocks noChangeArrowheads="1"/>
            </p:cNvSpPr>
            <p:nvPr/>
          </p:nvSpPr>
          <p:spPr bwMode="auto">
            <a:xfrm>
              <a:off x="5750964" y="5404191"/>
              <a:ext cx="67432" cy="110828"/>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39678" name="Group 94"/>
            <p:cNvGrpSpPr>
              <a:grpSpLocks/>
            </p:cNvGrpSpPr>
            <p:nvPr/>
          </p:nvGrpSpPr>
          <p:grpSpPr bwMode="auto">
            <a:xfrm>
              <a:off x="7016809" y="5324074"/>
              <a:ext cx="1121636" cy="793157"/>
              <a:chOff x="2544" y="2064"/>
              <a:chExt cx="1680" cy="1188"/>
            </a:xfrm>
          </p:grpSpPr>
          <p:sp>
            <p:nvSpPr>
              <p:cNvPr id="239708" name="Line 95"/>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39709" name="Picture 96" descr="114_14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9679" name="Picture 98" descr="109_09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0725" y="4010158"/>
              <a:ext cx="737075" cy="55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80" name="Oval 99"/>
            <p:cNvSpPr>
              <a:spLocks noChangeArrowheads="1"/>
            </p:cNvSpPr>
            <p:nvPr/>
          </p:nvSpPr>
          <p:spPr bwMode="auto">
            <a:xfrm>
              <a:off x="8715286" y="4170391"/>
              <a:ext cx="288421" cy="256374"/>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81" name="Oval 100"/>
            <p:cNvSpPr>
              <a:spLocks noChangeArrowheads="1"/>
            </p:cNvSpPr>
            <p:nvPr/>
          </p:nvSpPr>
          <p:spPr bwMode="auto">
            <a:xfrm>
              <a:off x="8426865" y="4074251"/>
              <a:ext cx="608888" cy="448654"/>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82" name="Oval 101"/>
            <p:cNvSpPr>
              <a:spLocks noChangeArrowheads="1"/>
            </p:cNvSpPr>
            <p:nvPr/>
          </p:nvSpPr>
          <p:spPr bwMode="auto">
            <a:xfrm>
              <a:off x="8426865" y="4170391"/>
              <a:ext cx="288421" cy="256374"/>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83" name="Line 88"/>
            <p:cNvSpPr>
              <a:spLocks noChangeShapeType="1"/>
            </p:cNvSpPr>
            <p:nvPr/>
          </p:nvSpPr>
          <p:spPr bwMode="auto">
            <a:xfrm flipH="1" flipV="1">
              <a:off x="7957515" y="4077590"/>
              <a:ext cx="903985" cy="22566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84" name="Line 102"/>
            <p:cNvSpPr>
              <a:spLocks noChangeShapeType="1"/>
            </p:cNvSpPr>
            <p:nvPr/>
          </p:nvSpPr>
          <p:spPr bwMode="auto">
            <a:xfrm flipH="1">
              <a:off x="7659747" y="4072916"/>
              <a:ext cx="317129" cy="41260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85" name="Line 103"/>
            <p:cNvSpPr>
              <a:spLocks noChangeShapeType="1"/>
            </p:cNvSpPr>
            <p:nvPr/>
          </p:nvSpPr>
          <p:spPr bwMode="auto">
            <a:xfrm>
              <a:off x="7656409" y="4454806"/>
              <a:ext cx="100814" cy="47469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86" name="Line 104"/>
            <p:cNvSpPr>
              <a:spLocks noChangeShapeType="1"/>
            </p:cNvSpPr>
            <p:nvPr/>
          </p:nvSpPr>
          <p:spPr bwMode="auto">
            <a:xfrm flipH="1">
              <a:off x="6672307" y="4932169"/>
              <a:ext cx="1096265" cy="79716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87" name="Line 105"/>
            <p:cNvSpPr>
              <a:spLocks noChangeShapeType="1"/>
            </p:cNvSpPr>
            <p:nvPr/>
          </p:nvSpPr>
          <p:spPr bwMode="auto">
            <a:xfrm flipH="1" flipV="1">
              <a:off x="6279735" y="5163840"/>
              <a:ext cx="416607" cy="54479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88" name="Line 106"/>
            <p:cNvSpPr>
              <a:spLocks noChangeShapeType="1"/>
            </p:cNvSpPr>
            <p:nvPr/>
          </p:nvSpPr>
          <p:spPr bwMode="auto">
            <a:xfrm flipH="1" flipV="1">
              <a:off x="6713701" y="4834026"/>
              <a:ext cx="416607" cy="54479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89" name="Rectangle 107"/>
            <p:cNvSpPr>
              <a:spLocks noChangeArrowheads="1"/>
            </p:cNvSpPr>
            <p:nvPr/>
          </p:nvSpPr>
          <p:spPr bwMode="auto">
            <a:xfrm>
              <a:off x="6183594" y="4843373"/>
              <a:ext cx="96140" cy="19228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90" name="Rectangle 108"/>
            <p:cNvSpPr>
              <a:spLocks noChangeArrowheads="1"/>
            </p:cNvSpPr>
            <p:nvPr/>
          </p:nvSpPr>
          <p:spPr bwMode="auto">
            <a:xfrm>
              <a:off x="6600202" y="4554952"/>
              <a:ext cx="96140" cy="19228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91" name="Line 109"/>
            <p:cNvSpPr>
              <a:spLocks noChangeShapeType="1"/>
            </p:cNvSpPr>
            <p:nvPr/>
          </p:nvSpPr>
          <p:spPr bwMode="auto">
            <a:xfrm flipH="1" flipV="1">
              <a:off x="7987558" y="4122321"/>
              <a:ext cx="567494" cy="17625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92" name="Line 110"/>
            <p:cNvSpPr>
              <a:spLocks noChangeShapeType="1"/>
            </p:cNvSpPr>
            <p:nvPr/>
          </p:nvSpPr>
          <p:spPr bwMode="auto">
            <a:xfrm>
              <a:off x="8010258" y="4138345"/>
              <a:ext cx="10015" cy="67765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93" name="Line 111"/>
            <p:cNvSpPr>
              <a:spLocks noChangeShapeType="1"/>
            </p:cNvSpPr>
            <p:nvPr/>
          </p:nvSpPr>
          <p:spPr bwMode="auto">
            <a:xfrm>
              <a:off x="8020940" y="4807988"/>
              <a:ext cx="4674" cy="39924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94" name="Line 112"/>
            <p:cNvSpPr>
              <a:spLocks noChangeShapeType="1"/>
            </p:cNvSpPr>
            <p:nvPr/>
          </p:nvSpPr>
          <p:spPr bwMode="auto">
            <a:xfrm flipH="1">
              <a:off x="7392691" y="5198557"/>
              <a:ext cx="624911" cy="45199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95" name="Line 116"/>
            <p:cNvSpPr>
              <a:spLocks noChangeShapeType="1"/>
            </p:cNvSpPr>
            <p:nvPr/>
          </p:nvSpPr>
          <p:spPr bwMode="auto">
            <a:xfrm flipH="1" flipV="1">
              <a:off x="6673642" y="4864070"/>
              <a:ext cx="730398" cy="76845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96" name="Line 117"/>
            <p:cNvSpPr>
              <a:spLocks noChangeShapeType="1"/>
            </p:cNvSpPr>
            <p:nvPr/>
          </p:nvSpPr>
          <p:spPr bwMode="auto">
            <a:xfrm flipH="1" flipV="1">
              <a:off x="7155011" y="4603022"/>
              <a:ext cx="701690" cy="69634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697" name="Rectangle 118"/>
            <p:cNvSpPr>
              <a:spLocks noChangeArrowheads="1"/>
            </p:cNvSpPr>
            <p:nvPr/>
          </p:nvSpPr>
          <p:spPr bwMode="auto">
            <a:xfrm>
              <a:off x="6600202" y="4362672"/>
              <a:ext cx="96140" cy="19228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98" name="Rectangle 119"/>
            <p:cNvSpPr>
              <a:spLocks noChangeArrowheads="1"/>
            </p:cNvSpPr>
            <p:nvPr/>
          </p:nvSpPr>
          <p:spPr bwMode="auto">
            <a:xfrm>
              <a:off x="7048856" y="4266532"/>
              <a:ext cx="96140" cy="19228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699" name="Line 120"/>
            <p:cNvSpPr>
              <a:spLocks noChangeShapeType="1"/>
            </p:cNvSpPr>
            <p:nvPr/>
          </p:nvSpPr>
          <p:spPr bwMode="auto">
            <a:xfrm flipH="1" flipV="1">
              <a:off x="7978211" y="4074251"/>
              <a:ext cx="769121" cy="22432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700" name="Line 121"/>
            <p:cNvSpPr>
              <a:spLocks noChangeShapeType="1"/>
            </p:cNvSpPr>
            <p:nvPr/>
          </p:nvSpPr>
          <p:spPr bwMode="auto">
            <a:xfrm flipH="1">
              <a:off x="7657744" y="4074251"/>
              <a:ext cx="317129" cy="41260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701" name="Line 122"/>
            <p:cNvSpPr>
              <a:spLocks noChangeShapeType="1"/>
            </p:cNvSpPr>
            <p:nvPr/>
          </p:nvSpPr>
          <p:spPr bwMode="auto">
            <a:xfrm flipH="1">
              <a:off x="7502184" y="4458812"/>
              <a:ext cx="155560" cy="23367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702" name="Line 123"/>
            <p:cNvSpPr>
              <a:spLocks noChangeShapeType="1"/>
            </p:cNvSpPr>
            <p:nvPr/>
          </p:nvSpPr>
          <p:spPr bwMode="auto">
            <a:xfrm flipH="1">
              <a:off x="6067425" y="4707842"/>
              <a:ext cx="1438097" cy="10468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703" name="Line 124"/>
            <p:cNvSpPr>
              <a:spLocks noChangeShapeType="1"/>
            </p:cNvSpPr>
            <p:nvPr/>
          </p:nvSpPr>
          <p:spPr bwMode="auto">
            <a:xfrm flipH="1" flipV="1">
              <a:off x="5839092" y="5448923"/>
              <a:ext cx="239015" cy="29509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704" name="Line 125"/>
            <p:cNvSpPr>
              <a:spLocks noChangeShapeType="1"/>
            </p:cNvSpPr>
            <p:nvPr/>
          </p:nvSpPr>
          <p:spPr bwMode="auto">
            <a:xfrm flipH="1" flipV="1">
              <a:off x="6682989" y="4866073"/>
              <a:ext cx="216315" cy="27573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39705" name="Rectangle 126"/>
            <p:cNvSpPr>
              <a:spLocks noChangeArrowheads="1"/>
            </p:cNvSpPr>
            <p:nvPr/>
          </p:nvSpPr>
          <p:spPr bwMode="auto">
            <a:xfrm>
              <a:off x="5766987" y="5131793"/>
              <a:ext cx="96140" cy="19228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706" name="Rectangle 127"/>
            <p:cNvSpPr>
              <a:spLocks noChangeArrowheads="1"/>
            </p:cNvSpPr>
            <p:nvPr/>
          </p:nvSpPr>
          <p:spPr bwMode="auto">
            <a:xfrm>
              <a:off x="6600202" y="4170391"/>
              <a:ext cx="96140" cy="19228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39707" name="Oval 128"/>
            <p:cNvSpPr>
              <a:spLocks noChangeArrowheads="1"/>
            </p:cNvSpPr>
            <p:nvPr/>
          </p:nvSpPr>
          <p:spPr bwMode="auto">
            <a:xfrm>
              <a:off x="6472015" y="4106298"/>
              <a:ext cx="352514" cy="705028"/>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spTree>
    <p:extLst>
      <p:ext uri="{BB962C8B-B14F-4D97-AF65-F5344CB8AC3E}">
        <p14:creationId xmlns:p14="http://schemas.microsoft.com/office/powerpoint/2010/main" val="191661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
            <a:ext cx="12192000" cy="6858001"/>
          </a:xfrm>
        </p:spPr>
      </p:pic>
      <p:sp>
        <p:nvSpPr>
          <p:cNvPr id="4" name="TextBox 3"/>
          <p:cNvSpPr txBox="1"/>
          <p:nvPr/>
        </p:nvSpPr>
        <p:spPr>
          <a:xfrm>
            <a:off x="8534400" y="6519863"/>
            <a:ext cx="609600" cy="338137"/>
          </a:xfrm>
          <a:prstGeom prst="rect">
            <a:avLst/>
          </a:prstGeom>
          <a:noFill/>
        </p:spPr>
        <p:txBody>
          <a:bodyPr wrap="square">
            <a:spAutoFit/>
          </a:bodyPr>
          <a:lstStyle/>
          <a:p>
            <a:pPr>
              <a:defRPr/>
            </a:pPr>
            <a:r>
              <a:rPr lang="en-US" sz="1600" dirty="0" smtClean="0">
                <a:solidFill>
                  <a:srgbClr val="FFFFFF">
                    <a:lumMod val="65000"/>
                  </a:srgbClr>
                </a:solidFill>
                <a:latin typeface="Arial" charset="0"/>
              </a:rPr>
              <a:t>Indy</a:t>
            </a:r>
            <a:endParaRPr lang="en-US" sz="1600" dirty="0">
              <a:solidFill>
                <a:srgbClr val="FFFFFF">
                  <a:lumMod val="65000"/>
                </a:srgbClr>
              </a:solidFill>
              <a:latin typeface="Arial" charset="0"/>
            </a:endParaRPr>
          </a:p>
        </p:txBody>
      </p:sp>
    </p:spTree>
    <p:extLst>
      <p:ext uri="{BB962C8B-B14F-4D97-AF65-F5344CB8AC3E}">
        <p14:creationId xmlns:p14="http://schemas.microsoft.com/office/powerpoint/2010/main" val="422559339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056" t="21111" r="2223" b="8222"/>
          <a:stretch/>
        </p:blipFill>
        <p:spPr>
          <a:xfrm>
            <a:off x="0" y="762000"/>
            <a:ext cx="9144000" cy="5065839"/>
          </a:xfrm>
          <a:prstGeom prst="rect">
            <a:avLst/>
          </a:prstGeom>
        </p:spPr>
      </p:pic>
    </p:spTree>
    <p:extLst>
      <p:ext uri="{BB962C8B-B14F-4D97-AF65-F5344CB8AC3E}">
        <p14:creationId xmlns:p14="http://schemas.microsoft.com/office/powerpoint/2010/main" val="3289905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Image Categorization</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Training Labels</a:t>
            </a:r>
          </a:p>
        </p:txBody>
      </p:sp>
      <p:grpSp>
        <p:nvGrpSpPr>
          <p:cNvPr id="16388" name="Group 12"/>
          <p:cNvGrpSpPr>
            <a:grpSpLocks/>
          </p:cNvGrpSpPr>
          <p:nvPr/>
        </p:nvGrpSpPr>
        <p:grpSpPr bwMode="auto">
          <a:xfrm>
            <a:off x="76200" y="1874838"/>
            <a:ext cx="2438400" cy="2849562"/>
            <a:chOff x="228600" y="1417320"/>
            <a:chExt cx="2438400" cy="2849880"/>
          </a:xfrm>
        </p:grpSpPr>
        <p:pic>
          <p:nvPicPr>
            <p:cNvPr id="164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smtClean="0">
                  <a:solidFill>
                    <a:srgbClr val="000000"/>
                  </a:solidFill>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black"/>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Classifier Training</a:t>
            </a:r>
          </a:p>
        </p:txBody>
      </p:sp>
      <p:sp>
        <p:nvSpPr>
          <p:cNvPr id="16390"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mtClean="0">
                <a:solidFill>
                  <a:srgbClr val="000000"/>
                </a:solidFill>
                <a:latin typeface="Arial" panose="020B0604020202020204" pitchFamily="34" charset="0"/>
              </a:rPr>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639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398" name="TextBox 20"/>
          <p:cNvSpPr txBox="1">
            <a:spLocks noChangeArrowheads="1"/>
          </p:cNvSpPr>
          <p:nvPr/>
        </p:nvSpPr>
        <p:spPr bwMode="auto">
          <a:xfrm>
            <a:off x="3810000" y="4648200"/>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mtClean="0">
                <a:solidFill>
                  <a:srgbClr val="000000"/>
                </a:solidFill>
                <a:latin typeface="Arial" panose="020B0604020202020204" pitchFamily="34" charset="0"/>
              </a:rPr>
              <a:t>Testing</a:t>
            </a:r>
          </a:p>
        </p:txBody>
      </p:sp>
      <p:sp>
        <p:nvSpPr>
          <p:cNvPr id="16399" name="TextBox 21"/>
          <p:cNvSpPr txBox="1">
            <a:spLocks noChangeArrowheads="1"/>
          </p:cNvSpPr>
          <p:nvPr/>
        </p:nvSpPr>
        <p:spPr bwMode="auto">
          <a:xfrm>
            <a:off x="457200" y="6365875"/>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rPr>
              <a:t>Test Image</a:t>
            </a: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rPr>
              <a:t>Trained Classifier</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TextBox 27"/>
          <p:cNvSpPr txBox="1">
            <a:spLocks noChangeArrowheads="1"/>
          </p:cNvSpPr>
          <p:nvPr/>
        </p:nvSpPr>
        <p:spPr bwMode="auto">
          <a:xfrm>
            <a:off x="7620000" y="58975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smtClean="0">
                <a:solidFill>
                  <a:srgbClr val="FF0000"/>
                </a:solidFill>
                <a:latin typeface="Arial" panose="020B0604020202020204" pitchFamily="34" charset="0"/>
              </a:rPr>
              <a:t>Outdoor</a:t>
            </a:r>
          </a:p>
        </p:txBody>
      </p:sp>
      <p:sp>
        <p:nvSpPr>
          <p:cNvPr id="29" name="TextBox 28"/>
          <p:cNvSpPr txBox="1">
            <a:spLocks noChangeArrowheads="1"/>
          </p:cNvSpPr>
          <p:nvPr/>
        </p:nvSpPr>
        <p:spPr bwMode="auto">
          <a:xfrm>
            <a:off x="7588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rPr>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black"/>
              </a:solidFill>
            </a:endParaRPr>
          </a:p>
        </p:txBody>
      </p:sp>
    </p:spTree>
    <p:extLst>
      <p:ext uri="{BB962C8B-B14F-4D97-AF65-F5344CB8AC3E}">
        <p14:creationId xmlns:p14="http://schemas.microsoft.com/office/powerpoint/2010/main" val="87106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smtClean="0"/>
              <a:t>History of ideas in recognition</a:t>
            </a:r>
          </a:p>
        </p:txBody>
      </p:sp>
      <p:sp>
        <p:nvSpPr>
          <p:cNvPr id="93187" name="Content Placeholder 2"/>
          <p:cNvSpPr>
            <a:spLocks noGrp="1"/>
          </p:cNvSpPr>
          <p:nvPr>
            <p:ph idx="1"/>
          </p:nvPr>
        </p:nvSpPr>
        <p:spPr/>
        <p:txBody>
          <a:bodyPr/>
          <a:lstStyle/>
          <a:p>
            <a:r>
              <a:rPr lang="en-US" altLang="en-US" smtClean="0"/>
              <a:t>1960s – early 1990s: the geometric era</a:t>
            </a:r>
          </a:p>
          <a:p>
            <a:r>
              <a:rPr lang="en-US" altLang="en-US" smtClean="0"/>
              <a:t>1990s: appearance-based models</a:t>
            </a:r>
          </a:p>
          <a:p>
            <a:r>
              <a:rPr lang="en-US" altLang="en-US" smtClean="0"/>
              <a:t>Mid-1990s: sliding window approaches</a:t>
            </a:r>
          </a:p>
          <a:p>
            <a:r>
              <a:rPr lang="en-US" altLang="en-US" smtClean="0"/>
              <a:t>Late 1990s: local features</a:t>
            </a:r>
          </a:p>
          <a:p>
            <a:r>
              <a:rPr lang="en-US" altLang="en-US" smtClean="0"/>
              <a:t>Early 2000s: parts-and-shape models</a:t>
            </a:r>
          </a:p>
          <a:p>
            <a:r>
              <a:rPr lang="en-US" altLang="en-US" smtClean="0"/>
              <a:t>Mid-2000s: bags of features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solidFill>
                  <a:srgbClr val="000000"/>
                </a:solidFill>
              </a:rPr>
              <a:t>Svetlana Lazebnik</a:t>
            </a:r>
            <a:endParaRPr lang="en-US" sz="1200" dirty="0">
              <a:solidFill>
                <a:srgbClr val="000000"/>
              </a:solidFill>
            </a:endParaRPr>
          </a:p>
        </p:txBody>
      </p:sp>
    </p:spTree>
    <p:extLst>
      <p:ext uri="{BB962C8B-B14F-4D97-AF65-F5344CB8AC3E}">
        <p14:creationId xmlns:p14="http://schemas.microsoft.com/office/powerpoint/2010/main" val="1437559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1AE"/>
        </a:solidFill>
        <a:effectLst/>
      </p:bgPr>
    </p:bg>
    <p:spTree>
      <p:nvGrpSpPr>
        <p:cNvPr id="1" name=""/>
        <p:cNvGrpSpPr/>
        <p:nvPr/>
      </p:nvGrpSpPr>
      <p:grpSpPr>
        <a:xfrm>
          <a:off x="0" y="0"/>
          <a:ext cx="0" cy="0"/>
          <a:chOff x="0" y="0"/>
          <a:chExt cx="0" cy="0"/>
        </a:xfrm>
      </p:grpSpPr>
      <p:sp>
        <p:nvSpPr>
          <p:cNvPr id="880659" name="Rectangle 19"/>
          <p:cNvSpPr>
            <a:spLocks noGrp="1" noChangeArrowheads="1"/>
          </p:cNvSpPr>
          <p:nvPr>
            <p:ph type="title"/>
          </p:nvPr>
        </p:nvSpPr>
        <p:spPr>
          <a:xfrm>
            <a:off x="457200" y="0"/>
            <a:ext cx="8229600" cy="1143000"/>
          </a:xfrm>
        </p:spPr>
        <p:txBody>
          <a:bodyPr/>
          <a:lstStyle/>
          <a:p>
            <a:pPr eaLnBrk="1" hangingPunct="1">
              <a:defRPr/>
            </a:pPr>
            <a:r>
              <a:rPr lang="en-US" b="1" smtClean="0">
                <a:effectLst>
                  <a:outerShdw blurRad="38100" dist="38100" dir="2700000" algn="tl">
                    <a:srgbClr val="FFFFFF"/>
                  </a:outerShdw>
                </a:effectLst>
              </a:rPr>
              <a:t>1. Feature extraction</a:t>
            </a:r>
          </a:p>
        </p:txBody>
      </p:sp>
      <p:sp>
        <p:nvSpPr>
          <p:cNvPr id="104451" name="Content Placeholder 20"/>
          <p:cNvSpPr>
            <a:spLocks noGrp="1"/>
          </p:cNvSpPr>
          <p:nvPr>
            <p:ph idx="1"/>
          </p:nvPr>
        </p:nvSpPr>
        <p:spPr/>
        <p:txBody>
          <a:bodyPr/>
          <a:lstStyle/>
          <a:p>
            <a:r>
              <a:rPr lang="en-US" altLang="en-US" smtClean="0"/>
              <a:t>Regular grid or interest regions</a:t>
            </a:r>
          </a:p>
        </p:txBody>
      </p:sp>
      <p:pic>
        <p:nvPicPr>
          <p:cNvPr id="104452" name="Picture 1035" descr="C:\Documents and Settings\Lana\My Documents\work\presentations\burma_patches.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3786188" cy="2740025"/>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4453" name="Picture 1036" descr="C:\Documents and Settings\Lana\My Documents\work\presentations\badgers_color2_ellipses.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2514600"/>
            <a:ext cx="3786187" cy="2740025"/>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22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1AE"/>
        </a:solidFill>
        <a:effectLst/>
      </p:bgPr>
    </p:bg>
    <p:spTree>
      <p:nvGrpSpPr>
        <p:cNvPr id="1" name=""/>
        <p:cNvGrpSpPr/>
        <p:nvPr/>
      </p:nvGrpSpPr>
      <p:grpSpPr>
        <a:xfrm>
          <a:off x="0" y="0"/>
          <a:ext cx="0" cy="0"/>
          <a:chOff x="0" y="0"/>
          <a:chExt cx="0" cy="0"/>
        </a:xfrm>
      </p:grpSpPr>
      <p:pic>
        <p:nvPicPr>
          <p:cNvPr id="105474" name="Picture 3" descr="133125_el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3000"/>
            <a:ext cx="37909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Line 4"/>
          <p:cNvSpPr>
            <a:spLocks noChangeShapeType="1"/>
          </p:cNvSpPr>
          <p:nvPr/>
        </p:nvSpPr>
        <p:spPr bwMode="auto">
          <a:xfrm flipH="1" flipV="1">
            <a:off x="4191000" y="1828800"/>
            <a:ext cx="2438400" cy="0"/>
          </a:xfrm>
          <a:prstGeom prst="line">
            <a:avLst/>
          </a:prstGeom>
          <a:noFill/>
          <a:ln w="57150">
            <a:solidFill>
              <a:schemeClr val="hlink"/>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05476" name="Picture 5" descr="133125_n2"/>
          <p:cNvPicPr>
            <a:picLocks noChangeAspect="1" noChangeArrowheads="1"/>
          </p:cNvPicPr>
          <p:nvPr/>
        </p:nvPicPr>
        <p:blipFill>
          <a:blip r:embed="rId4">
            <a:extLst>
              <a:ext uri="{28A0092B-C50C-407E-A947-70E740481C1C}">
                <a14:useLocalDpi xmlns:a14="http://schemas.microsoft.com/office/drawing/2010/main" val="0"/>
              </a:ext>
            </a:extLst>
          </a:blip>
          <a:srcRect t="49542" r="49472"/>
          <a:stretch>
            <a:fillRect/>
          </a:stretch>
        </p:blipFill>
        <p:spPr bwMode="auto">
          <a:xfrm>
            <a:off x="2895600" y="1371600"/>
            <a:ext cx="115887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77" name="Group 6"/>
          <p:cNvGrpSpPr>
            <a:grpSpLocks/>
          </p:cNvGrpSpPr>
          <p:nvPr/>
        </p:nvGrpSpPr>
        <p:grpSpPr bwMode="auto">
          <a:xfrm>
            <a:off x="990600" y="1362075"/>
            <a:ext cx="555625" cy="1000125"/>
            <a:chOff x="2532" y="1542"/>
            <a:chExt cx="184" cy="332"/>
          </a:xfrm>
        </p:grpSpPr>
        <p:sp>
          <p:nvSpPr>
            <p:cNvPr id="105484" name="AutoShape 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5485" name="Line 8"/>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5486" name="Line 9"/>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5487" name="Line 10"/>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5488" name="Line 11"/>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5489" name="Line 12"/>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105478" name="Line 13"/>
          <p:cNvSpPr>
            <a:spLocks noChangeShapeType="1"/>
          </p:cNvSpPr>
          <p:nvPr/>
        </p:nvSpPr>
        <p:spPr bwMode="auto">
          <a:xfrm flipV="1">
            <a:off x="1752600" y="1828800"/>
            <a:ext cx="838200" cy="0"/>
          </a:xfrm>
          <a:prstGeom prst="line">
            <a:avLst/>
          </a:prstGeom>
          <a:noFill/>
          <a:ln w="57150">
            <a:solidFill>
              <a:schemeClr val="hlink"/>
            </a:solidFill>
            <a:round/>
            <a:headEnd type="triangle" w="lg" len="lg"/>
            <a:tailEnd type="none" w="lg" len="lg"/>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5479" name="Text Box 14"/>
          <p:cNvSpPr txBox="1">
            <a:spLocks noChangeArrowheads="1"/>
          </p:cNvSpPr>
          <p:nvPr/>
        </p:nvSpPr>
        <p:spPr bwMode="auto">
          <a:xfrm>
            <a:off x="2655888" y="2668588"/>
            <a:ext cx="17637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cs-CZ" altLang="en-US" sz="1800" b="1">
                <a:solidFill>
                  <a:srgbClr val="0000CC"/>
                </a:solidFill>
              </a:rPr>
              <a:t>Normalize patch</a:t>
            </a:r>
            <a:endParaRPr lang="en-US" altLang="en-US" sz="1800" b="1">
              <a:solidFill>
                <a:srgbClr val="0000CC"/>
              </a:solidFill>
            </a:endParaRPr>
          </a:p>
        </p:txBody>
      </p:sp>
      <p:sp>
        <p:nvSpPr>
          <p:cNvPr id="105480" name="Text Box 15"/>
          <p:cNvSpPr txBox="1">
            <a:spLocks noChangeArrowheads="1"/>
          </p:cNvSpPr>
          <p:nvPr/>
        </p:nvSpPr>
        <p:spPr bwMode="auto">
          <a:xfrm>
            <a:off x="4821238" y="3687763"/>
            <a:ext cx="3851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cs-CZ" altLang="en-US" sz="2000">
                <a:solidFill>
                  <a:srgbClr val="0000CC"/>
                </a:solidFill>
              </a:rPr>
              <a:t>Detect patches</a:t>
            </a:r>
            <a:endParaRPr lang="en-GB" altLang="en-US" sz="2000">
              <a:solidFill>
                <a:srgbClr val="0000CC"/>
              </a:solidFill>
            </a:endParaRPr>
          </a:p>
        </p:txBody>
      </p:sp>
      <p:sp>
        <p:nvSpPr>
          <p:cNvPr id="105481" name="Text Box 16"/>
          <p:cNvSpPr txBox="1">
            <a:spLocks noChangeArrowheads="1"/>
          </p:cNvSpPr>
          <p:nvPr/>
        </p:nvSpPr>
        <p:spPr bwMode="auto">
          <a:xfrm>
            <a:off x="457200" y="2438400"/>
            <a:ext cx="1562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cs-CZ" altLang="en-US" sz="1800" b="1">
                <a:solidFill>
                  <a:srgbClr val="0000CC"/>
                </a:solidFill>
              </a:rPr>
              <a:t>Compute descriptor</a:t>
            </a:r>
            <a:endParaRPr lang="en-GB" altLang="en-US" sz="1800" b="1">
              <a:solidFill>
                <a:srgbClr val="0000CC"/>
              </a:solidFill>
            </a:endParaRPr>
          </a:p>
        </p:txBody>
      </p:sp>
      <p:sp>
        <p:nvSpPr>
          <p:cNvPr id="105482" name="Text Box 17"/>
          <p:cNvSpPr txBox="1">
            <a:spLocks noChangeArrowheads="1"/>
          </p:cNvSpPr>
          <p:nvPr/>
        </p:nvSpPr>
        <p:spPr bwMode="auto">
          <a:xfrm>
            <a:off x="6796088" y="6500813"/>
            <a:ext cx="2271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solidFill>
                  <a:srgbClr val="000000"/>
                </a:solidFill>
              </a:rPr>
              <a:t>Slide credit: Josef Sivic</a:t>
            </a:r>
          </a:p>
        </p:txBody>
      </p:sp>
      <p:sp>
        <p:nvSpPr>
          <p:cNvPr id="880659" name="Rectangle 19"/>
          <p:cNvSpPr>
            <a:spLocks noGrp="1" noChangeArrowheads="1"/>
          </p:cNvSpPr>
          <p:nvPr>
            <p:ph type="title"/>
          </p:nvPr>
        </p:nvSpPr>
        <p:spPr>
          <a:xfrm>
            <a:off x="457200" y="274638"/>
            <a:ext cx="8229600" cy="563562"/>
          </a:xfrm>
        </p:spPr>
        <p:txBody>
          <a:bodyPr/>
          <a:lstStyle/>
          <a:p>
            <a:pPr eaLnBrk="1" hangingPunct="1">
              <a:defRPr/>
            </a:pPr>
            <a:r>
              <a:rPr lang="en-US" b="1" smtClean="0">
                <a:effectLst>
                  <a:outerShdw blurRad="38100" dist="38100" dir="2700000" algn="tl">
                    <a:srgbClr val="FFFFFF"/>
                  </a:outerShdw>
                </a:effectLst>
              </a:rPr>
              <a:t>1. Feature extraction</a:t>
            </a:r>
          </a:p>
        </p:txBody>
      </p:sp>
    </p:spTree>
    <p:extLst>
      <p:ext uri="{BB962C8B-B14F-4D97-AF65-F5344CB8AC3E}">
        <p14:creationId xmlns:p14="http://schemas.microsoft.com/office/powerpoint/2010/main" val="541867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1AE"/>
        </a:solidFill>
        <a:effectLst/>
      </p:bgPr>
    </p:bg>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5105400" y="990600"/>
            <a:ext cx="3733800" cy="2438400"/>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grpSp>
        <p:nvGrpSpPr>
          <p:cNvPr id="106499" name="Group 3"/>
          <p:cNvGrpSpPr>
            <a:grpSpLocks/>
          </p:cNvGrpSpPr>
          <p:nvPr/>
        </p:nvGrpSpPr>
        <p:grpSpPr bwMode="auto">
          <a:xfrm>
            <a:off x="990600" y="1362075"/>
            <a:ext cx="555625" cy="1000125"/>
            <a:chOff x="2532" y="1542"/>
            <a:chExt cx="184" cy="332"/>
          </a:xfrm>
        </p:grpSpPr>
        <p:sp>
          <p:nvSpPr>
            <p:cNvPr id="106528" name="AutoShape 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6529" name="Line 5"/>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30" name="Line 6"/>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31" name="Line 7"/>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32" name="Line 8"/>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33" name="Line 9"/>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6500" name="Group 10"/>
          <p:cNvGrpSpPr>
            <a:grpSpLocks/>
          </p:cNvGrpSpPr>
          <p:nvPr/>
        </p:nvGrpSpPr>
        <p:grpSpPr bwMode="auto">
          <a:xfrm>
            <a:off x="1654175" y="1362075"/>
            <a:ext cx="2578100" cy="1009650"/>
            <a:chOff x="1042" y="858"/>
            <a:chExt cx="1624" cy="636"/>
          </a:xfrm>
        </p:grpSpPr>
        <p:grpSp>
          <p:nvGrpSpPr>
            <p:cNvPr id="106506" name="Group 11"/>
            <p:cNvGrpSpPr>
              <a:grpSpLocks/>
            </p:cNvGrpSpPr>
            <p:nvPr/>
          </p:nvGrpSpPr>
          <p:grpSpPr bwMode="auto">
            <a:xfrm>
              <a:off x="1042" y="858"/>
              <a:ext cx="350" cy="630"/>
              <a:chOff x="2532" y="1542"/>
              <a:chExt cx="184" cy="332"/>
            </a:xfrm>
          </p:grpSpPr>
          <p:sp>
            <p:nvSpPr>
              <p:cNvPr id="106522" name="AutoShape 12"/>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6523" name="Line 13"/>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24" name="Line 14"/>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25" name="Line 15"/>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26" name="Line 16"/>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27" name="Line 17"/>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6507" name="Group 18"/>
            <p:cNvGrpSpPr>
              <a:grpSpLocks/>
            </p:cNvGrpSpPr>
            <p:nvPr/>
          </p:nvGrpSpPr>
          <p:grpSpPr bwMode="auto">
            <a:xfrm>
              <a:off x="1474" y="864"/>
              <a:ext cx="350" cy="630"/>
              <a:chOff x="2532" y="1542"/>
              <a:chExt cx="184" cy="332"/>
            </a:xfrm>
          </p:grpSpPr>
          <p:sp>
            <p:nvSpPr>
              <p:cNvPr id="106516" name="AutoShape 19"/>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6517" name="Line 20"/>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18" name="Line 21"/>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19" name="Line 22"/>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20" name="Line 23"/>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21" name="Line 24"/>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6508" name="Group 25"/>
            <p:cNvGrpSpPr>
              <a:grpSpLocks/>
            </p:cNvGrpSpPr>
            <p:nvPr/>
          </p:nvGrpSpPr>
          <p:grpSpPr bwMode="auto">
            <a:xfrm>
              <a:off x="1906" y="864"/>
              <a:ext cx="350" cy="630"/>
              <a:chOff x="2532" y="1542"/>
              <a:chExt cx="184" cy="332"/>
            </a:xfrm>
          </p:grpSpPr>
          <p:sp>
            <p:nvSpPr>
              <p:cNvPr id="106510" name="AutoShape 26"/>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6511" name="Line 27"/>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12" name="Line 28"/>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13" name="Line 29"/>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14" name="Line 30"/>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6515" name="Line 31"/>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106509" name="Text Box 32"/>
            <p:cNvSpPr txBox="1">
              <a:spLocks noChangeArrowheads="1"/>
            </p:cNvSpPr>
            <p:nvPr/>
          </p:nvSpPr>
          <p:spPr bwMode="auto">
            <a:xfrm>
              <a:off x="2294" y="922"/>
              <a:ext cx="3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000099"/>
                  </a:solidFill>
                </a:rPr>
                <a:t>…</a:t>
              </a:r>
            </a:p>
          </p:txBody>
        </p:sp>
      </p:grpSp>
      <p:sp>
        <p:nvSpPr>
          <p:cNvPr id="106501" name="Rectangle 33"/>
          <p:cNvSpPr>
            <a:spLocks noChangeArrowheads="1"/>
          </p:cNvSpPr>
          <p:nvPr/>
        </p:nvSpPr>
        <p:spPr bwMode="auto">
          <a:xfrm>
            <a:off x="4953000" y="1066800"/>
            <a:ext cx="3733800" cy="2438400"/>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pic>
        <p:nvPicPr>
          <p:cNvPr id="106502" name="Picture 34" descr="133125_el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3000"/>
            <a:ext cx="37909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Line 35"/>
          <p:cNvSpPr>
            <a:spLocks noChangeShapeType="1"/>
          </p:cNvSpPr>
          <p:nvPr/>
        </p:nvSpPr>
        <p:spPr bwMode="auto">
          <a:xfrm flipH="1" flipV="1">
            <a:off x="4191000" y="1828800"/>
            <a:ext cx="609600" cy="0"/>
          </a:xfrm>
          <a:prstGeom prst="line">
            <a:avLst/>
          </a:prstGeom>
          <a:noFill/>
          <a:ln w="57150">
            <a:solidFill>
              <a:schemeClr val="hlink"/>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881701" name="Rectangle 37"/>
          <p:cNvSpPr>
            <a:spLocks noGrp="1" noChangeArrowheads="1"/>
          </p:cNvSpPr>
          <p:nvPr>
            <p:ph type="title"/>
          </p:nvPr>
        </p:nvSpPr>
        <p:spPr>
          <a:xfrm>
            <a:off x="457200" y="274638"/>
            <a:ext cx="8229600" cy="563562"/>
          </a:xfrm>
        </p:spPr>
        <p:txBody>
          <a:bodyPr/>
          <a:lstStyle/>
          <a:p>
            <a:pPr eaLnBrk="1" hangingPunct="1">
              <a:defRPr/>
            </a:pPr>
            <a:r>
              <a:rPr lang="en-US" b="1" smtClean="0">
                <a:effectLst>
                  <a:outerShdw blurRad="38100" dist="38100" dir="2700000" algn="tl">
                    <a:srgbClr val="FFFFFF"/>
                  </a:outerShdw>
                </a:effectLst>
              </a:rPr>
              <a:t>1. Feature extraction</a:t>
            </a:r>
          </a:p>
        </p:txBody>
      </p:sp>
      <p:sp>
        <p:nvSpPr>
          <p:cNvPr id="106505" name="Text Box 17"/>
          <p:cNvSpPr txBox="1">
            <a:spLocks noChangeArrowheads="1"/>
          </p:cNvSpPr>
          <p:nvPr/>
        </p:nvSpPr>
        <p:spPr bwMode="auto">
          <a:xfrm>
            <a:off x="6796088" y="6500813"/>
            <a:ext cx="2271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solidFill>
                  <a:srgbClr val="000000"/>
                </a:solidFill>
              </a:rPr>
              <a:t>Slide credit: Josef Sivic</a:t>
            </a:r>
          </a:p>
        </p:txBody>
      </p:sp>
    </p:spTree>
    <p:extLst>
      <p:ext uri="{BB962C8B-B14F-4D97-AF65-F5344CB8AC3E}">
        <p14:creationId xmlns:p14="http://schemas.microsoft.com/office/powerpoint/2010/main" val="1521292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1AE"/>
        </a:solid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990600" y="1362075"/>
            <a:ext cx="555625" cy="1000125"/>
            <a:chOff x="2532" y="1542"/>
            <a:chExt cx="184" cy="332"/>
          </a:xfrm>
        </p:grpSpPr>
        <p:sp>
          <p:nvSpPr>
            <p:cNvPr id="107590"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91" name="Line 4"/>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92" name="Line 5"/>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93" name="Line 6"/>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94" name="Line 7"/>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95" name="Line 8"/>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107523"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7524"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7525"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7526"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27"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28"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29"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0"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1"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2"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3"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4"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5"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6"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7"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8"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39"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grpSp>
        <p:nvGrpSpPr>
          <p:cNvPr id="107540" name="Group 26"/>
          <p:cNvGrpSpPr>
            <a:grpSpLocks/>
          </p:cNvGrpSpPr>
          <p:nvPr/>
        </p:nvGrpSpPr>
        <p:grpSpPr bwMode="auto">
          <a:xfrm>
            <a:off x="1654175" y="1362075"/>
            <a:ext cx="555625" cy="1000125"/>
            <a:chOff x="2532" y="1542"/>
            <a:chExt cx="184" cy="332"/>
          </a:xfrm>
        </p:grpSpPr>
        <p:sp>
          <p:nvSpPr>
            <p:cNvPr id="107584"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85" name="Line 28"/>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86" name="Line 29"/>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87" name="Line 30"/>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88" name="Line 31"/>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89" name="Line 32"/>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7541" name="Group 33"/>
          <p:cNvGrpSpPr>
            <a:grpSpLocks/>
          </p:cNvGrpSpPr>
          <p:nvPr/>
        </p:nvGrpSpPr>
        <p:grpSpPr bwMode="auto">
          <a:xfrm>
            <a:off x="2339975" y="1371600"/>
            <a:ext cx="555625" cy="1000125"/>
            <a:chOff x="2532" y="1542"/>
            <a:chExt cx="184" cy="332"/>
          </a:xfrm>
        </p:grpSpPr>
        <p:sp>
          <p:nvSpPr>
            <p:cNvPr id="107578"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79" name="Line 35"/>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80" name="Line 36"/>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81" name="Line 37"/>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82" name="Line 38"/>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83" name="Line 39"/>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7542" name="Group 40"/>
          <p:cNvGrpSpPr>
            <a:grpSpLocks/>
          </p:cNvGrpSpPr>
          <p:nvPr/>
        </p:nvGrpSpPr>
        <p:grpSpPr bwMode="auto">
          <a:xfrm>
            <a:off x="3025775" y="1371600"/>
            <a:ext cx="555625" cy="1000125"/>
            <a:chOff x="2532" y="1542"/>
            <a:chExt cx="184" cy="332"/>
          </a:xfrm>
        </p:grpSpPr>
        <p:sp>
          <p:nvSpPr>
            <p:cNvPr id="107572"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73" name="Line 42"/>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74" name="Line 43"/>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75" name="Line 44"/>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76" name="Line 45"/>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77" name="Line 46"/>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882735" name="Rectangle 47"/>
          <p:cNvSpPr>
            <a:spLocks noGrp="1" noChangeArrowheads="1"/>
          </p:cNvSpPr>
          <p:nvPr>
            <p:ph type="title"/>
          </p:nvPr>
        </p:nvSpPr>
        <p:spPr>
          <a:xfrm>
            <a:off x="0" y="274638"/>
            <a:ext cx="9144000" cy="563562"/>
          </a:xfrm>
        </p:spPr>
        <p:txBody>
          <a:bodyPr/>
          <a:lstStyle/>
          <a:p>
            <a:pPr eaLnBrk="1" hangingPunct="1">
              <a:defRPr/>
            </a:pPr>
            <a:r>
              <a:rPr lang="en-US" b="1" smtClean="0">
                <a:effectLst>
                  <a:outerShdw blurRad="38100" dist="38100" dir="2700000" algn="tl">
                    <a:srgbClr val="FFFFFF"/>
                  </a:outerShdw>
                </a:effectLst>
              </a:rPr>
              <a:t>2. Learning the visual vocabulary</a:t>
            </a:r>
          </a:p>
        </p:txBody>
      </p:sp>
      <p:sp>
        <p:nvSpPr>
          <p:cNvPr id="107544" name="Freeform 48"/>
          <p:cNvSpPr>
            <a:spLocks/>
          </p:cNvSpPr>
          <p:nvPr/>
        </p:nvSpPr>
        <p:spPr bwMode="auto">
          <a:xfrm>
            <a:off x="1866900" y="2438400"/>
            <a:ext cx="800100" cy="1295400"/>
          </a:xfrm>
          <a:custGeom>
            <a:avLst/>
            <a:gdLst>
              <a:gd name="T0" fmla="*/ 2147483647 w 504"/>
              <a:gd name="T1" fmla="*/ 0 h 816"/>
              <a:gd name="T2" fmla="*/ 2147483647 w 504"/>
              <a:gd name="T3" fmla="*/ 2147483647 h 816"/>
              <a:gd name="T4" fmla="*/ 2147483647 w 504"/>
              <a:gd name="T5" fmla="*/ 2147483647 h 816"/>
              <a:gd name="T6" fmla="*/ 0 60000 65536"/>
              <a:gd name="T7" fmla="*/ 0 60000 65536"/>
              <a:gd name="T8" fmla="*/ 0 60000 65536"/>
              <a:gd name="T9" fmla="*/ 0 w 504"/>
              <a:gd name="T10" fmla="*/ 0 h 816"/>
              <a:gd name="T11" fmla="*/ 504 w 504"/>
              <a:gd name="T12" fmla="*/ 816 h 816"/>
            </a:gdLst>
            <a:ahLst/>
            <a:cxnLst>
              <a:cxn ang="T6">
                <a:pos x="T0" y="T1"/>
              </a:cxn>
              <a:cxn ang="T7">
                <a:pos x="T2" y="T3"/>
              </a:cxn>
              <a:cxn ang="T8">
                <a:pos x="T4" y="T5"/>
              </a:cxn>
            </a:cxnLst>
            <a:rect l="T9" t="T10" r="T11" b="T12"/>
            <a:pathLst>
              <a:path w="504" h="816">
                <a:moveTo>
                  <a:pt x="72" y="0"/>
                </a:moveTo>
                <a:cubicBezTo>
                  <a:pt x="36" y="124"/>
                  <a:pt x="0" y="248"/>
                  <a:pt x="72" y="384"/>
                </a:cubicBezTo>
                <a:cubicBezTo>
                  <a:pt x="144" y="520"/>
                  <a:pt x="324" y="668"/>
                  <a:pt x="504" y="816"/>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07545" name="Freeform 49"/>
          <p:cNvSpPr>
            <a:spLocks/>
          </p:cNvSpPr>
          <p:nvPr/>
        </p:nvSpPr>
        <p:spPr bwMode="auto">
          <a:xfrm>
            <a:off x="2057400" y="2514600"/>
            <a:ext cx="1320800" cy="2997200"/>
          </a:xfrm>
          <a:custGeom>
            <a:avLst/>
            <a:gdLst>
              <a:gd name="T0" fmla="*/ 2147483647 w 832"/>
              <a:gd name="T1" fmla="*/ 0 h 1888"/>
              <a:gd name="T2" fmla="*/ 2147483647 w 832"/>
              <a:gd name="T3" fmla="*/ 2147483647 h 1888"/>
              <a:gd name="T4" fmla="*/ 2147483647 w 832"/>
              <a:gd name="T5" fmla="*/ 2147483647 h 1888"/>
              <a:gd name="T6" fmla="*/ 0 w 832"/>
              <a:gd name="T7" fmla="*/ 2147483647 h 1888"/>
              <a:gd name="T8" fmla="*/ 0 60000 65536"/>
              <a:gd name="T9" fmla="*/ 0 60000 65536"/>
              <a:gd name="T10" fmla="*/ 0 60000 65536"/>
              <a:gd name="T11" fmla="*/ 0 60000 65536"/>
              <a:gd name="T12" fmla="*/ 0 w 832"/>
              <a:gd name="T13" fmla="*/ 0 h 1888"/>
              <a:gd name="T14" fmla="*/ 832 w 832"/>
              <a:gd name="T15" fmla="*/ 1888 h 1888"/>
            </a:gdLst>
            <a:ahLst/>
            <a:cxnLst>
              <a:cxn ang="T8">
                <a:pos x="T0" y="T1"/>
              </a:cxn>
              <a:cxn ang="T9">
                <a:pos x="T2" y="T3"/>
              </a:cxn>
              <a:cxn ang="T10">
                <a:pos x="T4" y="T5"/>
              </a:cxn>
              <a:cxn ang="T11">
                <a:pos x="T6" y="T7"/>
              </a:cxn>
            </a:cxnLst>
            <a:rect l="T12" t="T13" r="T14" b="T15"/>
            <a:pathLst>
              <a:path w="832" h="1888">
                <a:moveTo>
                  <a:pt x="432" y="0"/>
                </a:moveTo>
                <a:cubicBezTo>
                  <a:pt x="632" y="472"/>
                  <a:pt x="832" y="944"/>
                  <a:pt x="816" y="1248"/>
                </a:cubicBezTo>
                <a:cubicBezTo>
                  <a:pt x="800" y="1552"/>
                  <a:pt x="472" y="1760"/>
                  <a:pt x="336" y="1824"/>
                </a:cubicBezTo>
                <a:cubicBezTo>
                  <a:pt x="200" y="1888"/>
                  <a:pt x="100" y="1760"/>
                  <a:pt x="0" y="1632"/>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07546" name="Freeform 50"/>
          <p:cNvSpPr>
            <a:spLocks/>
          </p:cNvSpPr>
          <p:nvPr/>
        </p:nvSpPr>
        <p:spPr bwMode="auto">
          <a:xfrm>
            <a:off x="3352800" y="2514600"/>
            <a:ext cx="990600" cy="3124200"/>
          </a:xfrm>
          <a:custGeom>
            <a:avLst/>
            <a:gdLst>
              <a:gd name="T0" fmla="*/ 0 w 624"/>
              <a:gd name="T1" fmla="*/ 0 h 1968"/>
              <a:gd name="T2" fmla="*/ 2147483647 w 624"/>
              <a:gd name="T3" fmla="*/ 2147483647 h 1968"/>
              <a:gd name="T4" fmla="*/ 2147483647 w 624"/>
              <a:gd name="T5" fmla="*/ 2147483647 h 1968"/>
              <a:gd name="T6" fmla="*/ 0 60000 65536"/>
              <a:gd name="T7" fmla="*/ 0 60000 65536"/>
              <a:gd name="T8" fmla="*/ 0 60000 65536"/>
              <a:gd name="T9" fmla="*/ 0 w 624"/>
              <a:gd name="T10" fmla="*/ 0 h 1968"/>
              <a:gd name="T11" fmla="*/ 624 w 624"/>
              <a:gd name="T12" fmla="*/ 1968 h 1968"/>
            </a:gdLst>
            <a:ahLst/>
            <a:cxnLst>
              <a:cxn ang="T6">
                <a:pos x="T0" y="T1"/>
              </a:cxn>
              <a:cxn ang="T7">
                <a:pos x="T2" y="T3"/>
              </a:cxn>
              <a:cxn ang="T8">
                <a:pos x="T4" y="T5"/>
              </a:cxn>
            </a:cxnLst>
            <a:rect l="T9" t="T10" r="T11" b="T12"/>
            <a:pathLst>
              <a:path w="624" h="1968">
                <a:moveTo>
                  <a:pt x="0" y="0"/>
                </a:moveTo>
                <a:cubicBezTo>
                  <a:pt x="264" y="220"/>
                  <a:pt x="528" y="440"/>
                  <a:pt x="576" y="768"/>
                </a:cubicBezTo>
                <a:cubicBezTo>
                  <a:pt x="624" y="1096"/>
                  <a:pt x="456" y="1532"/>
                  <a:pt x="288" y="1968"/>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07547" name="Freeform 51"/>
          <p:cNvSpPr>
            <a:spLocks/>
          </p:cNvSpPr>
          <p:nvPr/>
        </p:nvSpPr>
        <p:spPr bwMode="auto">
          <a:xfrm>
            <a:off x="304800" y="2362200"/>
            <a:ext cx="1295400" cy="2057400"/>
          </a:xfrm>
          <a:custGeom>
            <a:avLst/>
            <a:gdLst>
              <a:gd name="T0" fmla="*/ 2147483647 w 816"/>
              <a:gd name="T1" fmla="*/ 0 h 1296"/>
              <a:gd name="T2" fmla="*/ 0 w 816"/>
              <a:gd name="T3" fmla="*/ 2147483647 h 1296"/>
              <a:gd name="T4" fmla="*/ 2147483647 w 816"/>
              <a:gd name="T5" fmla="*/ 2147483647 h 1296"/>
              <a:gd name="T6" fmla="*/ 2147483647 w 816"/>
              <a:gd name="T7" fmla="*/ 2147483647 h 1296"/>
              <a:gd name="T8" fmla="*/ 0 60000 65536"/>
              <a:gd name="T9" fmla="*/ 0 60000 65536"/>
              <a:gd name="T10" fmla="*/ 0 60000 65536"/>
              <a:gd name="T11" fmla="*/ 0 60000 65536"/>
              <a:gd name="T12" fmla="*/ 0 w 816"/>
              <a:gd name="T13" fmla="*/ 0 h 1296"/>
              <a:gd name="T14" fmla="*/ 816 w 816"/>
              <a:gd name="T15" fmla="*/ 1296 h 1296"/>
            </a:gdLst>
            <a:ahLst/>
            <a:cxnLst>
              <a:cxn ang="T8">
                <a:pos x="T0" y="T1"/>
              </a:cxn>
              <a:cxn ang="T9">
                <a:pos x="T2" y="T3"/>
              </a:cxn>
              <a:cxn ang="T10">
                <a:pos x="T4" y="T5"/>
              </a:cxn>
              <a:cxn ang="T11">
                <a:pos x="T6" y="T7"/>
              </a:cxn>
            </a:cxnLst>
            <a:rect l="T12" t="T13" r="T14" b="T15"/>
            <a:pathLst>
              <a:path w="816" h="1296">
                <a:moveTo>
                  <a:pt x="624" y="0"/>
                </a:moveTo>
                <a:cubicBezTo>
                  <a:pt x="312" y="180"/>
                  <a:pt x="0" y="360"/>
                  <a:pt x="0" y="528"/>
                </a:cubicBezTo>
                <a:cubicBezTo>
                  <a:pt x="0" y="696"/>
                  <a:pt x="488" y="880"/>
                  <a:pt x="624" y="1008"/>
                </a:cubicBezTo>
                <a:cubicBezTo>
                  <a:pt x="760" y="1136"/>
                  <a:pt x="788" y="1216"/>
                  <a:pt x="816" y="1296"/>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nvGrpSpPr>
          <p:cNvPr id="107548" name="Group 52"/>
          <p:cNvGrpSpPr>
            <a:grpSpLocks/>
          </p:cNvGrpSpPr>
          <p:nvPr/>
        </p:nvGrpSpPr>
        <p:grpSpPr bwMode="auto">
          <a:xfrm>
            <a:off x="1654175" y="1362075"/>
            <a:ext cx="2578100" cy="1009650"/>
            <a:chOff x="1042" y="858"/>
            <a:chExt cx="1624" cy="636"/>
          </a:xfrm>
        </p:grpSpPr>
        <p:grpSp>
          <p:nvGrpSpPr>
            <p:cNvPr id="107550" name="Group 53"/>
            <p:cNvGrpSpPr>
              <a:grpSpLocks/>
            </p:cNvGrpSpPr>
            <p:nvPr/>
          </p:nvGrpSpPr>
          <p:grpSpPr bwMode="auto">
            <a:xfrm>
              <a:off x="1042" y="858"/>
              <a:ext cx="350" cy="630"/>
              <a:chOff x="2532" y="1542"/>
              <a:chExt cx="184" cy="332"/>
            </a:xfrm>
          </p:grpSpPr>
          <p:sp>
            <p:nvSpPr>
              <p:cNvPr id="107566" name="AutoShape 5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67" name="Line 55"/>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68" name="Line 56"/>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69" name="Line 57"/>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70" name="Line 58"/>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71" name="Line 59"/>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7551" name="Group 60"/>
            <p:cNvGrpSpPr>
              <a:grpSpLocks/>
            </p:cNvGrpSpPr>
            <p:nvPr/>
          </p:nvGrpSpPr>
          <p:grpSpPr bwMode="auto">
            <a:xfrm>
              <a:off x="1474" y="864"/>
              <a:ext cx="350" cy="630"/>
              <a:chOff x="2532" y="1542"/>
              <a:chExt cx="184" cy="332"/>
            </a:xfrm>
          </p:grpSpPr>
          <p:sp>
            <p:nvSpPr>
              <p:cNvPr id="107560" name="AutoShape 6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61" name="Line 62"/>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62" name="Line 63"/>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63" name="Line 64"/>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64" name="Line 65"/>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65" name="Line 66"/>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7552" name="Group 67"/>
            <p:cNvGrpSpPr>
              <a:grpSpLocks/>
            </p:cNvGrpSpPr>
            <p:nvPr/>
          </p:nvGrpSpPr>
          <p:grpSpPr bwMode="auto">
            <a:xfrm>
              <a:off x="1906" y="864"/>
              <a:ext cx="350" cy="630"/>
              <a:chOff x="2532" y="1542"/>
              <a:chExt cx="184" cy="332"/>
            </a:xfrm>
          </p:grpSpPr>
          <p:sp>
            <p:nvSpPr>
              <p:cNvPr id="107554" name="AutoShape 68"/>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7555" name="Line 69"/>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56" name="Line 70"/>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57" name="Line 71"/>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58" name="Line 72"/>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7559" name="Line 73"/>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107553" name="Text Box 74"/>
            <p:cNvSpPr txBox="1">
              <a:spLocks noChangeArrowheads="1"/>
            </p:cNvSpPr>
            <p:nvPr/>
          </p:nvSpPr>
          <p:spPr bwMode="auto">
            <a:xfrm>
              <a:off x="2294" y="922"/>
              <a:ext cx="3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000099"/>
                  </a:solidFill>
                </a:rPr>
                <a:t>…</a:t>
              </a:r>
            </a:p>
          </p:txBody>
        </p:sp>
      </p:grpSp>
      <p:sp>
        <p:nvSpPr>
          <p:cNvPr id="107549" name="Text Box 17"/>
          <p:cNvSpPr txBox="1">
            <a:spLocks noChangeArrowheads="1"/>
          </p:cNvSpPr>
          <p:nvPr/>
        </p:nvSpPr>
        <p:spPr bwMode="auto">
          <a:xfrm>
            <a:off x="6796088" y="6500813"/>
            <a:ext cx="2271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solidFill>
                  <a:srgbClr val="000000"/>
                </a:solidFill>
              </a:rPr>
              <a:t>Slide credit: Josef Sivic</a:t>
            </a:r>
          </a:p>
        </p:txBody>
      </p:sp>
    </p:spTree>
    <p:extLst>
      <p:ext uri="{BB962C8B-B14F-4D97-AF65-F5344CB8AC3E}">
        <p14:creationId xmlns:p14="http://schemas.microsoft.com/office/powerpoint/2010/main" val="1092632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1AE"/>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990600" y="1362075"/>
            <a:ext cx="555625" cy="1000125"/>
            <a:chOff x="2532" y="1542"/>
            <a:chExt cx="184" cy="332"/>
          </a:xfrm>
        </p:grpSpPr>
        <p:sp>
          <p:nvSpPr>
            <p:cNvPr id="108631"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632" name="Line 4"/>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33" name="Line 5"/>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34" name="Line 6"/>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35" name="Line 7"/>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36" name="Line 8"/>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108547"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8548"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8549"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8550"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51"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52"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53"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54"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55"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56"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57"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58"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59"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60"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61"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62"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63"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grpSp>
        <p:nvGrpSpPr>
          <p:cNvPr id="108564" name="Group 26"/>
          <p:cNvGrpSpPr>
            <a:grpSpLocks/>
          </p:cNvGrpSpPr>
          <p:nvPr/>
        </p:nvGrpSpPr>
        <p:grpSpPr bwMode="auto">
          <a:xfrm>
            <a:off x="1654175" y="1362075"/>
            <a:ext cx="555625" cy="1000125"/>
            <a:chOff x="2532" y="1542"/>
            <a:chExt cx="184" cy="332"/>
          </a:xfrm>
        </p:grpSpPr>
        <p:sp>
          <p:nvSpPr>
            <p:cNvPr id="108625"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626" name="Line 28"/>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27" name="Line 29"/>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28" name="Line 30"/>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29" name="Line 31"/>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30" name="Line 32"/>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8565" name="Group 33"/>
          <p:cNvGrpSpPr>
            <a:grpSpLocks/>
          </p:cNvGrpSpPr>
          <p:nvPr/>
        </p:nvGrpSpPr>
        <p:grpSpPr bwMode="auto">
          <a:xfrm>
            <a:off x="2339975" y="1371600"/>
            <a:ext cx="555625" cy="1000125"/>
            <a:chOff x="2532" y="1542"/>
            <a:chExt cx="184" cy="332"/>
          </a:xfrm>
        </p:grpSpPr>
        <p:sp>
          <p:nvSpPr>
            <p:cNvPr id="108619"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620" name="Line 35"/>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21" name="Line 36"/>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22" name="Line 37"/>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23" name="Line 38"/>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24" name="Line 39"/>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8566" name="Group 40"/>
          <p:cNvGrpSpPr>
            <a:grpSpLocks/>
          </p:cNvGrpSpPr>
          <p:nvPr/>
        </p:nvGrpSpPr>
        <p:grpSpPr bwMode="auto">
          <a:xfrm>
            <a:off x="3025775" y="1371600"/>
            <a:ext cx="555625" cy="1000125"/>
            <a:chOff x="2532" y="1542"/>
            <a:chExt cx="184" cy="332"/>
          </a:xfrm>
        </p:grpSpPr>
        <p:sp>
          <p:nvSpPr>
            <p:cNvPr id="108613"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614" name="Line 42"/>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15" name="Line 43"/>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16" name="Line 44"/>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17" name="Line 45"/>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18" name="Line 46"/>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883759" name="Line 47"/>
          <p:cNvSpPr>
            <a:spLocks noChangeShapeType="1"/>
          </p:cNvSpPr>
          <p:nvPr/>
        </p:nvSpPr>
        <p:spPr bwMode="auto">
          <a:xfrm flipV="1">
            <a:off x="5181600" y="914400"/>
            <a:ext cx="0" cy="327025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883760" name="Line 48"/>
          <p:cNvSpPr>
            <a:spLocks noChangeShapeType="1"/>
          </p:cNvSpPr>
          <p:nvPr/>
        </p:nvSpPr>
        <p:spPr bwMode="auto">
          <a:xfrm>
            <a:off x="5181600" y="4184650"/>
            <a:ext cx="3810000" cy="31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883761" name="Line 49"/>
          <p:cNvSpPr>
            <a:spLocks noChangeShapeType="1"/>
          </p:cNvSpPr>
          <p:nvPr/>
        </p:nvSpPr>
        <p:spPr bwMode="auto">
          <a:xfrm flipV="1">
            <a:off x="5181600" y="2506663"/>
            <a:ext cx="2819400" cy="16779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883762" name="Oval 50"/>
          <p:cNvSpPr>
            <a:spLocks noChangeAspect="1" noChangeArrowheads="1"/>
          </p:cNvSpPr>
          <p:nvPr/>
        </p:nvSpPr>
        <p:spPr bwMode="auto">
          <a:xfrm>
            <a:off x="6132513" y="2740025"/>
            <a:ext cx="173037" cy="158750"/>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63" name="Oval 51"/>
          <p:cNvSpPr>
            <a:spLocks noChangeAspect="1" noChangeArrowheads="1"/>
          </p:cNvSpPr>
          <p:nvPr/>
        </p:nvSpPr>
        <p:spPr bwMode="auto">
          <a:xfrm>
            <a:off x="6284913" y="2892425"/>
            <a:ext cx="173037" cy="158750"/>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64" name="Oval 52"/>
          <p:cNvSpPr>
            <a:spLocks noChangeAspect="1" noChangeArrowheads="1"/>
          </p:cNvSpPr>
          <p:nvPr/>
        </p:nvSpPr>
        <p:spPr bwMode="auto">
          <a:xfrm>
            <a:off x="5791200" y="2743200"/>
            <a:ext cx="173038" cy="158750"/>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65" name="Oval 53"/>
          <p:cNvSpPr>
            <a:spLocks noChangeAspect="1" noChangeArrowheads="1"/>
          </p:cNvSpPr>
          <p:nvPr/>
        </p:nvSpPr>
        <p:spPr bwMode="auto">
          <a:xfrm>
            <a:off x="6096000" y="3124200"/>
            <a:ext cx="173038" cy="158750"/>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66" name="Oval 54"/>
          <p:cNvSpPr>
            <a:spLocks noChangeAspect="1" noChangeArrowheads="1"/>
          </p:cNvSpPr>
          <p:nvPr/>
        </p:nvSpPr>
        <p:spPr bwMode="auto">
          <a:xfrm>
            <a:off x="5867400" y="3048000"/>
            <a:ext cx="173038" cy="158750"/>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67" name="Oval 55"/>
          <p:cNvSpPr>
            <a:spLocks noChangeAspect="1" noChangeArrowheads="1"/>
          </p:cNvSpPr>
          <p:nvPr/>
        </p:nvSpPr>
        <p:spPr bwMode="auto">
          <a:xfrm>
            <a:off x="7162800" y="1676400"/>
            <a:ext cx="173038" cy="158750"/>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68" name="Oval 56"/>
          <p:cNvSpPr>
            <a:spLocks noChangeAspect="1" noChangeArrowheads="1"/>
          </p:cNvSpPr>
          <p:nvPr/>
        </p:nvSpPr>
        <p:spPr bwMode="auto">
          <a:xfrm>
            <a:off x="7086600" y="2286000"/>
            <a:ext cx="173038" cy="158750"/>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69" name="Oval 57"/>
          <p:cNvSpPr>
            <a:spLocks noChangeAspect="1" noChangeArrowheads="1"/>
          </p:cNvSpPr>
          <p:nvPr/>
        </p:nvSpPr>
        <p:spPr bwMode="auto">
          <a:xfrm>
            <a:off x="6858000" y="1981200"/>
            <a:ext cx="173038" cy="158750"/>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70" name="Oval 58"/>
          <p:cNvSpPr>
            <a:spLocks noChangeAspect="1" noChangeArrowheads="1"/>
          </p:cNvSpPr>
          <p:nvPr/>
        </p:nvSpPr>
        <p:spPr bwMode="auto">
          <a:xfrm>
            <a:off x="7162800" y="1981200"/>
            <a:ext cx="173038" cy="158750"/>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71" name="Oval 59"/>
          <p:cNvSpPr>
            <a:spLocks noChangeAspect="1" noChangeArrowheads="1"/>
          </p:cNvSpPr>
          <p:nvPr/>
        </p:nvSpPr>
        <p:spPr bwMode="auto">
          <a:xfrm>
            <a:off x="6629400" y="2743200"/>
            <a:ext cx="173038" cy="158750"/>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72" name="Oval 60"/>
          <p:cNvSpPr>
            <a:spLocks noChangeAspect="1" noChangeArrowheads="1"/>
          </p:cNvSpPr>
          <p:nvPr/>
        </p:nvSpPr>
        <p:spPr bwMode="auto">
          <a:xfrm>
            <a:off x="5943600" y="2438400"/>
            <a:ext cx="173038" cy="158750"/>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73" name="Oval 61"/>
          <p:cNvSpPr>
            <a:spLocks noChangeAspect="1" noChangeArrowheads="1"/>
          </p:cNvSpPr>
          <p:nvPr/>
        </p:nvSpPr>
        <p:spPr bwMode="auto">
          <a:xfrm>
            <a:off x="8001000" y="3657600"/>
            <a:ext cx="173038" cy="158750"/>
          </a:xfrm>
          <a:prstGeom prst="ellipse">
            <a:avLst/>
          </a:prstGeom>
          <a:solidFill>
            <a:srgbClr val="00FFFF"/>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74" name="Oval 62"/>
          <p:cNvSpPr>
            <a:spLocks noChangeAspect="1" noChangeArrowheads="1"/>
          </p:cNvSpPr>
          <p:nvPr/>
        </p:nvSpPr>
        <p:spPr bwMode="auto">
          <a:xfrm>
            <a:off x="7848600" y="3429000"/>
            <a:ext cx="173038" cy="158750"/>
          </a:xfrm>
          <a:prstGeom prst="ellipse">
            <a:avLst/>
          </a:prstGeom>
          <a:solidFill>
            <a:srgbClr val="00FFFF"/>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75" name="Oval 63"/>
          <p:cNvSpPr>
            <a:spLocks noChangeAspect="1" noChangeArrowheads="1"/>
          </p:cNvSpPr>
          <p:nvPr/>
        </p:nvSpPr>
        <p:spPr bwMode="auto">
          <a:xfrm>
            <a:off x="7620000" y="3657600"/>
            <a:ext cx="173038" cy="158750"/>
          </a:xfrm>
          <a:prstGeom prst="ellipse">
            <a:avLst/>
          </a:prstGeom>
          <a:solidFill>
            <a:srgbClr val="00FFFF"/>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883776" name="Rectangle 64"/>
          <p:cNvSpPr>
            <a:spLocks noGrp="1" noChangeArrowheads="1"/>
          </p:cNvSpPr>
          <p:nvPr>
            <p:ph type="title"/>
          </p:nvPr>
        </p:nvSpPr>
        <p:spPr>
          <a:xfrm>
            <a:off x="0" y="274638"/>
            <a:ext cx="9144000" cy="563562"/>
          </a:xfrm>
        </p:spPr>
        <p:txBody>
          <a:bodyPr/>
          <a:lstStyle/>
          <a:p>
            <a:pPr eaLnBrk="1" hangingPunct="1">
              <a:defRPr/>
            </a:pPr>
            <a:r>
              <a:rPr lang="en-US" b="1" smtClean="0">
                <a:effectLst>
                  <a:outerShdw blurRad="38100" dist="38100" dir="2700000" algn="tl">
                    <a:srgbClr val="FFFFFF"/>
                  </a:outerShdw>
                </a:effectLst>
              </a:rPr>
              <a:t>2. Learning the visual vocabulary</a:t>
            </a:r>
          </a:p>
        </p:txBody>
      </p:sp>
      <p:sp>
        <p:nvSpPr>
          <p:cNvPr id="883777" name="Line 65"/>
          <p:cNvSpPr>
            <a:spLocks noChangeShapeType="1"/>
          </p:cNvSpPr>
          <p:nvPr/>
        </p:nvSpPr>
        <p:spPr bwMode="auto">
          <a:xfrm>
            <a:off x="4800600" y="5638800"/>
            <a:ext cx="2057400" cy="0"/>
          </a:xfrm>
          <a:prstGeom prst="line">
            <a:avLst/>
          </a:prstGeom>
          <a:noFill/>
          <a:ln w="1524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883778" name="Line 66"/>
          <p:cNvSpPr>
            <a:spLocks noChangeShapeType="1"/>
          </p:cNvSpPr>
          <p:nvPr/>
        </p:nvSpPr>
        <p:spPr bwMode="auto">
          <a:xfrm flipV="1">
            <a:off x="7162800" y="4419600"/>
            <a:ext cx="0" cy="1219200"/>
          </a:xfrm>
          <a:prstGeom prst="line">
            <a:avLst/>
          </a:prstGeom>
          <a:noFill/>
          <a:ln w="1524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883779" name="Text Box 67"/>
          <p:cNvSpPr txBox="1">
            <a:spLocks noChangeArrowheads="1"/>
          </p:cNvSpPr>
          <p:nvPr/>
        </p:nvSpPr>
        <p:spPr bwMode="auto">
          <a:xfrm>
            <a:off x="6403975" y="5337175"/>
            <a:ext cx="1597025" cy="495300"/>
          </a:xfrm>
          <a:prstGeom prst="rect">
            <a:avLst/>
          </a:prstGeom>
          <a:solidFill>
            <a:schemeClr val="bg1"/>
          </a:solidFill>
          <a:ln w="38100">
            <a:solidFill>
              <a:srgbClr val="FF9900"/>
            </a:solidFill>
            <a:miter lim="800000"/>
            <a:headEnd/>
            <a:tailEnd/>
          </a:ln>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rPr>
              <a:t>Clustering</a:t>
            </a:r>
          </a:p>
        </p:txBody>
      </p:sp>
      <p:grpSp>
        <p:nvGrpSpPr>
          <p:cNvPr id="108588" name="Group 68"/>
          <p:cNvGrpSpPr>
            <a:grpSpLocks/>
          </p:cNvGrpSpPr>
          <p:nvPr/>
        </p:nvGrpSpPr>
        <p:grpSpPr bwMode="auto">
          <a:xfrm>
            <a:off x="1654175" y="1362075"/>
            <a:ext cx="2578100" cy="1009650"/>
            <a:chOff x="1042" y="858"/>
            <a:chExt cx="1624" cy="636"/>
          </a:xfrm>
        </p:grpSpPr>
        <p:grpSp>
          <p:nvGrpSpPr>
            <p:cNvPr id="108591" name="Group 69"/>
            <p:cNvGrpSpPr>
              <a:grpSpLocks/>
            </p:cNvGrpSpPr>
            <p:nvPr/>
          </p:nvGrpSpPr>
          <p:grpSpPr bwMode="auto">
            <a:xfrm>
              <a:off x="1042" y="858"/>
              <a:ext cx="350" cy="630"/>
              <a:chOff x="2532" y="1542"/>
              <a:chExt cx="184" cy="332"/>
            </a:xfrm>
          </p:grpSpPr>
          <p:sp>
            <p:nvSpPr>
              <p:cNvPr id="108607"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608" name="Line 71"/>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09" name="Line 72"/>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10" name="Line 73"/>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11" name="Line 74"/>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12" name="Line 75"/>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8592" name="Group 76"/>
            <p:cNvGrpSpPr>
              <a:grpSpLocks/>
            </p:cNvGrpSpPr>
            <p:nvPr/>
          </p:nvGrpSpPr>
          <p:grpSpPr bwMode="auto">
            <a:xfrm>
              <a:off x="1474" y="864"/>
              <a:ext cx="350" cy="630"/>
              <a:chOff x="2532" y="1542"/>
              <a:chExt cx="184" cy="332"/>
            </a:xfrm>
          </p:grpSpPr>
          <p:sp>
            <p:nvSpPr>
              <p:cNvPr id="108601"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602" name="Line 78"/>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03" name="Line 79"/>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04" name="Line 80"/>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05" name="Line 81"/>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06" name="Line 82"/>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8593" name="Group 83"/>
            <p:cNvGrpSpPr>
              <a:grpSpLocks/>
            </p:cNvGrpSpPr>
            <p:nvPr/>
          </p:nvGrpSpPr>
          <p:grpSpPr bwMode="auto">
            <a:xfrm>
              <a:off x="1906" y="864"/>
              <a:ext cx="350" cy="630"/>
              <a:chOff x="2532" y="1542"/>
              <a:chExt cx="184" cy="332"/>
            </a:xfrm>
          </p:grpSpPr>
          <p:sp>
            <p:nvSpPr>
              <p:cNvPr id="108595"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8596" name="Line 85"/>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597" name="Line 86"/>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598" name="Line 87"/>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599" name="Line 88"/>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8600" name="Line 89"/>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108594" name="Text Box 90"/>
            <p:cNvSpPr txBox="1">
              <a:spLocks noChangeArrowheads="1"/>
            </p:cNvSpPr>
            <p:nvPr/>
          </p:nvSpPr>
          <p:spPr bwMode="auto">
            <a:xfrm>
              <a:off x="2294" y="922"/>
              <a:ext cx="3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000099"/>
                  </a:solidFill>
                </a:rPr>
                <a:t>…</a:t>
              </a:r>
            </a:p>
          </p:txBody>
        </p:sp>
      </p:grpSp>
      <p:sp>
        <p:nvSpPr>
          <p:cNvPr id="108589" name="Line 91"/>
          <p:cNvSpPr>
            <a:spLocks noChangeShapeType="1"/>
          </p:cNvSpPr>
          <p:nvPr/>
        </p:nvSpPr>
        <p:spPr bwMode="auto">
          <a:xfrm>
            <a:off x="2286000" y="2514600"/>
            <a:ext cx="0" cy="990600"/>
          </a:xfrm>
          <a:prstGeom prst="line">
            <a:avLst/>
          </a:prstGeom>
          <a:noFill/>
          <a:ln w="1524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8590" name="Text Box 92"/>
          <p:cNvSpPr txBox="1">
            <a:spLocks noChangeArrowheads="1"/>
          </p:cNvSpPr>
          <p:nvPr/>
        </p:nvSpPr>
        <p:spPr bwMode="auto">
          <a:xfrm>
            <a:off x="6796088" y="6500813"/>
            <a:ext cx="2271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solidFill>
                  <a:srgbClr val="000000"/>
                </a:solidFill>
              </a:rPr>
              <a:t>Slide credit: Josef Sivic</a:t>
            </a:r>
          </a:p>
        </p:txBody>
      </p:sp>
    </p:spTree>
    <p:extLst>
      <p:ext uri="{BB962C8B-B14F-4D97-AF65-F5344CB8AC3E}">
        <p14:creationId xmlns:p14="http://schemas.microsoft.com/office/powerpoint/2010/main" val="543406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37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37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37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37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37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37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37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37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37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37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37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37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37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37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37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37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37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377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83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59" grpId="0" animBg="1"/>
      <p:bldP spid="883760" grpId="0" animBg="1"/>
      <p:bldP spid="883761" grpId="0" animBg="1"/>
      <p:bldP spid="883762" grpId="0" animBg="1"/>
      <p:bldP spid="883763" grpId="0" animBg="1"/>
      <p:bldP spid="883764" grpId="0" animBg="1"/>
      <p:bldP spid="883765" grpId="0" animBg="1"/>
      <p:bldP spid="883766" grpId="0" animBg="1"/>
      <p:bldP spid="883767" grpId="0" animBg="1"/>
      <p:bldP spid="883768" grpId="0" animBg="1"/>
      <p:bldP spid="883769" grpId="0" animBg="1"/>
      <p:bldP spid="883770" grpId="0" animBg="1"/>
      <p:bldP spid="883771" grpId="0" animBg="1"/>
      <p:bldP spid="883772" grpId="0" animBg="1"/>
      <p:bldP spid="883773" grpId="0" animBg="1"/>
      <p:bldP spid="883774" grpId="0" animBg="1"/>
      <p:bldP spid="883775" grpId="0" animBg="1"/>
      <p:bldP spid="883777" grpId="0" animBg="1"/>
      <p:bldP spid="883778" grpId="0" animBg="1"/>
      <p:bldP spid="8837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1987" name="Picture 2" descr="C:\Users\hays\Desktop\143 Computer Vision\slides\15\horse_100185-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671513"/>
            <a:ext cx="608012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1AE"/>
        </a:soli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990600" y="1362075"/>
            <a:ext cx="555625" cy="1000125"/>
            <a:chOff x="2532" y="1542"/>
            <a:chExt cx="184" cy="332"/>
          </a:xfrm>
        </p:grpSpPr>
        <p:sp>
          <p:nvSpPr>
            <p:cNvPr id="109645"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646" name="Line 4"/>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47" name="Line 5"/>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48" name="Line 6"/>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49" name="Line 7"/>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50" name="Line 8"/>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109571"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9572"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9573"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9574"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75"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76"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77"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78"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79"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80"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81"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82"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83"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84"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85"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86"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87"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grpSp>
        <p:nvGrpSpPr>
          <p:cNvPr id="109588" name="Group 26"/>
          <p:cNvGrpSpPr>
            <a:grpSpLocks/>
          </p:cNvGrpSpPr>
          <p:nvPr/>
        </p:nvGrpSpPr>
        <p:grpSpPr bwMode="auto">
          <a:xfrm>
            <a:off x="1654175" y="1362075"/>
            <a:ext cx="555625" cy="1000125"/>
            <a:chOff x="2532" y="1542"/>
            <a:chExt cx="184" cy="332"/>
          </a:xfrm>
        </p:grpSpPr>
        <p:sp>
          <p:nvSpPr>
            <p:cNvPr id="109639"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640" name="Line 28"/>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41" name="Line 29"/>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42" name="Line 30"/>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43" name="Line 31"/>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44" name="Line 32"/>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9589" name="Group 33"/>
          <p:cNvGrpSpPr>
            <a:grpSpLocks/>
          </p:cNvGrpSpPr>
          <p:nvPr/>
        </p:nvGrpSpPr>
        <p:grpSpPr bwMode="auto">
          <a:xfrm>
            <a:off x="2339975" y="1371600"/>
            <a:ext cx="555625" cy="1000125"/>
            <a:chOff x="2532" y="1542"/>
            <a:chExt cx="184" cy="332"/>
          </a:xfrm>
        </p:grpSpPr>
        <p:sp>
          <p:nvSpPr>
            <p:cNvPr id="109633"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634" name="Line 35"/>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35" name="Line 36"/>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36" name="Line 37"/>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37" name="Line 38"/>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38" name="Line 39"/>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9590" name="Group 40"/>
          <p:cNvGrpSpPr>
            <a:grpSpLocks/>
          </p:cNvGrpSpPr>
          <p:nvPr/>
        </p:nvGrpSpPr>
        <p:grpSpPr bwMode="auto">
          <a:xfrm>
            <a:off x="3025775" y="1371600"/>
            <a:ext cx="555625" cy="1000125"/>
            <a:chOff x="2532" y="1542"/>
            <a:chExt cx="184" cy="332"/>
          </a:xfrm>
        </p:grpSpPr>
        <p:sp>
          <p:nvSpPr>
            <p:cNvPr id="109627"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628" name="Line 42"/>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29" name="Line 43"/>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30" name="Line 44"/>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31" name="Line 45"/>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32" name="Line 46"/>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109591" name="Line 47"/>
          <p:cNvSpPr>
            <a:spLocks noChangeShapeType="1"/>
          </p:cNvSpPr>
          <p:nvPr/>
        </p:nvSpPr>
        <p:spPr bwMode="auto">
          <a:xfrm flipV="1">
            <a:off x="5181600" y="914400"/>
            <a:ext cx="0" cy="327025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9592" name="Line 48"/>
          <p:cNvSpPr>
            <a:spLocks noChangeShapeType="1"/>
          </p:cNvSpPr>
          <p:nvPr/>
        </p:nvSpPr>
        <p:spPr bwMode="auto">
          <a:xfrm>
            <a:off x="5181600" y="4184650"/>
            <a:ext cx="3810000" cy="31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9593" name="Line 49"/>
          <p:cNvSpPr>
            <a:spLocks noChangeShapeType="1"/>
          </p:cNvSpPr>
          <p:nvPr/>
        </p:nvSpPr>
        <p:spPr bwMode="auto">
          <a:xfrm flipV="1">
            <a:off x="5181600" y="2506663"/>
            <a:ext cx="2819400" cy="16779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9594" name="Oval 50"/>
          <p:cNvSpPr>
            <a:spLocks noChangeAspect="1" noChangeArrowheads="1"/>
          </p:cNvSpPr>
          <p:nvPr/>
        </p:nvSpPr>
        <p:spPr bwMode="auto">
          <a:xfrm>
            <a:off x="6132513" y="2740025"/>
            <a:ext cx="173037" cy="158750"/>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95" name="Oval 58"/>
          <p:cNvSpPr>
            <a:spLocks noChangeAspect="1" noChangeArrowheads="1"/>
          </p:cNvSpPr>
          <p:nvPr/>
        </p:nvSpPr>
        <p:spPr bwMode="auto">
          <a:xfrm>
            <a:off x="7086600" y="1981200"/>
            <a:ext cx="173038" cy="158750"/>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596" name="Oval 63"/>
          <p:cNvSpPr>
            <a:spLocks noChangeAspect="1" noChangeArrowheads="1"/>
          </p:cNvSpPr>
          <p:nvPr/>
        </p:nvSpPr>
        <p:spPr bwMode="auto">
          <a:xfrm>
            <a:off x="7827963" y="3581400"/>
            <a:ext cx="173037" cy="158750"/>
          </a:xfrm>
          <a:prstGeom prst="ellipse">
            <a:avLst/>
          </a:prstGeom>
          <a:solidFill>
            <a:srgbClr val="00FFFF"/>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964672" name="Rectangle 64"/>
          <p:cNvSpPr>
            <a:spLocks noGrp="1" noChangeArrowheads="1"/>
          </p:cNvSpPr>
          <p:nvPr>
            <p:ph type="title"/>
          </p:nvPr>
        </p:nvSpPr>
        <p:spPr>
          <a:xfrm>
            <a:off x="0" y="274638"/>
            <a:ext cx="9144000" cy="563562"/>
          </a:xfrm>
        </p:spPr>
        <p:txBody>
          <a:bodyPr/>
          <a:lstStyle/>
          <a:p>
            <a:pPr eaLnBrk="1" hangingPunct="1">
              <a:defRPr/>
            </a:pPr>
            <a:r>
              <a:rPr lang="en-US" b="1" smtClean="0">
                <a:effectLst>
                  <a:outerShdw blurRad="38100" dist="38100" dir="2700000" algn="tl">
                    <a:srgbClr val="FFFFFF"/>
                  </a:outerShdw>
                </a:effectLst>
              </a:rPr>
              <a:t>2. Learning the visual vocabulary</a:t>
            </a:r>
          </a:p>
        </p:txBody>
      </p:sp>
      <p:sp>
        <p:nvSpPr>
          <p:cNvPr id="109598" name="Line 65"/>
          <p:cNvSpPr>
            <a:spLocks noChangeShapeType="1"/>
          </p:cNvSpPr>
          <p:nvPr/>
        </p:nvSpPr>
        <p:spPr bwMode="auto">
          <a:xfrm>
            <a:off x="4800600" y="5638800"/>
            <a:ext cx="2057400" cy="0"/>
          </a:xfrm>
          <a:prstGeom prst="line">
            <a:avLst/>
          </a:prstGeom>
          <a:noFill/>
          <a:ln w="1524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9599" name="Line 66"/>
          <p:cNvSpPr>
            <a:spLocks noChangeShapeType="1"/>
          </p:cNvSpPr>
          <p:nvPr/>
        </p:nvSpPr>
        <p:spPr bwMode="auto">
          <a:xfrm flipV="1">
            <a:off x="7162800" y="4419600"/>
            <a:ext cx="0" cy="1219200"/>
          </a:xfrm>
          <a:prstGeom prst="line">
            <a:avLst/>
          </a:prstGeom>
          <a:noFill/>
          <a:ln w="1524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9600" name="Text Box 67"/>
          <p:cNvSpPr txBox="1">
            <a:spLocks noChangeArrowheads="1"/>
          </p:cNvSpPr>
          <p:nvPr/>
        </p:nvSpPr>
        <p:spPr bwMode="auto">
          <a:xfrm>
            <a:off x="6403975" y="5337175"/>
            <a:ext cx="1597025" cy="495300"/>
          </a:xfrm>
          <a:prstGeom prst="rect">
            <a:avLst/>
          </a:prstGeom>
          <a:solidFill>
            <a:schemeClr val="bg1"/>
          </a:solidFill>
          <a:ln w="38100">
            <a:solidFill>
              <a:srgbClr val="FF9900"/>
            </a:solidFill>
            <a:miter lim="800000"/>
            <a:headEnd/>
            <a:tailEnd/>
          </a:ln>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rPr>
              <a:t>Clustering</a:t>
            </a:r>
          </a:p>
        </p:txBody>
      </p:sp>
      <p:grpSp>
        <p:nvGrpSpPr>
          <p:cNvPr id="109601" name="Group 68"/>
          <p:cNvGrpSpPr>
            <a:grpSpLocks/>
          </p:cNvGrpSpPr>
          <p:nvPr/>
        </p:nvGrpSpPr>
        <p:grpSpPr bwMode="auto">
          <a:xfrm>
            <a:off x="1654175" y="1362075"/>
            <a:ext cx="2578100" cy="1009650"/>
            <a:chOff x="1042" y="858"/>
            <a:chExt cx="1624" cy="636"/>
          </a:xfrm>
        </p:grpSpPr>
        <p:grpSp>
          <p:nvGrpSpPr>
            <p:cNvPr id="109605" name="Group 69"/>
            <p:cNvGrpSpPr>
              <a:grpSpLocks/>
            </p:cNvGrpSpPr>
            <p:nvPr/>
          </p:nvGrpSpPr>
          <p:grpSpPr bwMode="auto">
            <a:xfrm>
              <a:off x="1042" y="858"/>
              <a:ext cx="350" cy="630"/>
              <a:chOff x="2532" y="1542"/>
              <a:chExt cx="184" cy="332"/>
            </a:xfrm>
          </p:grpSpPr>
          <p:sp>
            <p:nvSpPr>
              <p:cNvPr id="109621"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622" name="Line 71"/>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23" name="Line 72"/>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24" name="Line 73"/>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25" name="Line 74"/>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26" name="Line 75"/>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9606" name="Group 76"/>
            <p:cNvGrpSpPr>
              <a:grpSpLocks/>
            </p:cNvGrpSpPr>
            <p:nvPr/>
          </p:nvGrpSpPr>
          <p:grpSpPr bwMode="auto">
            <a:xfrm>
              <a:off x="1474" y="864"/>
              <a:ext cx="350" cy="630"/>
              <a:chOff x="2532" y="1542"/>
              <a:chExt cx="184" cy="332"/>
            </a:xfrm>
          </p:grpSpPr>
          <p:sp>
            <p:nvSpPr>
              <p:cNvPr id="109615"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616" name="Line 78"/>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17" name="Line 79"/>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18" name="Line 80"/>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19" name="Line 81"/>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20" name="Line 82"/>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grpSp>
          <p:nvGrpSpPr>
            <p:cNvPr id="109607" name="Group 83"/>
            <p:cNvGrpSpPr>
              <a:grpSpLocks/>
            </p:cNvGrpSpPr>
            <p:nvPr/>
          </p:nvGrpSpPr>
          <p:grpSpPr bwMode="auto">
            <a:xfrm>
              <a:off x="1906" y="864"/>
              <a:ext cx="350" cy="630"/>
              <a:chOff x="2532" y="1542"/>
              <a:chExt cx="184" cy="332"/>
            </a:xfrm>
          </p:grpSpPr>
          <p:sp>
            <p:nvSpPr>
              <p:cNvPr id="109609"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endParaRPr>
              </a:p>
            </p:txBody>
          </p:sp>
          <p:sp>
            <p:nvSpPr>
              <p:cNvPr id="109610" name="Line 85"/>
              <p:cNvSpPr>
                <a:spLocks noChangeAspect="1" noChangeShapeType="1"/>
              </p:cNvSpPr>
              <p:nvPr/>
            </p:nvSpPr>
            <p:spPr bwMode="auto">
              <a:xfrm>
                <a:off x="2567" y="1607"/>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11" name="Line 86"/>
              <p:cNvSpPr>
                <a:spLocks noChangeAspect="1" noChangeShapeType="1"/>
              </p:cNvSpPr>
              <p:nvPr/>
            </p:nvSpPr>
            <p:spPr bwMode="auto">
              <a:xfrm>
                <a:off x="2567" y="1655"/>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12" name="Line 87"/>
              <p:cNvSpPr>
                <a:spLocks noChangeAspect="1" noChangeShapeType="1"/>
              </p:cNvSpPr>
              <p:nvPr/>
            </p:nvSpPr>
            <p:spPr bwMode="auto">
              <a:xfrm>
                <a:off x="2568" y="17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13" name="Line 88"/>
              <p:cNvSpPr>
                <a:spLocks noChangeAspect="1" noChangeShapeType="1"/>
              </p:cNvSpPr>
              <p:nvPr/>
            </p:nvSpPr>
            <p:spPr bwMode="auto">
              <a:xfrm>
                <a:off x="2568" y="1751"/>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sp>
            <p:nvSpPr>
              <p:cNvPr id="109614" name="Line 89"/>
              <p:cNvSpPr>
                <a:spLocks noChangeAspect="1" noChangeShapeType="1"/>
              </p:cNvSpPr>
              <p:nvPr/>
            </p:nvSpPr>
            <p:spPr bwMode="auto">
              <a:xfrm>
                <a:off x="2567" y="1803"/>
                <a:ext cx="11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endParaRPr>
              </a:p>
            </p:txBody>
          </p:sp>
        </p:grpSp>
        <p:sp>
          <p:nvSpPr>
            <p:cNvPr id="109608" name="Text Box 90"/>
            <p:cNvSpPr txBox="1">
              <a:spLocks noChangeArrowheads="1"/>
            </p:cNvSpPr>
            <p:nvPr/>
          </p:nvSpPr>
          <p:spPr bwMode="auto">
            <a:xfrm>
              <a:off x="2294" y="922"/>
              <a:ext cx="3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000099"/>
                  </a:solidFill>
                </a:rPr>
                <a:t>…</a:t>
              </a:r>
            </a:p>
          </p:txBody>
        </p:sp>
      </p:grpSp>
      <p:sp>
        <p:nvSpPr>
          <p:cNvPr id="109602" name="Line 91"/>
          <p:cNvSpPr>
            <a:spLocks noChangeShapeType="1"/>
          </p:cNvSpPr>
          <p:nvPr/>
        </p:nvSpPr>
        <p:spPr bwMode="auto">
          <a:xfrm>
            <a:off x="2286000" y="2514600"/>
            <a:ext cx="0" cy="990600"/>
          </a:xfrm>
          <a:prstGeom prst="line">
            <a:avLst/>
          </a:prstGeom>
          <a:noFill/>
          <a:ln w="1524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9603" name="Text Box 92"/>
          <p:cNvSpPr txBox="1">
            <a:spLocks noChangeArrowheads="1"/>
          </p:cNvSpPr>
          <p:nvPr/>
        </p:nvSpPr>
        <p:spPr bwMode="auto">
          <a:xfrm>
            <a:off x="6796088" y="6500813"/>
            <a:ext cx="2271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solidFill>
                  <a:srgbClr val="000000"/>
                </a:solidFill>
              </a:rPr>
              <a:t>Slide credit: Josef Sivic</a:t>
            </a:r>
          </a:p>
        </p:txBody>
      </p:sp>
      <p:sp>
        <p:nvSpPr>
          <p:cNvPr id="109604" name="Text Box 93"/>
          <p:cNvSpPr txBox="1">
            <a:spLocks noChangeArrowheads="1"/>
          </p:cNvSpPr>
          <p:nvPr/>
        </p:nvSpPr>
        <p:spPr bwMode="auto">
          <a:xfrm>
            <a:off x="5867400" y="1143000"/>
            <a:ext cx="2614613" cy="495300"/>
          </a:xfrm>
          <a:prstGeom prst="rect">
            <a:avLst/>
          </a:prstGeom>
          <a:solidFill>
            <a:schemeClr val="bg1"/>
          </a:solidFill>
          <a:ln w="38100">
            <a:solidFill>
              <a:srgbClr val="FF9900"/>
            </a:solidFill>
            <a:miter lim="800000"/>
            <a:headEnd/>
            <a:tailEnd/>
          </a:ln>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rPr>
              <a:t>Visual vocabulary</a:t>
            </a:r>
          </a:p>
        </p:txBody>
      </p:sp>
    </p:spTree>
    <p:extLst>
      <p:ext uri="{BB962C8B-B14F-4D97-AF65-F5344CB8AC3E}">
        <p14:creationId xmlns:p14="http://schemas.microsoft.com/office/powerpoint/2010/main" val="3851664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altLang="en-US" smtClean="0"/>
              <a:t>Example codebook</a:t>
            </a:r>
          </a:p>
        </p:txBody>
      </p:sp>
      <p:sp>
        <p:nvSpPr>
          <p:cNvPr id="112643" name="Content Placeholder 2"/>
          <p:cNvSpPr>
            <a:spLocks noGrp="1"/>
          </p:cNvSpPr>
          <p:nvPr>
            <p:ph idx="1"/>
          </p:nvPr>
        </p:nvSpPr>
        <p:spPr/>
        <p:txBody>
          <a:bodyPr/>
          <a:lstStyle/>
          <a:p>
            <a:endParaRPr lang="en-US" altLang="en-US" smtClean="0"/>
          </a:p>
        </p:txBody>
      </p:sp>
      <p:pic>
        <p:nvPicPr>
          <p:cNvPr id="112644" name="Picture 10" descr="AgarwalRoth_CB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90600"/>
            <a:ext cx="3379788"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Line 11"/>
          <p:cNvSpPr>
            <a:spLocks noChangeShapeType="1"/>
          </p:cNvSpPr>
          <p:nvPr/>
        </p:nvSpPr>
        <p:spPr bwMode="auto">
          <a:xfrm>
            <a:off x="4495800" y="1893888"/>
            <a:ext cx="533400" cy="0"/>
          </a:xfrm>
          <a:prstGeom prst="line">
            <a:avLst/>
          </a:prstGeom>
          <a:noFill/>
          <a:ln w="9525">
            <a:solidFill>
              <a:schemeClr val="bg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solidFill>
                <a:srgbClr val="000000"/>
              </a:solidFill>
            </a:endParaRPr>
          </a:p>
        </p:txBody>
      </p:sp>
      <p:grpSp>
        <p:nvGrpSpPr>
          <p:cNvPr id="112646" name="Group 12"/>
          <p:cNvGrpSpPr>
            <a:grpSpLocks/>
          </p:cNvGrpSpPr>
          <p:nvPr/>
        </p:nvGrpSpPr>
        <p:grpSpPr bwMode="auto">
          <a:xfrm>
            <a:off x="971550" y="1216025"/>
            <a:ext cx="3379788" cy="1338263"/>
            <a:chOff x="431" y="2886"/>
            <a:chExt cx="2310" cy="915"/>
          </a:xfrm>
        </p:grpSpPr>
        <p:pic>
          <p:nvPicPr>
            <p:cNvPr id="112663" name="Picture 13" descr="car5-090-000"/>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359" y="2886"/>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4" name="Picture 14" descr="car6-090-000"/>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361" y="3348"/>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5" name="Picture 15" descr="car7-090-000"/>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894" y="3348"/>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6" name="Picture 16" descr="car9-090-000"/>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2288" y="2886"/>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7" name="Picture 17" descr="car11-090-000"/>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1824" y="2886"/>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8" name="Picture 18" descr="car12-090-000"/>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431" y="3348"/>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9" name="Picture 19" descr="car14-090-000"/>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2288" y="3348"/>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0" name="Picture 20" descr="car1-090-000"/>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431" y="2886"/>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1" name="Picture 21" descr="car2-090-000"/>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894" y="2886"/>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2" name="Picture 22" descr="car3-090-000"/>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1824" y="3348"/>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647" name="Group 4"/>
          <p:cNvGrpSpPr>
            <a:grpSpLocks/>
          </p:cNvGrpSpPr>
          <p:nvPr/>
        </p:nvGrpSpPr>
        <p:grpSpPr bwMode="auto">
          <a:xfrm>
            <a:off x="1905000" y="3124200"/>
            <a:ext cx="5688013" cy="3240088"/>
            <a:chOff x="1247" y="754"/>
            <a:chExt cx="3583" cy="2041"/>
          </a:xfrm>
        </p:grpSpPr>
        <p:grpSp>
          <p:nvGrpSpPr>
            <p:cNvPr id="112650" name="Group 5"/>
            <p:cNvGrpSpPr>
              <a:grpSpLocks/>
            </p:cNvGrpSpPr>
            <p:nvPr/>
          </p:nvGrpSpPr>
          <p:grpSpPr bwMode="auto">
            <a:xfrm>
              <a:off x="1280" y="808"/>
              <a:ext cx="3550" cy="1761"/>
              <a:chOff x="2698" y="817"/>
              <a:chExt cx="2992" cy="1487"/>
            </a:xfrm>
          </p:grpSpPr>
          <p:pic>
            <p:nvPicPr>
              <p:cNvPr id="112653" name="Picture 6"/>
              <p:cNvPicPr>
                <a:picLocks noChangeAspect="1" noChangeArrowheads="1"/>
              </p:cNvPicPr>
              <p:nvPr/>
            </p:nvPicPr>
            <p:blipFill>
              <a:blip r:embed="rId14">
                <a:extLst>
                  <a:ext uri="{28A0092B-C50C-407E-A947-70E740481C1C}">
                    <a14:useLocalDpi xmlns:a14="http://schemas.microsoft.com/office/drawing/2010/main" val="0"/>
                  </a:ext>
                </a:extLst>
              </a:blip>
              <a:srcRect t="8241" b="11539"/>
              <a:stretch>
                <a:fillRect/>
              </a:stretch>
            </p:blipFill>
            <p:spPr bwMode="auto">
              <a:xfrm>
                <a:off x="2698" y="1567"/>
                <a:ext cx="205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54" name="Picture 7"/>
              <p:cNvPicPr>
                <a:picLocks noChangeAspect="1" noChangeArrowheads="1"/>
              </p:cNvPicPr>
              <p:nvPr/>
            </p:nvPicPr>
            <p:blipFill>
              <a:blip r:embed="rId15">
                <a:extLst>
                  <a:ext uri="{28A0092B-C50C-407E-A947-70E740481C1C}">
                    <a14:useLocalDpi xmlns:a14="http://schemas.microsoft.com/office/drawing/2010/main" val="0"/>
                  </a:ext>
                </a:extLst>
              </a:blip>
              <a:srcRect b="13483"/>
              <a:stretch>
                <a:fillRect/>
              </a:stretch>
            </p:blipFill>
            <p:spPr bwMode="auto">
              <a:xfrm>
                <a:off x="2698" y="1258"/>
                <a:ext cx="158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55" name="Picture 8"/>
              <p:cNvPicPr>
                <a:picLocks noChangeAspect="1" noChangeArrowheads="1"/>
              </p:cNvPicPr>
              <p:nvPr/>
            </p:nvPicPr>
            <p:blipFill>
              <a:blip r:embed="rId16">
                <a:extLst>
                  <a:ext uri="{28A0092B-C50C-407E-A947-70E740481C1C}">
                    <a14:useLocalDpi xmlns:a14="http://schemas.microsoft.com/office/drawing/2010/main" val="0"/>
                  </a:ext>
                </a:extLst>
              </a:blip>
              <a:srcRect t="3529" b="8824"/>
              <a:stretch>
                <a:fillRect/>
              </a:stretch>
            </p:blipFill>
            <p:spPr bwMode="auto">
              <a:xfrm>
                <a:off x="2706" y="1412"/>
                <a:ext cx="12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56" name="Picture 9"/>
              <p:cNvPicPr>
                <a:picLocks noChangeAspect="1" noChangeArrowheads="1"/>
              </p:cNvPicPr>
              <p:nvPr/>
            </p:nvPicPr>
            <p:blipFill>
              <a:blip r:embed="rId17">
                <a:extLst>
                  <a:ext uri="{28A0092B-C50C-407E-A947-70E740481C1C}">
                    <a14:useLocalDpi xmlns:a14="http://schemas.microsoft.com/office/drawing/2010/main" val="0"/>
                  </a:ext>
                </a:extLst>
              </a:blip>
              <a:srcRect t="12370" b="12372"/>
              <a:stretch>
                <a:fillRect/>
              </a:stretch>
            </p:blipFill>
            <p:spPr bwMode="auto">
              <a:xfrm>
                <a:off x="2706" y="2012"/>
                <a:ext cx="93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57" name="Picture 10"/>
              <p:cNvPicPr>
                <a:picLocks noChangeAspect="1" noChangeArrowheads="1"/>
              </p:cNvPicPr>
              <p:nvPr/>
            </p:nvPicPr>
            <p:blipFill>
              <a:blip r:embed="rId18">
                <a:extLst>
                  <a:ext uri="{28A0092B-C50C-407E-A947-70E740481C1C}">
                    <a14:useLocalDpi xmlns:a14="http://schemas.microsoft.com/office/drawing/2010/main" val="0"/>
                  </a:ext>
                </a:extLst>
              </a:blip>
              <a:srcRect l="1105" t="6061" b="15152"/>
              <a:stretch>
                <a:fillRect/>
              </a:stretch>
            </p:blipFill>
            <p:spPr bwMode="auto">
              <a:xfrm>
                <a:off x="2712" y="2148"/>
                <a:ext cx="188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58" name="Picture 11"/>
              <p:cNvPicPr>
                <a:picLocks noChangeAspect="1" noChangeArrowheads="1"/>
              </p:cNvPicPr>
              <p:nvPr/>
            </p:nvPicPr>
            <p:blipFill>
              <a:blip r:embed="rId19">
                <a:extLst>
                  <a:ext uri="{28A0092B-C50C-407E-A947-70E740481C1C}">
                    <a14:useLocalDpi xmlns:a14="http://schemas.microsoft.com/office/drawing/2010/main" val="0"/>
                  </a:ext>
                </a:extLst>
              </a:blip>
              <a:srcRect t="7692" b="13846"/>
              <a:stretch>
                <a:fillRect/>
              </a:stretch>
            </p:blipFill>
            <p:spPr bwMode="auto">
              <a:xfrm>
                <a:off x="2702" y="1705"/>
                <a:ext cx="15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59" name="Picture 12"/>
              <p:cNvPicPr>
                <a:picLocks noChangeArrowheads="1"/>
              </p:cNvPicPr>
              <p:nvPr/>
            </p:nvPicPr>
            <p:blipFill>
              <a:blip r:embed="rId20">
                <a:extLst>
                  <a:ext uri="{28A0092B-C50C-407E-A947-70E740481C1C}">
                    <a14:useLocalDpi xmlns:a14="http://schemas.microsoft.com/office/drawing/2010/main" val="0"/>
                  </a:ext>
                </a:extLst>
              </a:blip>
              <a:srcRect b="3726"/>
              <a:stretch>
                <a:fillRect/>
              </a:stretch>
            </p:blipFill>
            <p:spPr bwMode="auto">
              <a:xfrm>
                <a:off x="2705" y="1854"/>
                <a:ext cx="107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60" name="Picture 13"/>
              <p:cNvPicPr>
                <a:picLocks noChangeAspect="1" noChangeArrowheads="1"/>
              </p:cNvPicPr>
              <p:nvPr/>
            </p:nvPicPr>
            <p:blipFill>
              <a:blip r:embed="rId21">
                <a:extLst>
                  <a:ext uri="{28A0092B-C50C-407E-A947-70E740481C1C}">
                    <a14:useLocalDpi xmlns:a14="http://schemas.microsoft.com/office/drawing/2010/main" val="0"/>
                  </a:ext>
                </a:extLst>
              </a:blip>
              <a:srcRect l="702" b="7018"/>
              <a:stretch>
                <a:fillRect/>
              </a:stretch>
            </p:blipFill>
            <p:spPr bwMode="auto">
              <a:xfrm>
                <a:off x="2722" y="817"/>
                <a:ext cx="2968"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61" name="Picture 1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17" y="971"/>
                <a:ext cx="2962"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62" name="Picture 1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14" y="1116"/>
                <a:ext cx="296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sp>
          <p:nvSpPr>
            <p:cNvPr id="112651" name="Rectangle 16"/>
            <p:cNvSpPr>
              <a:spLocks noChangeArrowheads="1"/>
            </p:cNvSpPr>
            <p:nvPr/>
          </p:nvSpPr>
          <p:spPr bwMode="auto">
            <a:xfrm>
              <a:off x="1247" y="754"/>
              <a:ext cx="304" cy="2041"/>
            </a:xfrm>
            <a:prstGeom prst="rect">
              <a:avLst/>
            </a:prstGeom>
            <a:noFill/>
            <a:ln w="25400" cap="sq">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de-CH" altLang="en-US" sz="2400">
                <a:solidFill>
                  <a:srgbClr val="000000"/>
                </a:solidFill>
              </a:endParaRPr>
            </a:p>
          </p:txBody>
        </p:sp>
        <p:sp>
          <p:nvSpPr>
            <p:cNvPr id="112652" name="Text Box 17"/>
            <p:cNvSpPr txBox="1">
              <a:spLocks noChangeArrowheads="1"/>
            </p:cNvSpPr>
            <p:nvPr/>
          </p:nvSpPr>
          <p:spPr bwMode="auto">
            <a:xfrm>
              <a:off x="1287" y="2519"/>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b="1">
                  <a:solidFill>
                    <a:srgbClr val="808080"/>
                  </a:solidFill>
                  <a:latin typeface="ETH Light"/>
                </a:rPr>
                <a:t>…</a:t>
              </a:r>
              <a:endParaRPr lang="de-CH" altLang="en-US" sz="1800" b="1">
                <a:solidFill>
                  <a:srgbClr val="808080"/>
                </a:solidFill>
                <a:latin typeface="ETH Light"/>
              </a:endParaRPr>
            </a:p>
          </p:txBody>
        </p:sp>
      </p:grpSp>
      <p:sp>
        <p:nvSpPr>
          <p:cNvPr id="112648" name="Text Box 4"/>
          <p:cNvSpPr txBox="1">
            <a:spLocks noChangeArrowheads="1"/>
          </p:cNvSpPr>
          <p:nvPr/>
        </p:nvSpPr>
        <p:spPr bwMode="auto">
          <a:xfrm>
            <a:off x="7748588" y="6534150"/>
            <a:ext cx="1319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200">
                <a:solidFill>
                  <a:srgbClr val="000000"/>
                </a:solidFill>
              </a:rPr>
              <a:t>Source: B. Leibe</a:t>
            </a:r>
          </a:p>
        </p:txBody>
      </p:sp>
      <p:sp>
        <p:nvSpPr>
          <p:cNvPr id="112649" name="Text Box 146"/>
          <p:cNvSpPr txBox="1">
            <a:spLocks noChangeArrowheads="1"/>
          </p:cNvSpPr>
          <p:nvPr/>
        </p:nvSpPr>
        <p:spPr bwMode="auto">
          <a:xfrm>
            <a:off x="3190875" y="6096000"/>
            <a:ext cx="27527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buClr>
                <a:srgbClr val="FFFFFF"/>
              </a:buClr>
              <a:buSzPct val="50000"/>
              <a:buFont typeface="Wingdings" panose="05000000000000000000" pitchFamily="2" charset="2"/>
              <a:buNone/>
            </a:pPr>
            <a:r>
              <a:rPr kumimoji="1" lang="en-US" altLang="en-US" sz="1600" b="1">
                <a:solidFill>
                  <a:srgbClr val="808080"/>
                </a:solidFill>
              </a:rPr>
              <a:t>Appearance codebook</a:t>
            </a:r>
            <a:endParaRPr lang="en-US" altLang="en-US" sz="1600">
              <a:solidFill>
                <a:srgbClr val="000000"/>
              </a:solidFill>
            </a:endParaRPr>
          </a:p>
        </p:txBody>
      </p:sp>
    </p:spTree>
    <p:extLst>
      <p:ext uri="{BB962C8B-B14F-4D97-AF65-F5344CB8AC3E}">
        <p14:creationId xmlns:p14="http://schemas.microsoft.com/office/powerpoint/2010/main" val="29658006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mtClean="0"/>
              <a:t>Another codebook</a:t>
            </a:r>
          </a:p>
        </p:txBody>
      </p:sp>
      <p:grpSp>
        <p:nvGrpSpPr>
          <p:cNvPr id="113667" name="Group 145"/>
          <p:cNvGrpSpPr>
            <a:grpSpLocks/>
          </p:cNvGrpSpPr>
          <p:nvPr/>
        </p:nvGrpSpPr>
        <p:grpSpPr bwMode="auto">
          <a:xfrm>
            <a:off x="4002088" y="2054225"/>
            <a:ext cx="5018087" cy="3551238"/>
            <a:chOff x="3538" y="622"/>
            <a:chExt cx="2200" cy="1557"/>
          </a:xfrm>
        </p:grpSpPr>
        <p:sp>
          <p:nvSpPr>
            <p:cNvPr id="113678" name="Text Box 146"/>
            <p:cNvSpPr txBox="1">
              <a:spLocks noChangeArrowheads="1"/>
            </p:cNvSpPr>
            <p:nvPr/>
          </p:nvSpPr>
          <p:spPr bwMode="auto">
            <a:xfrm>
              <a:off x="3856" y="1967"/>
              <a:ext cx="144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buClr>
                  <a:srgbClr val="FFFFFF"/>
                </a:buClr>
                <a:buSzPct val="50000"/>
                <a:buFont typeface="Wingdings" panose="05000000000000000000" pitchFamily="2" charset="2"/>
                <a:buNone/>
              </a:pPr>
              <a:r>
                <a:rPr kumimoji="1" lang="en-US" altLang="en-US" sz="1600" b="1">
                  <a:solidFill>
                    <a:srgbClr val="808080"/>
                  </a:solidFill>
                </a:rPr>
                <a:t>Appearance codebook</a:t>
              </a:r>
              <a:endParaRPr lang="en-US" altLang="en-US" sz="1600">
                <a:solidFill>
                  <a:srgbClr val="000000"/>
                </a:solidFill>
              </a:endParaRPr>
            </a:p>
          </p:txBody>
        </p:sp>
        <p:grpSp>
          <p:nvGrpSpPr>
            <p:cNvPr id="113679" name="Group 147"/>
            <p:cNvGrpSpPr>
              <a:grpSpLocks/>
            </p:cNvGrpSpPr>
            <p:nvPr/>
          </p:nvGrpSpPr>
          <p:grpSpPr bwMode="auto">
            <a:xfrm>
              <a:off x="3538" y="622"/>
              <a:ext cx="2200" cy="1475"/>
              <a:chOff x="3288" y="640"/>
              <a:chExt cx="2200" cy="1475"/>
            </a:xfrm>
          </p:grpSpPr>
          <p:grpSp>
            <p:nvGrpSpPr>
              <p:cNvPr id="113680" name="Group 148"/>
              <p:cNvGrpSpPr>
                <a:grpSpLocks/>
              </p:cNvGrpSpPr>
              <p:nvPr/>
            </p:nvGrpSpPr>
            <p:grpSpPr bwMode="auto">
              <a:xfrm>
                <a:off x="3347" y="1088"/>
                <a:ext cx="194" cy="102"/>
                <a:chOff x="3347" y="1088"/>
                <a:chExt cx="194" cy="102"/>
              </a:xfrm>
            </p:grpSpPr>
            <p:pic>
              <p:nvPicPr>
                <p:cNvPr id="113823" name="Picture 149" descr="images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24" name="Line 150"/>
                <p:cNvSpPr>
                  <a:spLocks noChangeShapeType="1"/>
                </p:cNvSpPr>
                <p:nvPr/>
              </p:nvSpPr>
              <p:spPr bwMode="auto">
                <a:xfrm flipH="1">
                  <a:off x="3449" y="1143"/>
                  <a:ext cx="92"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grpSp>
            <p:nvGrpSpPr>
              <p:cNvPr id="113681" name="Group 151"/>
              <p:cNvGrpSpPr>
                <a:grpSpLocks/>
              </p:cNvGrpSpPr>
              <p:nvPr/>
            </p:nvGrpSpPr>
            <p:grpSpPr bwMode="auto">
              <a:xfrm>
                <a:off x="3288" y="640"/>
                <a:ext cx="2200" cy="1475"/>
                <a:chOff x="3288" y="640"/>
                <a:chExt cx="2200" cy="1475"/>
              </a:xfrm>
            </p:grpSpPr>
            <p:sp>
              <p:nvSpPr>
                <p:cNvPr id="113682" name="Rectangle 152"/>
                <p:cNvSpPr>
                  <a:spLocks noChangeArrowheads="1"/>
                </p:cNvSpPr>
                <p:nvPr/>
              </p:nvSpPr>
              <p:spPr bwMode="auto">
                <a:xfrm>
                  <a:off x="3295" y="684"/>
                  <a:ext cx="207" cy="1388"/>
                </a:xfrm>
                <a:prstGeom prst="rect">
                  <a:avLst/>
                </a:prstGeom>
                <a:noFill/>
                <a:ln w="25400" cap="sq">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de-CH" altLang="en-US" sz="2400">
                    <a:solidFill>
                      <a:srgbClr val="000000"/>
                    </a:solidFill>
                  </a:endParaRPr>
                </a:p>
              </p:txBody>
            </p:sp>
            <p:sp>
              <p:nvSpPr>
                <p:cNvPr id="113683" name="Text Box 153"/>
                <p:cNvSpPr txBox="1">
                  <a:spLocks noChangeArrowheads="1"/>
                </p:cNvSpPr>
                <p:nvPr/>
              </p:nvSpPr>
              <p:spPr bwMode="auto">
                <a:xfrm>
                  <a:off x="3288" y="1884"/>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b="1">
                      <a:solidFill>
                        <a:srgbClr val="808080"/>
                      </a:solidFill>
                      <a:latin typeface="ETH Light"/>
                    </a:rPr>
                    <a:t>…</a:t>
                  </a:r>
                  <a:endParaRPr lang="de-CH" altLang="en-US" sz="1800" b="1">
                    <a:solidFill>
                      <a:srgbClr val="808080"/>
                    </a:solidFill>
                    <a:latin typeface="ETH Light"/>
                  </a:endParaRPr>
                </a:p>
              </p:txBody>
            </p:sp>
            <p:grpSp>
              <p:nvGrpSpPr>
                <p:cNvPr id="113684" name="Group 154"/>
                <p:cNvGrpSpPr>
                  <a:grpSpLocks/>
                </p:cNvGrpSpPr>
                <p:nvPr/>
              </p:nvGrpSpPr>
              <p:grpSpPr bwMode="auto">
                <a:xfrm>
                  <a:off x="3346" y="1211"/>
                  <a:ext cx="1381" cy="102"/>
                  <a:chOff x="1324" y="1484"/>
                  <a:chExt cx="2025" cy="150"/>
                </a:xfrm>
              </p:grpSpPr>
              <p:pic>
                <p:nvPicPr>
                  <p:cNvPr id="113810" name="Picture 155" descr="images0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 y="1484"/>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811" name="Group 156"/>
                  <p:cNvGrpSpPr>
                    <a:grpSpLocks/>
                  </p:cNvGrpSpPr>
                  <p:nvPr/>
                </p:nvGrpSpPr>
                <p:grpSpPr bwMode="auto">
                  <a:xfrm>
                    <a:off x="1633" y="1484"/>
                    <a:ext cx="1716" cy="150"/>
                    <a:chOff x="-106" y="-823"/>
                    <a:chExt cx="1716" cy="150"/>
                  </a:xfrm>
                </p:grpSpPr>
                <p:pic>
                  <p:nvPicPr>
                    <p:cNvPr id="113813" name="Picture 157" descr="images_FVinCC068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14" name="Picture 158" descr="images_FVinCC068_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15" name="Picture 159" descr="images_FVinCC068_0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16" name="Picture 160" descr="images_FVinCC068_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17" name="Picture 161" descr="images_FVinCC068_0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18" name="Picture 162" descr="images_FVinCC068_0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19" name="Picture 163" descr="images_FVinCC068_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4"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20" name="Picture 164" descr="images_FVinCC068_0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8"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21" name="Picture 165" descr="images_FVinCC068_0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3"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22" name="Picture 166" descr="images_FVinCC068_0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60" y="-82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812" name="Line 167"/>
                  <p:cNvSpPr>
                    <a:spLocks noChangeShapeType="1"/>
                  </p:cNvSpPr>
                  <p:nvPr/>
                </p:nvSpPr>
                <p:spPr bwMode="auto">
                  <a:xfrm flipH="1">
                    <a:off x="1474" y="1563"/>
                    <a:ext cx="136"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grpSp>
              <p:nvGrpSpPr>
                <p:cNvPr id="113685" name="Group 168"/>
                <p:cNvGrpSpPr>
                  <a:grpSpLocks/>
                </p:cNvGrpSpPr>
                <p:nvPr/>
              </p:nvGrpSpPr>
              <p:grpSpPr bwMode="auto">
                <a:xfrm>
                  <a:off x="3348" y="1335"/>
                  <a:ext cx="1021" cy="102"/>
                  <a:chOff x="1324" y="1666"/>
                  <a:chExt cx="1503" cy="150"/>
                </a:xfrm>
              </p:grpSpPr>
              <p:pic>
                <p:nvPicPr>
                  <p:cNvPr id="113800" name="Picture 169" descr="images5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24" y="166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801" name="Group 170"/>
                  <p:cNvGrpSpPr>
                    <a:grpSpLocks/>
                  </p:cNvGrpSpPr>
                  <p:nvPr/>
                </p:nvGrpSpPr>
                <p:grpSpPr bwMode="auto">
                  <a:xfrm>
                    <a:off x="1633" y="1666"/>
                    <a:ext cx="1194" cy="150"/>
                    <a:chOff x="4680" y="-186"/>
                    <a:chExt cx="1194" cy="150"/>
                  </a:xfrm>
                </p:grpSpPr>
                <p:pic>
                  <p:nvPicPr>
                    <p:cNvPr id="113803" name="Picture 171" descr="images_FVinCC587_00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80" y="-1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04" name="Picture 172" descr="images_FVinCC587_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53" y="-1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05" name="Picture 173" descr="images_FVinCC587_00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27" y="-1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06" name="Picture 174" descr="images_FVinCC587_00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04" y="-1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07" name="Picture 175" descr="images_FVinCC587_00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78" y="-1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08" name="Picture 176" descr="images_FVinCC587_0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53" y="-1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09" name="Picture 177" descr="images_FVinCC587_00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24" y="-1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802" name="Line 178"/>
                  <p:cNvSpPr>
                    <a:spLocks noChangeShapeType="1"/>
                  </p:cNvSpPr>
                  <p:nvPr/>
                </p:nvSpPr>
                <p:spPr bwMode="auto">
                  <a:xfrm flipH="1">
                    <a:off x="1474" y="1743"/>
                    <a:ext cx="136"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grpSp>
              <p:nvGrpSpPr>
                <p:cNvPr id="113686" name="Group 179"/>
                <p:cNvGrpSpPr>
                  <a:grpSpLocks/>
                </p:cNvGrpSpPr>
                <p:nvPr/>
              </p:nvGrpSpPr>
              <p:grpSpPr bwMode="auto">
                <a:xfrm>
                  <a:off x="3346" y="1454"/>
                  <a:ext cx="788" cy="102"/>
                  <a:chOff x="1324" y="1841"/>
                  <a:chExt cx="1157" cy="150"/>
                </a:xfrm>
              </p:grpSpPr>
              <p:pic>
                <p:nvPicPr>
                  <p:cNvPr id="113792" name="Picture 180" descr="images5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24" y="1841"/>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793" name="Group 181"/>
                  <p:cNvGrpSpPr>
                    <a:grpSpLocks/>
                  </p:cNvGrpSpPr>
                  <p:nvPr/>
                </p:nvGrpSpPr>
                <p:grpSpPr bwMode="auto">
                  <a:xfrm>
                    <a:off x="1633" y="1841"/>
                    <a:ext cx="848" cy="150"/>
                    <a:chOff x="2281" y="-786"/>
                    <a:chExt cx="848" cy="150"/>
                  </a:xfrm>
                </p:grpSpPr>
                <p:pic>
                  <p:nvPicPr>
                    <p:cNvPr id="113795" name="Picture 182" descr="images_FVinCC511_00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81" y="-7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96" name="Picture 183" descr="images_FVinCC511_00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4" y="-7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97" name="Picture 184" descr="images_FVinCC511_0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627" y="-7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98" name="Picture 185" descr="images_FVinCC511_00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03" y="-7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99" name="Picture 186" descr="images_FVinCC511_00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979" y="-78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794" name="Line 187"/>
                  <p:cNvSpPr>
                    <a:spLocks noChangeShapeType="1"/>
                  </p:cNvSpPr>
                  <p:nvPr/>
                </p:nvSpPr>
                <p:spPr bwMode="auto">
                  <a:xfrm flipH="1">
                    <a:off x="1474" y="1919"/>
                    <a:ext cx="136"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grpSp>
              <p:nvGrpSpPr>
                <p:cNvPr id="113687" name="Group 188"/>
                <p:cNvGrpSpPr>
                  <a:grpSpLocks/>
                </p:cNvGrpSpPr>
                <p:nvPr/>
              </p:nvGrpSpPr>
              <p:grpSpPr bwMode="auto">
                <a:xfrm>
                  <a:off x="3346" y="1570"/>
                  <a:ext cx="906" cy="102"/>
                  <a:chOff x="1324" y="2011"/>
                  <a:chExt cx="1333" cy="150"/>
                </a:xfrm>
              </p:grpSpPr>
              <p:grpSp>
                <p:nvGrpSpPr>
                  <p:cNvPr id="113783" name="Group 189"/>
                  <p:cNvGrpSpPr>
                    <a:grpSpLocks/>
                  </p:cNvGrpSpPr>
                  <p:nvPr/>
                </p:nvGrpSpPr>
                <p:grpSpPr bwMode="auto">
                  <a:xfrm>
                    <a:off x="1633" y="2011"/>
                    <a:ext cx="1024" cy="150"/>
                    <a:chOff x="586" y="-318"/>
                    <a:chExt cx="1024" cy="150"/>
                  </a:xfrm>
                </p:grpSpPr>
                <p:pic>
                  <p:nvPicPr>
                    <p:cNvPr id="113786" name="Picture 190" descr="images_FVinCC192_00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6" y="-31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87" name="Picture 191" descr="images_FVinCC192_00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62" y="-31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88" name="Picture 192" descr="images_FVinCC192_00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34" y="-31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89" name="Picture 193" descr="images_FVinCC192_00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08" y="-31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90" name="Picture 194" descr="images_FVinCC192_00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283" y="-31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91" name="Picture 195" descr="images_FVinCC192_00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460" y="-31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784" name="Picture 196" descr="images19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324" y="2011"/>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85" name="Line 197"/>
                  <p:cNvSpPr>
                    <a:spLocks noChangeShapeType="1"/>
                  </p:cNvSpPr>
                  <p:nvPr/>
                </p:nvSpPr>
                <p:spPr bwMode="auto">
                  <a:xfrm flipH="1">
                    <a:off x="1474" y="2092"/>
                    <a:ext cx="136"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grpSp>
              <p:nvGrpSpPr>
                <p:cNvPr id="113688" name="Group 198"/>
                <p:cNvGrpSpPr>
                  <a:grpSpLocks/>
                </p:cNvGrpSpPr>
                <p:nvPr/>
              </p:nvGrpSpPr>
              <p:grpSpPr bwMode="auto">
                <a:xfrm>
                  <a:off x="3350" y="1693"/>
                  <a:ext cx="430" cy="102"/>
                  <a:chOff x="1324" y="2193"/>
                  <a:chExt cx="630" cy="150"/>
                </a:xfrm>
              </p:grpSpPr>
              <p:grpSp>
                <p:nvGrpSpPr>
                  <p:cNvPr id="113778" name="Group 199"/>
                  <p:cNvGrpSpPr>
                    <a:grpSpLocks/>
                  </p:cNvGrpSpPr>
                  <p:nvPr/>
                </p:nvGrpSpPr>
                <p:grpSpPr bwMode="auto">
                  <a:xfrm>
                    <a:off x="1633" y="2193"/>
                    <a:ext cx="321" cy="150"/>
                    <a:chOff x="4351" y="-324"/>
                    <a:chExt cx="321" cy="150"/>
                  </a:xfrm>
                </p:grpSpPr>
                <p:pic>
                  <p:nvPicPr>
                    <p:cNvPr id="113781" name="Picture 200" descr="images_FVinCC204_000"/>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351" y="-324"/>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82" name="Picture 201" descr="images_FVinCC204_00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522" y="-324"/>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779" name="Picture 202" descr="images204"/>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324" y="2193"/>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80" name="Line 203"/>
                  <p:cNvSpPr>
                    <a:spLocks noChangeShapeType="1"/>
                  </p:cNvSpPr>
                  <p:nvPr/>
                </p:nvSpPr>
                <p:spPr bwMode="auto">
                  <a:xfrm flipH="1">
                    <a:off x="1474" y="2269"/>
                    <a:ext cx="136"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grpSp>
              <p:nvGrpSpPr>
                <p:cNvPr id="113689" name="Group 204"/>
                <p:cNvGrpSpPr>
                  <a:grpSpLocks/>
                </p:cNvGrpSpPr>
                <p:nvPr/>
              </p:nvGrpSpPr>
              <p:grpSpPr bwMode="auto">
                <a:xfrm>
                  <a:off x="3349" y="1810"/>
                  <a:ext cx="665" cy="102"/>
                  <a:chOff x="1324" y="2364"/>
                  <a:chExt cx="978" cy="150"/>
                </a:xfrm>
              </p:grpSpPr>
              <p:grpSp>
                <p:nvGrpSpPr>
                  <p:cNvPr id="113771" name="Group 205"/>
                  <p:cNvGrpSpPr>
                    <a:grpSpLocks/>
                  </p:cNvGrpSpPr>
                  <p:nvPr/>
                </p:nvGrpSpPr>
                <p:grpSpPr bwMode="auto">
                  <a:xfrm>
                    <a:off x="1633" y="2364"/>
                    <a:ext cx="669" cy="150"/>
                    <a:chOff x="487" y="108"/>
                    <a:chExt cx="669" cy="150"/>
                  </a:xfrm>
                </p:grpSpPr>
                <p:pic>
                  <p:nvPicPr>
                    <p:cNvPr id="113774" name="Picture 206" descr="images_FVinCC690_002"/>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87" y="10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75" name="Picture 207" descr="images_FVinCC690_003"/>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62" y="10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76" name="Picture 208" descr="images_FVinCC690_00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36" y="10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77" name="Picture 209" descr="images_FVinCC690_00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06" y="10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772" name="Picture 210" descr="images690"/>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324" y="2364"/>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73" name="Line 211"/>
                  <p:cNvSpPr>
                    <a:spLocks noChangeShapeType="1"/>
                  </p:cNvSpPr>
                  <p:nvPr/>
                </p:nvSpPr>
                <p:spPr bwMode="auto">
                  <a:xfrm flipH="1">
                    <a:off x="1474" y="2445"/>
                    <a:ext cx="136"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grpSp>
              <p:nvGrpSpPr>
                <p:cNvPr id="113690" name="Group 212"/>
                <p:cNvGrpSpPr>
                  <a:grpSpLocks/>
                </p:cNvGrpSpPr>
                <p:nvPr/>
              </p:nvGrpSpPr>
              <p:grpSpPr bwMode="auto">
                <a:xfrm>
                  <a:off x="3347" y="867"/>
                  <a:ext cx="2141" cy="231"/>
                  <a:chOff x="3347" y="867"/>
                  <a:chExt cx="2141" cy="231"/>
                </a:xfrm>
              </p:grpSpPr>
              <p:pic>
                <p:nvPicPr>
                  <p:cNvPr id="113751" name="Picture 213" descr="images770"/>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47"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52" name="Line 214"/>
                  <p:cNvSpPr>
                    <a:spLocks noChangeShapeType="1"/>
                  </p:cNvSpPr>
                  <p:nvPr/>
                </p:nvSpPr>
                <p:spPr bwMode="auto">
                  <a:xfrm flipH="1">
                    <a:off x="3449" y="1024"/>
                    <a:ext cx="93"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nvGrpSpPr>
                  <p:cNvPr id="113753" name="Group 215"/>
                  <p:cNvGrpSpPr>
                    <a:grpSpLocks/>
                  </p:cNvGrpSpPr>
                  <p:nvPr/>
                </p:nvGrpSpPr>
                <p:grpSpPr bwMode="auto">
                  <a:xfrm>
                    <a:off x="3557" y="867"/>
                    <a:ext cx="1931" cy="231"/>
                    <a:chOff x="3557" y="867"/>
                    <a:chExt cx="1931" cy="231"/>
                  </a:xfrm>
                </p:grpSpPr>
                <p:grpSp>
                  <p:nvGrpSpPr>
                    <p:cNvPr id="113754" name="Group 216"/>
                    <p:cNvGrpSpPr>
                      <a:grpSpLocks/>
                    </p:cNvGrpSpPr>
                    <p:nvPr/>
                  </p:nvGrpSpPr>
                  <p:grpSpPr bwMode="auto">
                    <a:xfrm>
                      <a:off x="3557" y="971"/>
                      <a:ext cx="1762" cy="102"/>
                      <a:chOff x="3557" y="971"/>
                      <a:chExt cx="1762" cy="102"/>
                    </a:xfrm>
                  </p:grpSpPr>
                  <p:pic>
                    <p:nvPicPr>
                      <p:cNvPr id="113756" name="Picture 217" descr="images_FVinCC770_04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557"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57" name="Picture 218" descr="images_FVinCC770_043"/>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681"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58" name="Picture 219" descr="images_FVinCC770_044"/>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800" y="971"/>
                        <a:ext cx="10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59" name="Picture 220" descr="images_FVinCC770_045"/>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916"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0" name="Picture 221" descr="images_FVinCC770_046"/>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035"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1" name="Picture 222" descr="images_FVinCC770_047"/>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156"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2" name="Picture 223" descr="images_FVinCC770_048"/>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270"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3" name="Picture 224" descr="images_FVinCC770_049"/>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390"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4" name="Picture 225" descr="images_FVinCC770_050"/>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4509"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5" name="Picture 226" descr="images_FVinCC770_051"/>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4625" y="971"/>
                        <a:ext cx="10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6" name="Picture 227" descr="images_FVinCC770_05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746"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7" name="Picture 228" descr="images_FVinCC770_053"/>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865"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8" name="Picture 229" descr="images_FVinCC770_054"/>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4981"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9" name="Picture 230" descr="images_FVinCC770_055"/>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100"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70" name="Picture 231" descr="images_FVinCC770_056"/>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5217" y="971"/>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755" name="Text Box 232"/>
                    <p:cNvSpPr txBox="1">
                      <a:spLocks noChangeArrowheads="1"/>
                    </p:cNvSpPr>
                    <p:nvPr/>
                  </p:nvSpPr>
                  <p:spPr bwMode="auto">
                    <a:xfrm>
                      <a:off x="5274" y="867"/>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b="1">
                          <a:solidFill>
                            <a:srgbClr val="808080"/>
                          </a:solidFill>
                          <a:latin typeface="ETH Light"/>
                        </a:rPr>
                        <a:t>…</a:t>
                      </a:r>
                      <a:endParaRPr lang="de-CH" altLang="en-US" sz="1800" b="1">
                        <a:solidFill>
                          <a:srgbClr val="808080"/>
                        </a:solidFill>
                        <a:latin typeface="ETH Light"/>
                      </a:endParaRPr>
                    </a:p>
                  </p:txBody>
                </p:sp>
              </p:grpSp>
            </p:grpSp>
            <p:grpSp>
              <p:nvGrpSpPr>
                <p:cNvPr id="113691" name="Group 233"/>
                <p:cNvGrpSpPr>
                  <a:grpSpLocks/>
                </p:cNvGrpSpPr>
                <p:nvPr/>
              </p:nvGrpSpPr>
              <p:grpSpPr bwMode="auto">
                <a:xfrm>
                  <a:off x="3347" y="748"/>
                  <a:ext cx="2141" cy="231"/>
                  <a:chOff x="3347" y="748"/>
                  <a:chExt cx="2141" cy="231"/>
                </a:xfrm>
              </p:grpSpPr>
              <p:pic>
                <p:nvPicPr>
                  <p:cNvPr id="113731" name="Picture 234" descr="images524"/>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3347"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32" name="Line 235"/>
                  <p:cNvSpPr>
                    <a:spLocks noChangeShapeType="1"/>
                  </p:cNvSpPr>
                  <p:nvPr/>
                </p:nvSpPr>
                <p:spPr bwMode="auto">
                  <a:xfrm flipH="1">
                    <a:off x="3449" y="901"/>
                    <a:ext cx="93"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nvGrpSpPr>
                  <p:cNvPr id="113733" name="Group 236"/>
                  <p:cNvGrpSpPr>
                    <a:grpSpLocks/>
                  </p:cNvGrpSpPr>
                  <p:nvPr/>
                </p:nvGrpSpPr>
                <p:grpSpPr bwMode="auto">
                  <a:xfrm>
                    <a:off x="3557" y="748"/>
                    <a:ext cx="1931" cy="231"/>
                    <a:chOff x="3557" y="748"/>
                    <a:chExt cx="1931" cy="231"/>
                  </a:xfrm>
                </p:grpSpPr>
                <p:grpSp>
                  <p:nvGrpSpPr>
                    <p:cNvPr id="113734" name="Group 237"/>
                    <p:cNvGrpSpPr>
                      <a:grpSpLocks/>
                    </p:cNvGrpSpPr>
                    <p:nvPr/>
                  </p:nvGrpSpPr>
                  <p:grpSpPr bwMode="auto">
                    <a:xfrm>
                      <a:off x="3557" y="848"/>
                      <a:ext cx="1759" cy="102"/>
                      <a:chOff x="3557" y="848"/>
                      <a:chExt cx="1759" cy="102"/>
                    </a:xfrm>
                  </p:grpSpPr>
                  <p:pic>
                    <p:nvPicPr>
                      <p:cNvPr id="113736" name="Picture 238" descr="images_FVinCC524_014"/>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557"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37" name="Picture 239" descr="images_FVinCC524_015"/>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673"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38" name="Picture 240" descr="images_FVinCC524_016"/>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3792"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39" name="Picture 241" descr="images_FVinCC524_017"/>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3913"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0" name="Picture 242" descr="images_FVinCC524_018"/>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4030"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1" name="Picture 243" descr="images_FVinCC524_019"/>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4150"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2" name="Picture 244" descr="images_FVinCC524_020"/>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4268"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3" name="Picture 245" descr="images_FVinCC524_021"/>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4386"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4" name="Picture 246" descr="images_FVinCC524_022"/>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4504"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5" name="Picture 247" descr="images_FVinCC524_023"/>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4623"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6" name="Picture 248" descr="images_FVinCC524_024"/>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741"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7" name="Picture 249" descr="images_FVinCC524_025"/>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4860"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8" name="Picture 250" descr="images_FVinCC524_026"/>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4975"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49" name="Picture 251" descr="images_FVinCC524_027"/>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5094"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50" name="Picture 252" descr="images_FVinCC524_028"/>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5214" y="84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735" name="Text Box 253"/>
                    <p:cNvSpPr txBox="1">
                      <a:spLocks noChangeArrowheads="1"/>
                    </p:cNvSpPr>
                    <p:nvPr/>
                  </p:nvSpPr>
                  <p:spPr bwMode="auto">
                    <a:xfrm>
                      <a:off x="5274" y="748"/>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b="1">
                          <a:solidFill>
                            <a:srgbClr val="808080"/>
                          </a:solidFill>
                          <a:latin typeface="ETH Light"/>
                        </a:rPr>
                        <a:t>…</a:t>
                      </a:r>
                      <a:endParaRPr lang="de-CH" altLang="en-US" sz="1800" b="1">
                        <a:solidFill>
                          <a:srgbClr val="808080"/>
                        </a:solidFill>
                        <a:latin typeface="ETH Light"/>
                      </a:endParaRPr>
                    </a:p>
                  </p:txBody>
                </p:sp>
              </p:grpSp>
            </p:grpSp>
            <p:grpSp>
              <p:nvGrpSpPr>
                <p:cNvPr id="113692" name="Group 254"/>
                <p:cNvGrpSpPr>
                  <a:grpSpLocks/>
                </p:cNvGrpSpPr>
                <p:nvPr/>
              </p:nvGrpSpPr>
              <p:grpSpPr bwMode="auto">
                <a:xfrm>
                  <a:off x="3347" y="640"/>
                  <a:ext cx="2141" cy="231"/>
                  <a:chOff x="3347" y="640"/>
                  <a:chExt cx="2141" cy="231"/>
                </a:xfrm>
              </p:grpSpPr>
              <p:pic>
                <p:nvPicPr>
                  <p:cNvPr id="113711" name="Picture 255" descr="images800"/>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3347"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12" name="Line 256"/>
                  <p:cNvSpPr>
                    <a:spLocks noChangeShapeType="1"/>
                  </p:cNvSpPr>
                  <p:nvPr/>
                </p:nvSpPr>
                <p:spPr bwMode="auto">
                  <a:xfrm flipH="1">
                    <a:off x="3449" y="791"/>
                    <a:ext cx="93" cy="0"/>
                  </a:xfrm>
                  <a:prstGeom prst="line">
                    <a:avLst/>
                  </a:prstGeom>
                  <a:noFill/>
                  <a:ln w="12700" cap="sq">
                    <a:solidFill>
                      <a:schemeClr val="bg2"/>
                    </a:solidFill>
                    <a:round/>
                    <a:headEnd type="none" w="sm" len="sm"/>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solidFill>
                        <a:srgbClr val="000000"/>
                      </a:solidFill>
                    </a:endParaRPr>
                  </a:p>
                </p:txBody>
              </p:sp>
              <p:grpSp>
                <p:nvGrpSpPr>
                  <p:cNvPr id="113713" name="Group 257"/>
                  <p:cNvGrpSpPr>
                    <a:grpSpLocks/>
                  </p:cNvGrpSpPr>
                  <p:nvPr/>
                </p:nvGrpSpPr>
                <p:grpSpPr bwMode="auto">
                  <a:xfrm>
                    <a:off x="3557" y="640"/>
                    <a:ext cx="1931" cy="231"/>
                    <a:chOff x="3557" y="640"/>
                    <a:chExt cx="1931" cy="231"/>
                  </a:xfrm>
                </p:grpSpPr>
                <p:grpSp>
                  <p:nvGrpSpPr>
                    <p:cNvPr id="113714" name="Group 258"/>
                    <p:cNvGrpSpPr>
                      <a:grpSpLocks/>
                    </p:cNvGrpSpPr>
                    <p:nvPr/>
                  </p:nvGrpSpPr>
                  <p:grpSpPr bwMode="auto">
                    <a:xfrm>
                      <a:off x="3557" y="738"/>
                      <a:ext cx="1761" cy="102"/>
                      <a:chOff x="3557" y="738"/>
                      <a:chExt cx="1761" cy="102"/>
                    </a:xfrm>
                  </p:grpSpPr>
                  <p:pic>
                    <p:nvPicPr>
                      <p:cNvPr id="113716" name="Picture 259" descr="images_FVinCC800_019"/>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557"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17" name="Picture 260" descr="images_FVinCC800_020"/>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3677"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18" name="Picture 261" descr="images_FVinCC800_021"/>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3793"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19" name="Picture 262" descr="images_FVinCC800_000"/>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3913"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0" name="Picture 263" descr="images_FVinCC800_001"/>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4032"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1" name="Picture 264" descr="images_FVinCC800_002"/>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4148"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2" name="Picture 265" descr="images_FVinCC800_003"/>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4267"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3" name="Picture 266" descr="images_FVinCC800_004"/>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4385"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4" name="Picture 267" descr="images_FVinCC800_005"/>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4502"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5" name="Picture 268" descr="images_FVinCC800_006"/>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4622"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6" name="Picture 269" descr="images_FVinCC800_007"/>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4741"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7" name="Picture 270" descr="images_FVinCC800_008"/>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4857"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8" name="Picture 271" descr="images_FVinCC800_009"/>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4976"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9" name="Picture 272" descr="images_FVinCC800_010"/>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5097" y="73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30" name="Picture 273" descr="images_FVinCC800_011"/>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5215" y="738"/>
                        <a:ext cx="10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715" name="Text Box 274"/>
                    <p:cNvSpPr txBox="1">
                      <a:spLocks noChangeArrowheads="1"/>
                    </p:cNvSpPr>
                    <p:nvPr/>
                  </p:nvSpPr>
                  <p:spPr bwMode="auto">
                    <a:xfrm>
                      <a:off x="5274" y="640"/>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b="1">
                          <a:solidFill>
                            <a:srgbClr val="808080"/>
                          </a:solidFill>
                          <a:latin typeface="ETH Light"/>
                        </a:rPr>
                        <a:t>…</a:t>
                      </a:r>
                      <a:endParaRPr lang="de-CH" altLang="en-US" sz="1800" b="1">
                        <a:solidFill>
                          <a:srgbClr val="808080"/>
                        </a:solidFill>
                        <a:latin typeface="ETH Light"/>
                      </a:endParaRPr>
                    </a:p>
                  </p:txBody>
                </p:sp>
              </p:grpSp>
            </p:grpSp>
            <p:grpSp>
              <p:nvGrpSpPr>
                <p:cNvPr id="113693" name="Group 275"/>
                <p:cNvGrpSpPr>
                  <a:grpSpLocks/>
                </p:cNvGrpSpPr>
                <p:nvPr/>
              </p:nvGrpSpPr>
              <p:grpSpPr bwMode="auto">
                <a:xfrm>
                  <a:off x="3557" y="980"/>
                  <a:ext cx="1931" cy="231"/>
                  <a:chOff x="3557" y="980"/>
                  <a:chExt cx="1931" cy="231"/>
                </a:xfrm>
              </p:grpSpPr>
              <p:grpSp>
                <p:nvGrpSpPr>
                  <p:cNvPr id="113694" name="Group 276"/>
                  <p:cNvGrpSpPr>
                    <a:grpSpLocks/>
                  </p:cNvGrpSpPr>
                  <p:nvPr/>
                </p:nvGrpSpPr>
                <p:grpSpPr bwMode="auto">
                  <a:xfrm>
                    <a:off x="3557" y="1088"/>
                    <a:ext cx="1762" cy="102"/>
                    <a:chOff x="3557" y="1088"/>
                    <a:chExt cx="1762" cy="102"/>
                  </a:xfrm>
                </p:grpSpPr>
                <p:pic>
                  <p:nvPicPr>
                    <p:cNvPr id="113696" name="Picture 277" descr="images_FVinCC780_003"/>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3557"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7" name="Picture 278" descr="images_FVinCC780_004"/>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3677"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8" name="Picture 279" descr="images_FVinCC780_005"/>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3792"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9" name="Picture 280" descr="images_FVinCC780_006"/>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3911"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0" name="Picture 281" descr="images_FVinCC780_007"/>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4027"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1" name="Picture 282" descr="images_FVinCC780_008"/>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4147"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2" name="Picture 283" descr="images_FVinCC780_009"/>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4266"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3" name="Picture 284" descr="images_FVinCC780_010"/>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4385"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4" name="Picture 285" descr="images_FVinCC780_011"/>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4502"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5" name="Picture 286" descr="images_FVinCC780_012"/>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4621"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6" name="Picture 287" descr="images_FVinCC780_013"/>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4740"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7" name="Picture 288" descr="images_FVinCC780_014"/>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4857"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8" name="Picture 289" descr="images_FVinCC780_000"/>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4981"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9" name="Picture 290" descr="images_FVinCC780_001"/>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5100"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10" name="Picture 291" descr="images_FVinCC780_002"/>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5217" y="1088"/>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95" name="Text Box 292"/>
                  <p:cNvSpPr txBox="1">
                    <a:spLocks noChangeArrowheads="1"/>
                  </p:cNvSpPr>
                  <p:nvPr/>
                </p:nvSpPr>
                <p:spPr bwMode="auto">
                  <a:xfrm>
                    <a:off x="5274" y="980"/>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b="1">
                        <a:solidFill>
                          <a:srgbClr val="808080"/>
                        </a:solidFill>
                        <a:latin typeface="ETH Light"/>
                      </a:rPr>
                      <a:t>…</a:t>
                    </a:r>
                    <a:endParaRPr lang="de-CH" altLang="en-US" sz="1800" b="1">
                      <a:solidFill>
                        <a:srgbClr val="808080"/>
                      </a:solidFill>
                      <a:latin typeface="ETH Light"/>
                    </a:endParaRPr>
                  </a:p>
                </p:txBody>
              </p:sp>
            </p:grpSp>
          </p:grpSp>
        </p:grpSp>
      </p:grpSp>
      <p:grpSp>
        <p:nvGrpSpPr>
          <p:cNvPr id="29" name="Group 476"/>
          <p:cNvGrpSpPr>
            <a:grpSpLocks/>
          </p:cNvGrpSpPr>
          <p:nvPr/>
        </p:nvGrpSpPr>
        <p:grpSpPr bwMode="auto">
          <a:xfrm>
            <a:off x="303213" y="2287588"/>
            <a:ext cx="3506787" cy="2817812"/>
            <a:chOff x="1723" y="-176"/>
            <a:chExt cx="1034" cy="831"/>
          </a:xfrm>
        </p:grpSpPr>
        <p:pic>
          <p:nvPicPr>
            <p:cNvPr id="113670" name="Picture 467" descr="IFWN-sequence-035"/>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1723" y="-176"/>
              <a:ext cx="1034" cy="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Oval 468"/>
            <p:cNvSpPr>
              <a:spLocks noChangeArrowheads="1"/>
            </p:cNvSpPr>
            <p:nvPr/>
          </p:nvSpPr>
          <p:spPr bwMode="auto">
            <a:xfrm>
              <a:off x="2321" y="333"/>
              <a:ext cx="159" cy="159"/>
            </a:xfrm>
            <a:prstGeom prst="ellipse">
              <a:avLst/>
            </a:prstGeom>
            <a:noFill/>
            <a:ln w="15875" cap="sq">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de-CH" altLang="en-US" sz="2400">
                <a:solidFill>
                  <a:srgbClr val="000000"/>
                </a:solidFill>
              </a:endParaRPr>
            </a:p>
          </p:txBody>
        </p:sp>
        <p:sp>
          <p:nvSpPr>
            <p:cNvPr id="113672" name="Oval 469"/>
            <p:cNvSpPr>
              <a:spLocks noChangeArrowheads="1"/>
            </p:cNvSpPr>
            <p:nvPr/>
          </p:nvSpPr>
          <p:spPr bwMode="auto">
            <a:xfrm>
              <a:off x="2276" y="-30"/>
              <a:ext cx="113" cy="113"/>
            </a:xfrm>
            <a:prstGeom prst="ellipse">
              <a:avLst/>
            </a:prstGeom>
            <a:noFill/>
            <a:ln w="15875" cap="sq">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de-CH" altLang="en-US" sz="2400">
                <a:solidFill>
                  <a:srgbClr val="000000"/>
                </a:solidFill>
              </a:endParaRPr>
            </a:p>
          </p:txBody>
        </p:sp>
        <p:sp>
          <p:nvSpPr>
            <p:cNvPr id="113673" name="Oval 470"/>
            <p:cNvSpPr>
              <a:spLocks noChangeArrowheads="1"/>
            </p:cNvSpPr>
            <p:nvPr/>
          </p:nvSpPr>
          <p:spPr bwMode="auto">
            <a:xfrm>
              <a:off x="2367" y="424"/>
              <a:ext cx="91" cy="91"/>
            </a:xfrm>
            <a:prstGeom prst="ellipse">
              <a:avLst/>
            </a:prstGeom>
            <a:noFill/>
            <a:ln w="15875" cap="sq">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de-CH" altLang="en-US" sz="2400">
                <a:solidFill>
                  <a:srgbClr val="000000"/>
                </a:solidFill>
              </a:endParaRPr>
            </a:p>
          </p:txBody>
        </p:sp>
        <p:sp>
          <p:nvSpPr>
            <p:cNvPr id="113674" name="Oval 471"/>
            <p:cNvSpPr>
              <a:spLocks noChangeArrowheads="1"/>
            </p:cNvSpPr>
            <p:nvPr/>
          </p:nvSpPr>
          <p:spPr bwMode="auto">
            <a:xfrm>
              <a:off x="2208" y="197"/>
              <a:ext cx="204" cy="204"/>
            </a:xfrm>
            <a:prstGeom prst="ellipse">
              <a:avLst/>
            </a:prstGeom>
            <a:noFill/>
            <a:ln w="15875" cap="sq">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de-CH" altLang="en-US" sz="2400">
                <a:solidFill>
                  <a:srgbClr val="000000"/>
                </a:solidFill>
              </a:endParaRPr>
            </a:p>
          </p:txBody>
        </p:sp>
        <p:sp>
          <p:nvSpPr>
            <p:cNvPr id="113675" name="Oval 472"/>
            <p:cNvSpPr>
              <a:spLocks noChangeArrowheads="1"/>
            </p:cNvSpPr>
            <p:nvPr/>
          </p:nvSpPr>
          <p:spPr bwMode="auto">
            <a:xfrm>
              <a:off x="2231" y="61"/>
              <a:ext cx="159" cy="159"/>
            </a:xfrm>
            <a:prstGeom prst="ellipse">
              <a:avLst/>
            </a:prstGeom>
            <a:noFill/>
            <a:ln w="15875" cap="sq">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de-CH" altLang="en-US" sz="2400">
                <a:solidFill>
                  <a:srgbClr val="000000"/>
                </a:solidFill>
              </a:endParaRPr>
            </a:p>
          </p:txBody>
        </p:sp>
        <p:sp>
          <p:nvSpPr>
            <p:cNvPr id="113676" name="Oval 473"/>
            <p:cNvSpPr>
              <a:spLocks noChangeArrowheads="1"/>
            </p:cNvSpPr>
            <p:nvPr/>
          </p:nvSpPr>
          <p:spPr bwMode="auto">
            <a:xfrm>
              <a:off x="2114" y="383"/>
              <a:ext cx="136" cy="136"/>
            </a:xfrm>
            <a:prstGeom prst="ellipse">
              <a:avLst/>
            </a:prstGeom>
            <a:noFill/>
            <a:ln w="15875" cap="sq">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de-CH" altLang="en-US" sz="2400">
                <a:solidFill>
                  <a:srgbClr val="000000"/>
                </a:solidFill>
              </a:endParaRPr>
            </a:p>
          </p:txBody>
        </p:sp>
        <p:sp>
          <p:nvSpPr>
            <p:cNvPr id="113677" name="Oval 474"/>
            <p:cNvSpPr>
              <a:spLocks noChangeArrowheads="1"/>
            </p:cNvSpPr>
            <p:nvPr/>
          </p:nvSpPr>
          <p:spPr bwMode="auto">
            <a:xfrm>
              <a:off x="2344" y="197"/>
              <a:ext cx="91" cy="91"/>
            </a:xfrm>
            <a:prstGeom prst="ellipse">
              <a:avLst/>
            </a:prstGeom>
            <a:noFill/>
            <a:ln w="15875" cap="sq">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de-CH" altLang="en-US" sz="2400">
                <a:solidFill>
                  <a:srgbClr val="000000"/>
                </a:solidFill>
              </a:endParaRPr>
            </a:p>
          </p:txBody>
        </p:sp>
      </p:grpSp>
      <p:sp>
        <p:nvSpPr>
          <p:cNvPr id="113669" name="Text Box 4"/>
          <p:cNvSpPr txBox="1">
            <a:spLocks noChangeArrowheads="1"/>
          </p:cNvSpPr>
          <p:nvPr/>
        </p:nvSpPr>
        <p:spPr bwMode="auto">
          <a:xfrm>
            <a:off x="7748588" y="6534150"/>
            <a:ext cx="1319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200">
                <a:solidFill>
                  <a:srgbClr val="000000"/>
                </a:solidFill>
              </a:rPr>
              <a:t>Source: B. Leibe</a:t>
            </a:r>
          </a:p>
        </p:txBody>
      </p:sp>
    </p:spTree>
    <p:extLst>
      <p:ext uri="{BB962C8B-B14F-4D97-AF65-F5344CB8AC3E}">
        <p14:creationId xmlns:p14="http://schemas.microsoft.com/office/powerpoint/2010/main" val="3207574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smtClean="0"/>
              <a:t>Visual vocabularies: Issues</a:t>
            </a:r>
          </a:p>
        </p:txBody>
      </p:sp>
      <p:sp>
        <p:nvSpPr>
          <p:cNvPr id="1082371" name="Rectangle 3"/>
          <p:cNvSpPr>
            <a:spLocks noGrp="1" noChangeArrowheads="1"/>
          </p:cNvSpPr>
          <p:nvPr>
            <p:ph type="body" idx="1"/>
          </p:nvPr>
        </p:nvSpPr>
        <p:spPr/>
        <p:txBody>
          <a:bodyPr/>
          <a:lstStyle/>
          <a:p>
            <a:pPr>
              <a:buFontTx/>
              <a:buChar char="•"/>
            </a:pPr>
            <a:r>
              <a:rPr lang="en-US" altLang="en-US" smtClean="0"/>
              <a:t>How to choose vocabulary size?</a:t>
            </a:r>
          </a:p>
          <a:p>
            <a:pPr lvl="1"/>
            <a:r>
              <a:rPr lang="en-US" altLang="en-US" smtClean="0"/>
              <a:t>Too small: visual words not representative of all patches</a:t>
            </a:r>
          </a:p>
          <a:p>
            <a:pPr lvl="1"/>
            <a:r>
              <a:rPr lang="en-US" altLang="en-US" smtClean="0"/>
              <a:t>Too large: quantization artifacts, overfitting</a:t>
            </a:r>
          </a:p>
          <a:p>
            <a:pPr>
              <a:buFontTx/>
              <a:buChar char="•"/>
            </a:pPr>
            <a:r>
              <a:rPr lang="en-US" altLang="en-US" smtClean="0"/>
              <a:t>Computational efficiency</a:t>
            </a:r>
          </a:p>
          <a:p>
            <a:pPr lvl="1"/>
            <a:r>
              <a:rPr lang="en-US" altLang="en-US" smtClean="0"/>
              <a:t>Vocabulary trees </a:t>
            </a:r>
            <a:br>
              <a:rPr lang="en-US" altLang="en-US" smtClean="0"/>
            </a:br>
            <a:r>
              <a:rPr lang="en-US" altLang="en-US" smtClean="0"/>
              <a:t>(Nister &amp; Stewenius, 2006)</a:t>
            </a:r>
          </a:p>
        </p:txBody>
      </p:sp>
      <p:pic>
        <p:nvPicPr>
          <p:cNvPr id="10823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0488" y="2743200"/>
            <a:ext cx="29067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02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2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2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2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23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237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82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1"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tLang="en-US" smtClean="0"/>
              <a:t>History of ideas in recognition</a:t>
            </a:r>
          </a:p>
        </p:txBody>
      </p:sp>
      <p:sp>
        <p:nvSpPr>
          <p:cNvPr id="123907" name="Content Placeholder 2"/>
          <p:cNvSpPr>
            <a:spLocks noGrp="1"/>
          </p:cNvSpPr>
          <p:nvPr>
            <p:ph idx="1"/>
          </p:nvPr>
        </p:nvSpPr>
        <p:spPr/>
        <p:txBody>
          <a:bodyPr/>
          <a:lstStyle/>
          <a:p>
            <a:r>
              <a:rPr lang="en-US" altLang="en-US" dirty="0" smtClean="0"/>
              <a:t>1960s – early 1990s: the geometric era</a:t>
            </a:r>
          </a:p>
          <a:p>
            <a:r>
              <a:rPr lang="en-US" altLang="en-US" dirty="0" smtClean="0"/>
              <a:t>1990s: appearance-based models</a:t>
            </a:r>
          </a:p>
          <a:p>
            <a:r>
              <a:rPr lang="en-US" altLang="en-US" dirty="0" smtClean="0"/>
              <a:t>Mid-1990s: sliding window approaches</a:t>
            </a:r>
          </a:p>
          <a:p>
            <a:r>
              <a:rPr lang="en-US" altLang="en-US" dirty="0" smtClean="0"/>
              <a:t>Late 1990s: local features</a:t>
            </a:r>
          </a:p>
          <a:p>
            <a:r>
              <a:rPr lang="en-US" altLang="en-US" dirty="0" smtClean="0"/>
              <a:t>Early 2000s: parts-and-shape models</a:t>
            </a:r>
          </a:p>
          <a:p>
            <a:r>
              <a:rPr lang="en-US" altLang="en-US" dirty="0" smtClean="0"/>
              <a:t>Mid-2000s: bags of features</a:t>
            </a:r>
          </a:p>
          <a:p>
            <a:r>
              <a:rPr lang="en-US" altLang="en-US" dirty="0" smtClean="0"/>
              <a:t>Present trends: combination of local and global methods, context, </a:t>
            </a:r>
            <a:r>
              <a:rPr lang="en-US" altLang="en-US" i="1" dirty="0" smtClean="0"/>
              <a:t>deep learning</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solidFill>
                  <a:srgbClr val="000000"/>
                </a:solidFill>
              </a:rPr>
              <a:t>Svetlana Lazebnik</a:t>
            </a:r>
            <a:endParaRPr lang="en-US" sz="1200" dirty="0">
              <a:solidFill>
                <a:srgbClr val="000000"/>
              </a:solidFill>
            </a:endParaRPr>
          </a:p>
        </p:txBody>
      </p:sp>
    </p:spTree>
    <p:extLst>
      <p:ext uri="{BB962C8B-B14F-4D97-AF65-F5344CB8AC3E}">
        <p14:creationId xmlns:p14="http://schemas.microsoft.com/office/powerpoint/2010/main" val="3159446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ctrTitle"/>
          </p:nvPr>
        </p:nvSpPr>
        <p:spPr>
          <a:xfrm>
            <a:off x="1676400" y="1600200"/>
            <a:ext cx="6400800" cy="1470025"/>
          </a:xfrm>
        </p:spPr>
        <p:txBody>
          <a:bodyPr/>
          <a:lstStyle/>
          <a:p>
            <a:pPr eaLnBrk="1" hangingPunct="1"/>
            <a:r>
              <a:rPr lang="en-US" altLang="en-US" smtClean="0"/>
              <a:t>Large-scale Instance Retrieval</a:t>
            </a:r>
          </a:p>
        </p:txBody>
      </p:sp>
      <p:sp>
        <p:nvSpPr>
          <p:cNvPr id="158723" name="Subtitle 2"/>
          <p:cNvSpPr>
            <a:spLocks noGrp="1"/>
          </p:cNvSpPr>
          <p:nvPr>
            <p:ph type="subTitle" idx="1"/>
          </p:nvPr>
        </p:nvSpPr>
        <p:spPr>
          <a:xfrm>
            <a:off x="1447800" y="3352800"/>
            <a:ext cx="6400800" cy="2971800"/>
          </a:xfrm>
        </p:spPr>
        <p:txBody>
          <a:bodyPr/>
          <a:lstStyle/>
          <a:p>
            <a:pPr eaLnBrk="1" hangingPunct="1"/>
            <a:r>
              <a:rPr lang="en-US" altLang="en-US" dirty="0" smtClean="0">
                <a:solidFill>
                  <a:schemeClr val="tx1"/>
                </a:solidFill>
              </a:rPr>
              <a:t>Computer Vision</a:t>
            </a:r>
          </a:p>
          <a:p>
            <a:pPr eaLnBrk="1" hangingPunct="1"/>
            <a:endParaRPr lang="en-US" altLang="en-US" dirty="0" smtClean="0">
              <a:solidFill>
                <a:schemeClr val="tx1"/>
              </a:solidFill>
            </a:endParaRPr>
          </a:p>
          <a:p>
            <a:pPr eaLnBrk="1" hangingPunct="1"/>
            <a:r>
              <a:rPr lang="en-US" altLang="en-US" dirty="0" smtClean="0">
                <a:solidFill>
                  <a:schemeClr val="tx1"/>
                </a:solidFill>
              </a:rPr>
              <a:t>James Hays</a:t>
            </a:r>
          </a:p>
        </p:txBody>
      </p:sp>
      <p:sp>
        <p:nvSpPr>
          <p:cNvPr id="5" name="TextBox 4"/>
          <p:cNvSpPr txBox="1"/>
          <p:nvPr/>
        </p:nvSpPr>
        <p:spPr>
          <a:xfrm>
            <a:off x="4114800" y="6519863"/>
            <a:ext cx="5029200" cy="338137"/>
          </a:xfrm>
          <a:prstGeom prst="rect">
            <a:avLst/>
          </a:prstGeom>
          <a:noFill/>
        </p:spPr>
        <p:txBody>
          <a:bodyPr>
            <a:spAutoFit/>
          </a:bodyPr>
          <a:lstStyle/>
          <a:p>
            <a:pPr>
              <a:defRPr/>
            </a:pPr>
            <a:r>
              <a:rPr lang="en-US" sz="1600" dirty="0">
                <a:solidFill>
                  <a:prstClr val="white">
                    <a:lumMod val="65000"/>
                  </a:prstClr>
                </a:solidFill>
                <a:latin typeface="Arial" charset="0"/>
              </a:rPr>
              <a:t>Many slides from Derek </a:t>
            </a:r>
            <a:r>
              <a:rPr lang="en-US" sz="1600" dirty="0" err="1">
                <a:solidFill>
                  <a:prstClr val="white">
                    <a:lumMod val="65000"/>
                  </a:prstClr>
                </a:solidFill>
                <a:latin typeface="Arial" charset="0"/>
              </a:rPr>
              <a:t>Hoiem</a:t>
            </a:r>
            <a:r>
              <a:rPr lang="en-US" sz="1600" dirty="0">
                <a:solidFill>
                  <a:prstClr val="white">
                    <a:lumMod val="65000"/>
                  </a:prstClr>
                </a:solidFill>
                <a:latin typeface="Arial" charset="0"/>
              </a:rPr>
              <a:t> and Kristen </a:t>
            </a:r>
            <a:r>
              <a:rPr lang="en-US" sz="1600" dirty="0" err="1">
                <a:solidFill>
                  <a:prstClr val="white">
                    <a:lumMod val="65000"/>
                  </a:prstClr>
                </a:solidFill>
                <a:latin typeface="Arial" charset="0"/>
              </a:rPr>
              <a:t>Grauman</a:t>
            </a:r>
            <a:endParaRPr lang="en-US" sz="1600" dirty="0">
              <a:solidFill>
                <a:prstClr val="white">
                  <a:lumMod val="65000"/>
                </a:prstClr>
              </a:solidFill>
              <a:latin typeface="Arial" charset="0"/>
            </a:endParaRPr>
          </a:p>
        </p:txBody>
      </p:sp>
    </p:spTree>
    <p:extLst>
      <p:ext uri="{BB962C8B-B14F-4D97-AF65-F5344CB8AC3E}">
        <p14:creationId xmlns:p14="http://schemas.microsoft.com/office/powerpoint/2010/main" val="616797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3"/>
          <p:cNvSpPr>
            <a:spLocks noGrp="1"/>
          </p:cNvSpPr>
          <p:nvPr>
            <p:ph type="title"/>
          </p:nvPr>
        </p:nvSpPr>
        <p:spPr>
          <a:xfrm>
            <a:off x="447675" y="119063"/>
            <a:ext cx="8228013" cy="1143000"/>
          </a:xfrm>
        </p:spPr>
        <p:txBody>
          <a:bodyPr/>
          <a:lstStyle/>
          <a:p>
            <a:pPr eaLnBrk="1"/>
            <a:r>
              <a:rPr lang="en-US" altLang="en-US" smtClean="0"/>
              <a:t>Multi-view matching</a:t>
            </a:r>
          </a:p>
        </p:txBody>
      </p:sp>
      <p:sp>
        <p:nvSpPr>
          <p:cNvPr id="169987" name="TextBox 7"/>
          <p:cNvSpPr txBox="1">
            <a:spLocks noChangeArrowheads="1"/>
          </p:cNvSpPr>
          <p:nvPr/>
        </p:nvSpPr>
        <p:spPr bwMode="auto">
          <a:xfrm>
            <a:off x="4038600" y="2649538"/>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eaLnBrk="1" hangingPunct="1">
              <a:lnSpc>
                <a:spcPct val="100000"/>
              </a:lnSpc>
              <a:spcAft>
                <a:spcPct val="0"/>
              </a:spcAft>
              <a:buClrTx/>
              <a:buSzTx/>
              <a:buFontTx/>
              <a:buNone/>
            </a:pPr>
            <a:r>
              <a:rPr lang="en-US" altLang="en-US" sz="3200" b="1" smtClean="0"/>
              <a:t>vs</a:t>
            </a:r>
          </a:p>
        </p:txBody>
      </p:sp>
      <p:pic>
        <p:nvPicPr>
          <p:cNvPr id="169988" name="Picture 8" descr="building2_siftpatches.jpg"/>
          <p:cNvPicPr>
            <a:picLocks noChangeAspect="1"/>
          </p:cNvPicPr>
          <p:nvPr/>
        </p:nvPicPr>
        <p:blipFill>
          <a:blip r:embed="rId2">
            <a:extLst>
              <a:ext uri="{28A0092B-C50C-407E-A947-70E740481C1C}">
                <a14:useLocalDpi xmlns:a14="http://schemas.microsoft.com/office/drawing/2010/main" val="0"/>
              </a:ext>
            </a:extLst>
          </a:blip>
          <a:srcRect l="9975" t="5734" r="10223" b="8244"/>
          <a:stretch>
            <a:fillRect/>
          </a:stretch>
        </p:blipFill>
        <p:spPr bwMode="auto">
          <a:xfrm>
            <a:off x="4953000" y="2406650"/>
            <a:ext cx="18145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89" name="Group 9"/>
          <p:cNvGrpSpPr>
            <a:grpSpLocks noChangeAspect="1"/>
          </p:cNvGrpSpPr>
          <p:nvPr/>
        </p:nvGrpSpPr>
        <p:grpSpPr bwMode="auto">
          <a:xfrm>
            <a:off x="7300913" y="3890963"/>
            <a:ext cx="1736725" cy="1277937"/>
            <a:chOff x="512763" y="1600200"/>
            <a:chExt cx="3103203" cy="2286000"/>
          </a:xfrm>
        </p:grpSpPr>
        <p:pic>
          <p:nvPicPr>
            <p:cNvPr id="11" name="Picture 10"/>
            <p:cNvPicPr>
              <a:picLocks noChangeAspect="1"/>
            </p:cNvPicPr>
            <p:nvPr/>
          </p:nvPicPr>
          <p:blipFill>
            <a:blip r:embed="rId3" cstate="print">
              <a:duotone>
                <a:schemeClr val="bg2">
                  <a:shade val="45000"/>
                  <a:satMod val="135000"/>
                </a:schemeClr>
                <a:prstClr val="white"/>
              </a:duotone>
              <a:extLst/>
            </a:blip>
            <a:stretch>
              <a:fillRect/>
            </a:stretch>
          </p:blipFill>
          <p:spPr>
            <a:xfrm>
              <a:off x="512763" y="1600200"/>
              <a:ext cx="3048000" cy="2286000"/>
            </a:xfrm>
            <a:prstGeom prst="rect">
              <a:avLst/>
            </a:prstGeom>
            <a:ln>
              <a:solidFill>
                <a:schemeClr val="bg2"/>
              </a:solidFill>
            </a:ln>
          </p:spPr>
        </p:pic>
        <p:sp>
          <p:nvSpPr>
            <p:cNvPr id="12" name="Rectangle 11"/>
            <p:cNvSpPr/>
            <p:nvPr/>
          </p:nvSpPr>
          <p:spPr bwMode="auto">
            <a:xfrm rot="959486">
              <a:off x="1011999" y="2278900"/>
              <a:ext cx="609861" cy="62190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3" name="Rectangle 12"/>
            <p:cNvSpPr/>
            <p:nvPr/>
          </p:nvSpPr>
          <p:spPr bwMode="auto">
            <a:xfrm rot="360849">
              <a:off x="1165173" y="2429408"/>
              <a:ext cx="609861" cy="62190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4" name="Rectangle 13"/>
            <p:cNvSpPr/>
            <p:nvPr/>
          </p:nvSpPr>
          <p:spPr bwMode="auto">
            <a:xfrm rot="19794519">
              <a:off x="1338203" y="2139753"/>
              <a:ext cx="1216888" cy="109898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5" name="Rectangle 14"/>
            <p:cNvSpPr/>
            <p:nvPr/>
          </p:nvSpPr>
          <p:spPr bwMode="auto">
            <a:xfrm rot="21022288">
              <a:off x="2050182" y="2244823"/>
              <a:ext cx="607025" cy="54807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6" name="Rectangle 15"/>
            <p:cNvSpPr/>
            <p:nvPr/>
          </p:nvSpPr>
          <p:spPr bwMode="auto">
            <a:xfrm rot="21022288">
              <a:off x="2200519" y="2832653"/>
              <a:ext cx="607025" cy="548071"/>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7" name="Rectangle 16"/>
            <p:cNvSpPr/>
            <p:nvPr/>
          </p:nvSpPr>
          <p:spPr bwMode="auto">
            <a:xfrm rot="21022288">
              <a:off x="2855766" y="2636709"/>
              <a:ext cx="607025" cy="55091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8" name="Rectangle 17"/>
            <p:cNvSpPr/>
            <p:nvPr/>
          </p:nvSpPr>
          <p:spPr bwMode="auto">
            <a:xfrm rot="21022288">
              <a:off x="3008941" y="1952329"/>
              <a:ext cx="607025" cy="548071"/>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9" name="Rectangle 18"/>
            <p:cNvSpPr/>
            <p:nvPr/>
          </p:nvSpPr>
          <p:spPr bwMode="auto">
            <a:xfrm rot="1573310">
              <a:off x="671611" y="2750299"/>
              <a:ext cx="609861" cy="62190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0" name="Rectangle 19"/>
            <p:cNvSpPr/>
            <p:nvPr/>
          </p:nvSpPr>
          <p:spPr bwMode="auto">
            <a:xfrm rot="634749">
              <a:off x="1556619" y="2565716"/>
              <a:ext cx="607025" cy="548071"/>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1" name="Rectangle 20"/>
            <p:cNvSpPr/>
            <p:nvPr/>
          </p:nvSpPr>
          <p:spPr bwMode="auto">
            <a:xfrm rot="634749">
              <a:off x="1709794" y="3153544"/>
              <a:ext cx="607025" cy="54807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grpSp>
      <p:pic>
        <p:nvPicPr>
          <p:cNvPr id="169990" name="Picture 6" descr="building1_siftpatches.jpg"/>
          <p:cNvPicPr>
            <a:picLocks noChangeAspect="1"/>
          </p:cNvPicPr>
          <p:nvPr/>
        </p:nvPicPr>
        <p:blipFill>
          <a:blip r:embed="rId4">
            <a:extLst>
              <a:ext uri="{28A0092B-C50C-407E-A947-70E740481C1C}">
                <a14:useLocalDpi xmlns:a14="http://schemas.microsoft.com/office/drawing/2010/main" val="0"/>
              </a:ext>
            </a:extLst>
          </a:blip>
          <a:srcRect l="9975" t="3943" r="10223" b="8601"/>
          <a:stretch>
            <a:fillRect/>
          </a:stretch>
        </p:blipFill>
        <p:spPr bwMode="auto">
          <a:xfrm>
            <a:off x="7258050" y="2466975"/>
            <a:ext cx="17002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91" name="Group 22"/>
          <p:cNvGrpSpPr>
            <a:grpSpLocks noChangeAspect="1"/>
          </p:cNvGrpSpPr>
          <p:nvPr/>
        </p:nvGrpSpPr>
        <p:grpSpPr bwMode="auto">
          <a:xfrm>
            <a:off x="7215188" y="1084263"/>
            <a:ext cx="1831975" cy="1227137"/>
            <a:chOff x="612502" y="-546594"/>
            <a:chExt cx="2936100" cy="1967187"/>
          </a:xfrm>
        </p:grpSpPr>
        <p:pic>
          <p:nvPicPr>
            <p:cNvPr id="24" name="Picture 23"/>
            <p:cNvPicPr>
              <a:picLocks noChangeAspect="1"/>
            </p:cNvPicPr>
            <p:nvPr/>
          </p:nvPicPr>
          <p:blipFill>
            <a:blip r:embed="rId5" cstate="print">
              <a:duotone>
                <a:schemeClr val="bg2">
                  <a:shade val="45000"/>
                  <a:satMod val="135000"/>
                </a:schemeClr>
                <a:prstClr val="white"/>
              </a:duotone>
              <a:extLst/>
            </a:blip>
            <a:stretch>
              <a:fillRect/>
            </a:stretch>
          </p:blipFill>
          <p:spPr>
            <a:xfrm>
              <a:off x="612502" y="-546594"/>
              <a:ext cx="2936100" cy="1967187"/>
            </a:xfrm>
            <a:prstGeom prst="rect">
              <a:avLst/>
            </a:prstGeom>
          </p:spPr>
        </p:pic>
        <p:sp>
          <p:nvSpPr>
            <p:cNvPr id="25" name="Rectangle 24"/>
            <p:cNvSpPr/>
            <p:nvPr/>
          </p:nvSpPr>
          <p:spPr bwMode="auto">
            <a:xfrm rot="360849">
              <a:off x="1515721" y="191420"/>
              <a:ext cx="608084" cy="62094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6" name="Rectangle 25"/>
            <p:cNvSpPr/>
            <p:nvPr/>
          </p:nvSpPr>
          <p:spPr bwMode="auto">
            <a:xfrm rot="19794519">
              <a:off x="1691277" y="-101242"/>
              <a:ext cx="1213621" cy="10993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7" name="Rectangle 26"/>
            <p:cNvSpPr/>
            <p:nvPr/>
          </p:nvSpPr>
          <p:spPr bwMode="auto">
            <a:xfrm rot="21022288">
              <a:off x="2553787" y="593510"/>
              <a:ext cx="605539" cy="54969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8" name="Rectangle 27"/>
            <p:cNvSpPr/>
            <p:nvPr/>
          </p:nvSpPr>
          <p:spPr bwMode="auto">
            <a:xfrm rot="1573310">
              <a:off x="1022130" y="512074"/>
              <a:ext cx="610627" cy="62094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grpSp>
      <p:sp>
        <p:nvSpPr>
          <p:cNvPr id="169992" name="TextBox 28"/>
          <p:cNvSpPr txBox="1">
            <a:spLocks noChangeArrowheads="1"/>
          </p:cNvSpPr>
          <p:nvPr/>
        </p:nvSpPr>
        <p:spPr bwMode="auto">
          <a:xfrm rot="5400000">
            <a:off x="7791450" y="5232400"/>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eaLnBrk="1" hangingPunct="1">
              <a:lnSpc>
                <a:spcPct val="100000"/>
              </a:lnSpc>
              <a:spcAft>
                <a:spcPct val="0"/>
              </a:spcAft>
              <a:buClrTx/>
              <a:buSzTx/>
              <a:buFontTx/>
              <a:buNone/>
            </a:pPr>
            <a:r>
              <a:rPr lang="en-US" altLang="en-US" sz="3200" b="1" smtClean="0"/>
              <a:t>…</a:t>
            </a:r>
          </a:p>
        </p:txBody>
      </p:sp>
      <p:cxnSp>
        <p:nvCxnSpPr>
          <p:cNvPr id="169993" name="Straight Arrow Connector 31"/>
          <p:cNvCxnSpPr>
            <a:cxnSpLocks noChangeShapeType="1"/>
          </p:cNvCxnSpPr>
          <p:nvPr/>
        </p:nvCxnSpPr>
        <p:spPr bwMode="auto">
          <a:xfrm flipV="1">
            <a:off x="5994400" y="1520825"/>
            <a:ext cx="1841500" cy="152558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9994" name="Straight Arrow Connector 33"/>
          <p:cNvCxnSpPr>
            <a:cxnSpLocks noChangeShapeType="1"/>
          </p:cNvCxnSpPr>
          <p:nvPr/>
        </p:nvCxnSpPr>
        <p:spPr bwMode="auto">
          <a:xfrm flipV="1">
            <a:off x="5994400" y="2868613"/>
            <a:ext cx="2136775" cy="330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9995" name="Straight Arrow Connector 36"/>
          <p:cNvCxnSpPr>
            <a:cxnSpLocks noChangeShapeType="1"/>
          </p:cNvCxnSpPr>
          <p:nvPr/>
        </p:nvCxnSpPr>
        <p:spPr bwMode="auto">
          <a:xfrm>
            <a:off x="5934075" y="3435350"/>
            <a:ext cx="2174875" cy="116363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nvGrpSpPr>
          <p:cNvPr id="169996" name="Group 44"/>
          <p:cNvGrpSpPr>
            <a:grpSpLocks/>
          </p:cNvGrpSpPr>
          <p:nvPr/>
        </p:nvGrpSpPr>
        <p:grpSpPr bwMode="auto">
          <a:xfrm>
            <a:off x="104775" y="1827213"/>
            <a:ext cx="3476625" cy="3006725"/>
            <a:chOff x="52673" y="1686187"/>
            <a:chExt cx="3476055" cy="3006255"/>
          </a:xfrm>
        </p:grpSpPr>
        <p:pic>
          <p:nvPicPr>
            <p:cNvPr id="17000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84" y="1686187"/>
              <a:ext cx="2900522" cy="160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2" name="Picture 5" descr="building2_siftpatches.jpg"/>
            <p:cNvPicPr>
              <a:picLocks noChangeAspect="1"/>
            </p:cNvPicPr>
            <p:nvPr/>
          </p:nvPicPr>
          <p:blipFill>
            <a:blip r:embed="rId7">
              <a:extLst>
                <a:ext uri="{28A0092B-C50C-407E-A947-70E740481C1C}">
                  <a14:useLocalDpi xmlns:a14="http://schemas.microsoft.com/office/drawing/2010/main" val="0"/>
                </a:ext>
              </a:extLst>
            </a:blip>
            <a:srcRect l="9975" t="5734" r="10223" b="8244"/>
            <a:stretch>
              <a:fillRect/>
            </a:stretch>
          </p:blipFill>
          <p:spPr bwMode="auto">
            <a:xfrm>
              <a:off x="1981200" y="3531796"/>
              <a:ext cx="1547528" cy="116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3" name="Picture 6" descr="building1_siftpatches.jpg"/>
            <p:cNvPicPr>
              <a:picLocks noChangeAspect="1"/>
            </p:cNvPicPr>
            <p:nvPr/>
          </p:nvPicPr>
          <p:blipFill>
            <a:blip r:embed="rId8">
              <a:extLst>
                <a:ext uri="{28A0092B-C50C-407E-A947-70E740481C1C}">
                  <a14:useLocalDpi xmlns:a14="http://schemas.microsoft.com/office/drawing/2010/main" val="0"/>
                </a:ext>
              </a:extLst>
            </a:blip>
            <a:srcRect l="9975" t="3943" r="10223" b="8601"/>
            <a:stretch>
              <a:fillRect/>
            </a:stretch>
          </p:blipFill>
          <p:spPr bwMode="auto">
            <a:xfrm>
              <a:off x="52673" y="3512331"/>
              <a:ext cx="1547527" cy="118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0004" name="Straight Arrow Connector 29"/>
            <p:cNvCxnSpPr>
              <a:cxnSpLocks noChangeShapeType="1"/>
            </p:cNvCxnSpPr>
            <p:nvPr/>
          </p:nvCxnSpPr>
          <p:spPr bwMode="auto">
            <a:xfrm flipV="1">
              <a:off x="1111624" y="4369856"/>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170005" name="Straight Arrow Connector 39"/>
            <p:cNvCxnSpPr>
              <a:cxnSpLocks noChangeShapeType="1"/>
            </p:cNvCxnSpPr>
            <p:nvPr/>
          </p:nvCxnSpPr>
          <p:spPr bwMode="auto">
            <a:xfrm flipV="1">
              <a:off x="848848" y="4234293"/>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170006" name="Straight Arrow Connector 40"/>
            <p:cNvCxnSpPr>
              <a:cxnSpLocks noChangeShapeType="1"/>
            </p:cNvCxnSpPr>
            <p:nvPr/>
          </p:nvCxnSpPr>
          <p:spPr bwMode="auto">
            <a:xfrm flipV="1">
              <a:off x="1111624" y="4063124"/>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grpSp>
      <p:sp>
        <p:nvSpPr>
          <p:cNvPr id="169997" name="TextBox 41"/>
          <p:cNvSpPr txBox="1">
            <a:spLocks noChangeArrowheads="1"/>
          </p:cNvSpPr>
          <p:nvPr/>
        </p:nvSpPr>
        <p:spPr bwMode="auto">
          <a:xfrm>
            <a:off x="6648450" y="2166938"/>
            <a:ext cx="19621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eaLnBrk="1" hangingPunct="1">
              <a:lnSpc>
                <a:spcPct val="100000"/>
              </a:lnSpc>
              <a:spcAft>
                <a:spcPct val="0"/>
              </a:spcAft>
              <a:buClrTx/>
              <a:buSzTx/>
              <a:buFontTx/>
              <a:buNone/>
            </a:pPr>
            <a:r>
              <a:rPr lang="en-US" altLang="en-US" sz="6600" b="1" smtClean="0"/>
              <a:t>?</a:t>
            </a:r>
          </a:p>
        </p:txBody>
      </p:sp>
      <p:sp>
        <p:nvSpPr>
          <p:cNvPr id="169998" name="TextBox 42"/>
          <p:cNvSpPr txBox="1">
            <a:spLocks noChangeArrowheads="1"/>
          </p:cNvSpPr>
          <p:nvPr/>
        </p:nvSpPr>
        <p:spPr bwMode="auto">
          <a:xfrm>
            <a:off x="347663" y="5427663"/>
            <a:ext cx="3003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algn="ctr" eaLnBrk="1" hangingPunct="1">
              <a:lnSpc>
                <a:spcPct val="100000"/>
              </a:lnSpc>
              <a:spcAft>
                <a:spcPct val="0"/>
              </a:spcAft>
              <a:buClrTx/>
              <a:buSzTx/>
              <a:buFontTx/>
              <a:buNone/>
            </a:pPr>
            <a:r>
              <a:rPr lang="en-US" altLang="en-US" sz="2400" smtClean="0"/>
              <a:t>Matching two given views for depth </a:t>
            </a:r>
          </a:p>
        </p:txBody>
      </p:sp>
      <p:sp>
        <p:nvSpPr>
          <p:cNvPr id="169999" name="TextBox 43"/>
          <p:cNvSpPr txBox="1">
            <a:spLocks noChangeArrowheads="1"/>
          </p:cNvSpPr>
          <p:nvPr/>
        </p:nvSpPr>
        <p:spPr bwMode="auto">
          <a:xfrm>
            <a:off x="5121275" y="5434013"/>
            <a:ext cx="37099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algn="ctr" eaLnBrk="1" hangingPunct="1">
              <a:lnSpc>
                <a:spcPct val="100000"/>
              </a:lnSpc>
              <a:spcAft>
                <a:spcPct val="0"/>
              </a:spcAft>
              <a:buClrTx/>
              <a:buSzTx/>
              <a:buFontTx/>
              <a:buNone/>
            </a:pPr>
            <a:r>
              <a:rPr lang="en-US" altLang="en-US" sz="2400" smtClean="0"/>
              <a:t>Search for a matching view for recognition</a:t>
            </a:r>
          </a:p>
        </p:txBody>
      </p:sp>
      <p:sp>
        <p:nvSpPr>
          <p:cNvPr id="170000" name="TextBox 1"/>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eaLnBrk="1" hangingPunct="1">
              <a:lnSpc>
                <a:spcPct val="100000"/>
              </a:lnSpc>
              <a:spcAft>
                <a:spcPct val="0"/>
              </a:spcAft>
              <a:buClrTx/>
              <a:buSzTx/>
              <a:buFontTx/>
              <a:buNone/>
            </a:pPr>
            <a:r>
              <a:rPr lang="en-US" altLang="en-US" sz="1400" smtClean="0"/>
              <a:t>Kristen Grauman</a:t>
            </a:r>
          </a:p>
        </p:txBody>
      </p:sp>
    </p:spTree>
    <p:extLst>
      <p:ext uri="{BB962C8B-B14F-4D97-AF65-F5344CB8AC3E}">
        <p14:creationId xmlns:p14="http://schemas.microsoft.com/office/powerpoint/2010/main" val="340318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3036660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1010" name="Content Placeholder 2"/>
          <p:cNvSpPr>
            <a:spLocks noGrp="1"/>
          </p:cNvSpPr>
          <p:nvPr>
            <p:ph idx="1"/>
          </p:nvPr>
        </p:nvSpPr>
        <p:spPr>
          <a:xfrm>
            <a:off x="457200" y="609600"/>
            <a:ext cx="8229600" cy="5135563"/>
          </a:xfrm>
        </p:spPr>
        <p:txBody>
          <a:bodyPr/>
          <a:lstStyle/>
          <a:p>
            <a:pPr>
              <a:buFont typeface="Arial" panose="020B0604020202020204" pitchFamily="34" charset="0"/>
              <a:buNone/>
            </a:pPr>
            <a:r>
              <a:rPr lang="en-US" altLang="en-US" smtClean="0"/>
              <a:t>	How to quickly find images in a large database that match a given image region?</a:t>
            </a:r>
          </a:p>
        </p:txBody>
      </p:sp>
      <p:pic>
        <p:nvPicPr>
          <p:cNvPr id="171011" name="Picture 2"/>
          <p:cNvPicPr>
            <a:picLocks noChangeAspect="1" noChangeArrowheads="1"/>
          </p:cNvPicPr>
          <p:nvPr/>
        </p:nvPicPr>
        <p:blipFill>
          <a:blip r:embed="rId2">
            <a:extLst>
              <a:ext uri="{28A0092B-C50C-407E-A947-70E740481C1C}">
                <a14:useLocalDpi xmlns:a14="http://schemas.microsoft.com/office/drawing/2010/main" val="0"/>
              </a:ext>
            </a:extLst>
          </a:blip>
          <a:srcRect l="2823" t="-508" r="85667" b="71545"/>
          <a:stretch>
            <a:fillRect/>
          </a:stretch>
        </p:blipFill>
        <p:spPr bwMode="auto">
          <a:xfrm>
            <a:off x="228600" y="3048000"/>
            <a:ext cx="20574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71012" name="Picture 2"/>
          <p:cNvPicPr>
            <a:picLocks noChangeAspect="1" noChangeArrowheads="1"/>
          </p:cNvPicPr>
          <p:nvPr/>
        </p:nvPicPr>
        <p:blipFill>
          <a:blip r:embed="rId2">
            <a:extLst>
              <a:ext uri="{28A0092B-C50C-407E-A947-70E740481C1C}">
                <a14:useLocalDpi xmlns:a14="http://schemas.microsoft.com/office/drawing/2010/main" val="0"/>
              </a:ext>
            </a:extLst>
          </a:blip>
          <a:srcRect l="51436" t="-508" r="13885" b="71545"/>
          <a:stretch>
            <a:fillRect/>
          </a:stretch>
        </p:blipFill>
        <p:spPr bwMode="auto">
          <a:xfrm>
            <a:off x="2971800" y="1981200"/>
            <a:ext cx="55626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71013" name="Picture 2"/>
          <p:cNvPicPr>
            <a:picLocks noChangeAspect="1" noChangeArrowheads="1"/>
          </p:cNvPicPr>
          <p:nvPr/>
        </p:nvPicPr>
        <p:blipFill>
          <a:blip r:embed="rId2">
            <a:extLst>
              <a:ext uri="{28A0092B-C50C-407E-A947-70E740481C1C}">
                <a14:useLocalDpi xmlns:a14="http://schemas.microsoft.com/office/drawing/2010/main" val="0"/>
              </a:ext>
            </a:extLst>
          </a:blip>
          <a:srcRect l="16081" t="-508" r="48564" b="71545"/>
          <a:stretch>
            <a:fillRect/>
          </a:stretch>
        </p:blipFill>
        <p:spPr bwMode="auto">
          <a:xfrm>
            <a:off x="2971800" y="4343400"/>
            <a:ext cx="57753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 name="Right Arrow 6"/>
          <p:cNvSpPr/>
          <p:nvPr/>
        </p:nvSpPr>
        <p:spPr>
          <a:xfrm>
            <a:off x="2590800" y="4267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51491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5"/>
          <p:cNvSpPr>
            <a:spLocks noGrp="1"/>
          </p:cNvSpPr>
          <p:nvPr>
            <p:ph type="title" idx="4294967295"/>
          </p:nvPr>
        </p:nvSpPr>
        <p:spPr/>
        <p:txBody>
          <a:bodyPr/>
          <a:lstStyle/>
          <a:p>
            <a:pPr eaLnBrk="1" hangingPunct="1"/>
            <a:r>
              <a:rPr lang="en-US" altLang="en-US" smtClean="0"/>
              <a:t>Video Google System</a:t>
            </a:r>
          </a:p>
        </p:txBody>
      </p:sp>
      <p:sp>
        <p:nvSpPr>
          <p:cNvPr id="172035" name="Content Placeholder 6"/>
          <p:cNvSpPr>
            <a:spLocks noGrp="1"/>
          </p:cNvSpPr>
          <p:nvPr>
            <p:ph idx="4294967295"/>
          </p:nvPr>
        </p:nvSpPr>
        <p:spPr>
          <a:xfrm>
            <a:off x="457200" y="1219200"/>
            <a:ext cx="4478338" cy="4495800"/>
          </a:xfrm>
        </p:spPr>
        <p:txBody>
          <a:bodyPr/>
          <a:lstStyle/>
          <a:p>
            <a:pPr marL="455613" indent="-455613" eaLnBrk="1" hangingPunct="1">
              <a:buFont typeface="Trebuchet MS" panose="020B0603020202020204" pitchFamily="34" charset="0"/>
              <a:buAutoNum type="arabicPeriod"/>
            </a:pPr>
            <a:r>
              <a:rPr lang="en-US" altLang="en-US" smtClean="0"/>
              <a:t>Collect all words within query region</a:t>
            </a:r>
          </a:p>
          <a:p>
            <a:pPr marL="455613" indent="-455613" eaLnBrk="1" hangingPunct="1">
              <a:buFont typeface="Trebuchet MS" panose="020B0603020202020204" pitchFamily="34" charset="0"/>
              <a:buAutoNum type="arabicPeriod"/>
            </a:pPr>
            <a:r>
              <a:rPr lang="en-US" altLang="en-US" smtClean="0"/>
              <a:t>Inverted file index to find relevant frames</a:t>
            </a:r>
          </a:p>
          <a:p>
            <a:pPr marL="455613" indent="-455613" eaLnBrk="1" hangingPunct="1">
              <a:buFont typeface="Trebuchet MS" panose="020B0603020202020204" pitchFamily="34" charset="0"/>
              <a:buAutoNum type="arabicPeriod"/>
            </a:pPr>
            <a:r>
              <a:rPr lang="en-US" altLang="en-US" smtClean="0"/>
              <a:t>Compare word counts</a:t>
            </a:r>
          </a:p>
          <a:p>
            <a:pPr marL="455613" indent="-455613" eaLnBrk="1" hangingPunct="1">
              <a:buFont typeface="Trebuchet MS" panose="020B0603020202020204" pitchFamily="34" charset="0"/>
              <a:buAutoNum type="arabicPeriod"/>
            </a:pPr>
            <a:r>
              <a:rPr lang="en-US" altLang="en-US" smtClean="0"/>
              <a:t>Spatial verification</a:t>
            </a:r>
            <a:endParaRPr lang="en-US" altLang="en-US" smtClean="0">
              <a:hlinkClick r:id=""/>
            </a:endParaRPr>
          </a:p>
          <a:p>
            <a:pPr marL="455613" indent="-455613" eaLnBrk="1" hangingPunct="1"/>
            <a:endParaRPr lang="en-US" altLang="en-US" smtClean="0">
              <a:hlinkClick r:id=""/>
            </a:endParaRPr>
          </a:p>
          <a:p>
            <a:pPr marL="455613" indent="-455613" eaLnBrk="1" hangingPunct="1">
              <a:buFontTx/>
              <a:buNone/>
            </a:pPr>
            <a:r>
              <a:rPr lang="en-US" altLang="en-US" smtClean="0"/>
              <a:t>Sivic &amp; Zisserman, ICCV 2003</a:t>
            </a:r>
            <a:endParaRPr lang="en-US" altLang="en-US" smtClean="0">
              <a:hlinkClick r:id=""/>
            </a:endParaRPr>
          </a:p>
          <a:p>
            <a:pPr marL="455613" indent="-455613" eaLnBrk="1" hangingPunct="1">
              <a:buFontTx/>
              <a:buNone/>
            </a:pPr>
            <a:endParaRPr lang="en-US" altLang="en-US" smtClean="0">
              <a:hlinkClick r:id=""/>
            </a:endParaRPr>
          </a:p>
          <a:p>
            <a:pPr marL="455613" indent="-455613" eaLnBrk="1" hangingPunct="1"/>
            <a:r>
              <a:rPr lang="en-US" altLang="en-US" smtClean="0"/>
              <a:t>Demo online at : </a:t>
            </a:r>
            <a:r>
              <a:rPr lang="en-US" altLang="en-US" sz="1800" smtClean="0"/>
              <a:t>http://www.robots.ox.ac.uk/~vgg/research/vgoogle/index.html</a:t>
            </a:r>
          </a:p>
          <a:p>
            <a:pPr marL="455613" indent="-455613" eaLnBrk="1" hangingPunct="1"/>
            <a:endParaRPr lang="en-US" altLang="en-US" smtClean="0"/>
          </a:p>
        </p:txBody>
      </p:sp>
      <p:pic>
        <p:nvPicPr>
          <p:cNvPr id="172036" name="Picture 7" descr="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4288" y="52022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9525" y="2349500"/>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4288" y="376237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1813" y="521652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3" name="Picture 15" descr="tp575280_zo_002_smal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717713" y="2432050"/>
            <a:ext cx="1905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4" name="Picture 16" descr="tp575280_zo_003_sm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5" name="Picture 18" descr="tp575280_zo_005_small.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6"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defTabSz="912813"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defTabSz="912813"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2000" b="0" smtClean="0">
                <a:solidFill>
                  <a:srgbClr val="000000"/>
                </a:solidFill>
              </a:rPr>
              <a:t>Query region</a:t>
            </a:r>
          </a:p>
        </p:txBody>
      </p:sp>
      <p:sp>
        <p:nvSpPr>
          <p:cNvPr id="29" name="Down Arrow 28"/>
          <p:cNvSpPr>
            <a:spLocks noChangeArrowheads="1"/>
          </p:cNvSpPr>
          <p:nvPr/>
        </p:nvSpPr>
        <p:spPr bwMode="auto">
          <a:xfrm>
            <a:off x="6618288" y="1916113"/>
            <a:ext cx="360362" cy="490537"/>
          </a:xfrm>
          <a:prstGeom prst="downArrow">
            <a:avLst>
              <a:gd name="adj1" fmla="val 50000"/>
              <a:gd name="adj2" fmla="val 49950"/>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lvl1pPr defTabSz="912813"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defTabSz="912813"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defTabSz="912813"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endParaRPr kumimoji="0" lang="en-US" altLang="en-US" sz="2000" b="0" smtClean="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defTabSz="912813"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defTabSz="912813"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2000" b="0" smtClean="0">
                <a:solidFill>
                  <a:srgbClr val="000000"/>
                </a:solidFill>
              </a:rPr>
              <a:t>Retrieved frames</a:t>
            </a:r>
          </a:p>
        </p:txBody>
      </p:sp>
      <p:sp>
        <p:nvSpPr>
          <p:cNvPr id="22" name="TextBox 21"/>
          <p:cNvSpPr txBox="1"/>
          <p:nvPr/>
        </p:nvSpPr>
        <p:spPr>
          <a:xfrm>
            <a:off x="7567613" y="6550025"/>
            <a:ext cx="2109787" cy="307975"/>
          </a:xfrm>
          <a:prstGeom prst="rect">
            <a:avLst/>
          </a:prstGeom>
          <a:noFill/>
        </p:spPr>
        <p:txBody>
          <a:bodyPr>
            <a:spAutoFit/>
          </a:bodyPr>
          <a:lstStyle/>
          <a:p>
            <a:pPr fontAlgn="auto">
              <a:spcBef>
                <a:spcPts val="0"/>
              </a:spcBef>
              <a:spcAft>
                <a:spcPts val="0"/>
              </a:spcAft>
              <a:defRPr/>
            </a:pPr>
            <a:r>
              <a:rPr lang="en-US" sz="1400" kern="0" dirty="0">
                <a:solidFill>
                  <a:sysClr val="windowText" lastClr="000000"/>
                </a:solidFill>
                <a:latin typeface="Trebuchet MS"/>
              </a:rPr>
              <a:t>Kristen </a:t>
            </a:r>
            <a:r>
              <a:rPr lang="en-US" sz="1400" kern="0" dirty="0" err="1">
                <a:solidFill>
                  <a:sysClr val="windowText" lastClr="000000"/>
                </a:solidFill>
                <a:latin typeface="Trebuchet MS"/>
              </a:rPr>
              <a:t>Grauman</a:t>
            </a:r>
            <a:endParaRPr lang="en-US" sz="1400" kern="0" dirty="0">
              <a:solidFill>
                <a:sysClr val="windowText" lastClr="000000"/>
              </a:solidFill>
              <a:latin typeface="Trebuchet MS"/>
            </a:endParaRPr>
          </a:p>
        </p:txBody>
      </p:sp>
    </p:spTree>
    <p:extLst>
      <p:ext uri="{BB962C8B-B14F-4D97-AF65-F5344CB8AC3E}">
        <p14:creationId xmlns:p14="http://schemas.microsoft.com/office/powerpoint/2010/main" val="1356732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7107" name="Picture 3" descr="C:\Users\hays\Desktop\143 Computer Vision\slides\15\fish_10018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679450"/>
            <a:ext cx="3400425"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de-DE" altLang="en-US" smtClean="0">
                <a:solidFill>
                  <a:srgbClr val="000000"/>
                </a:solidFill>
              </a:rPr>
              <a:t>B. Leibe</a:t>
            </a:r>
          </a:p>
        </p:txBody>
      </p:sp>
      <p:sp>
        <p:nvSpPr>
          <p:cNvPr id="173059" name="Rectangle 2"/>
          <p:cNvSpPr>
            <a:spLocks noGrp="1" noChangeArrowheads="1"/>
          </p:cNvSpPr>
          <p:nvPr>
            <p:ph type="title"/>
          </p:nvPr>
        </p:nvSpPr>
        <p:spPr/>
        <p:txBody>
          <a:bodyPr/>
          <a:lstStyle/>
          <a:p>
            <a:r>
              <a:rPr lang="en-US" altLang="en-US" smtClean="0"/>
              <a:t>Example Applications</a:t>
            </a:r>
          </a:p>
        </p:txBody>
      </p:sp>
      <p:sp>
        <p:nvSpPr>
          <p:cNvPr id="173060" name="Text Box 4"/>
          <p:cNvSpPr txBox="1">
            <a:spLocks noChangeArrowheads="1"/>
          </p:cNvSpPr>
          <p:nvPr/>
        </p:nvSpPr>
        <p:spPr bwMode="auto">
          <a:xfrm>
            <a:off x="1233488" y="4162425"/>
            <a:ext cx="36972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mtClean="0">
                <a:solidFill>
                  <a:srgbClr val="000000"/>
                </a:solidFill>
              </a:rPr>
              <a:t>Mobile tourist guide</a:t>
            </a:r>
          </a:p>
          <a:p>
            <a:pPr>
              <a:spcBef>
                <a:spcPct val="0"/>
              </a:spcBef>
              <a:buClr>
                <a:srgbClr val="000099"/>
              </a:buClr>
              <a:buSzTx/>
            </a:pPr>
            <a:r>
              <a:rPr kumimoji="0" lang="en-US" altLang="en-US" sz="2000" smtClean="0">
                <a:solidFill>
                  <a:srgbClr val="000000"/>
                </a:solidFill>
              </a:rPr>
              <a:t> Self-localization</a:t>
            </a:r>
          </a:p>
          <a:p>
            <a:pPr>
              <a:spcBef>
                <a:spcPct val="0"/>
              </a:spcBef>
              <a:buClr>
                <a:srgbClr val="000099"/>
              </a:buClr>
              <a:buSzTx/>
            </a:pPr>
            <a:r>
              <a:rPr kumimoji="0" lang="en-US" altLang="en-US" sz="2000" smtClean="0">
                <a:solidFill>
                  <a:srgbClr val="000000"/>
                </a:solidFill>
              </a:rPr>
              <a:t> Object/building recognition</a:t>
            </a:r>
          </a:p>
          <a:p>
            <a:pPr>
              <a:spcBef>
                <a:spcPct val="0"/>
              </a:spcBef>
              <a:buClr>
                <a:srgbClr val="000099"/>
              </a:buClr>
              <a:buSzTx/>
            </a:pPr>
            <a:r>
              <a:rPr kumimoji="0" lang="en-US" altLang="en-US" sz="2000" smtClean="0">
                <a:solidFill>
                  <a:srgbClr val="000000"/>
                </a:solidFill>
              </a:rPr>
              <a:t> Photo/video augmentation</a:t>
            </a:r>
          </a:p>
        </p:txBody>
      </p:sp>
      <p:pic>
        <p:nvPicPr>
          <p:cNvPr id="173061" name="Picture 5" descr="wearable-computing-segm-whit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1663" y="1557338"/>
            <a:ext cx="1595437"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304925"/>
            <a:ext cx="36004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nvGrpSpPr>
          <p:cNvPr id="2" name="Group 16"/>
          <p:cNvGrpSpPr>
            <a:grpSpLocks/>
          </p:cNvGrpSpPr>
          <p:nvPr/>
        </p:nvGrpSpPr>
        <p:grpSpPr bwMode="auto">
          <a:xfrm>
            <a:off x="6624638" y="1377950"/>
            <a:ext cx="1589087" cy="2484438"/>
            <a:chOff x="4173" y="913"/>
            <a:chExt cx="1001" cy="1565"/>
          </a:xfrm>
        </p:grpSpPr>
        <p:grpSp>
          <p:nvGrpSpPr>
            <p:cNvPr id="173065" name="Group 14"/>
            <p:cNvGrpSpPr>
              <a:grpSpLocks/>
            </p:cNvGrpSpPr>
            <p:nvPr/>
          </p:nvGrpSpPr>
          <p:grpSpPr bwMode="auto">
            <a:xfrm>
              <a:off x="4195" y="1071"/>
              <a:ext cx="953" cy="1407"/>
              <a:chOff x="4195" y="1071"/>
              <a:chExt cx="953" cy="1407"/>
            </a:xfrm>
          </p:grpSpPr>
          <p:sp>
            <p:nvSpPr>
              <p:cNvPr id="173067"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spAutoFit/>
              </a:bodyPr>
              <a:lstStyle/>
              <a:p>
                <a:endParaRPr lang="en-US" smtClean="0">
                  <a:solidFill>
                    <a:srgbClr val="FFFFFF"/>
                  </a:solidFill>
                </a:endParaRPr>
              </a:p>
            </p:txBody>
          </p:sp>
          <p:sp>
            <p:nvSpPr>
              <p:cNvPr id="173068"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spAutoFit/>
              </a:bodyPr>
              <a:lstStyle/>
              <a:p>
                <a:endParaRPr lang="en-US" smtClean="0">
                  <a:solidFill>
                    <a:srgbClr val="FFFFFF"/>
                  </a:solidFill>
                </a:endParaRPr>
              </a:p>
            </p:txBody>
          </p:sp>
          <p:sp>
            <p:nvSpPr>
              <p:cNvPr id="173069"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spAutoFit/>
              </a:bodyPr>
              <a:lstStyle/>
              <a:p>
                <a:endParaRPr lang="en-US" smtClean="0">
                  <a:solidFill>
                    <a:srgbClr val="FFFFFF"/>
                  </a:solidFill>
                </a:endParaRPr>
              </a:p>
            </p:txBody>
          </p:sp>
          <p:sp>
            <p:nvSpPr>
              <p:cNvPr id="173070"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spAutoFit/>
              </a:bodyPr>
              <a:lstStyle/>
              <a:p>
                <a:endParaRPr lang="en-US" smtClean="0">
                  <a:solidFill>
                    <a:srgbClr val="FFFFFF"/>
                  </a:solidFill>
                </a:endParaRPr>
              </a:p>
            </p:txBody>
          </p:sp>
        </p:grpSp>
        <p:sp>
          <p:nvSpPr>
            <p:cNvPr id="173066" name="Text Box 15"/>
            <p:cNvSpPr txBox="1">
              <a:spLocks noChangeArrowheads="1"/>
            </p:cNvSpPr>
            <p:nvPr/>
          </p:nvSpPr>
          <p:spPr bwMode="auto">
            <a:xfrm rot="-166250">
              <a:off x="4173" y="913"/>
              <a:ext cx="10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400" b="0" smtClean="0">
                  <a:solidFill>
                    <a:srgbClr val="FF0000"/>
                  </a:solidFill>
                </a:rPr>
                <a:t>Aachen Cathedral</a:t>
              </a:r>
            </a:p>
          </p:txBody>
        </p:sp>
      </p:grpSp>
      <p:sp>
        <p:nvSpPr>
          <p:cNvPr id="173064" name="Text Box 17"/>
          <p:cNvSpPr txBox="1">
            <a:spLocks noChangeArrowheads="1"/>
          </p:cNvSpPr>
          <p:nvPr/>
        </p:nvSpPr>
        <p:spPr bwMode="auto">
          <a:xfrm>
            <a:off x="5521325" y="6405563"/>
            <a:ext cx="333216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lgn="r">
              <a:spcBef>
                <a:spcPct val="0"/>
              </a:spcBef>
              <a:buClrTx/>
              <a:buSzTx/>
              <a:buFontTx/>
              <a:buNone/>
            </a:pPr>
            <a:r>
              <a:rPr lang="en-US" altLang="en-US" sz="1600" b="0" smtClean="0">
                <a:solidFill>
                  <a:srgbClr val="000099"/>
                </a:solidFill>
              </a:rPr>
              <a:t>[Quack, Leibe, Van Gool, CIVR’08]</a:t>
            </a:r>
          </a:p>
        </p:txBody>
      </p:sp>
    </p:spTree>
    <p:extLst>
      <p:ext uri="{BB962C8B-B14F-4D97-AF65-F5344CB8AC3E}">
        <p14:creationId xmlns:p14="http://schemas.microsoft.com/office/powerpoint/2010/main" val="2882406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5"/>
          <p:cNvSpPr>
            <a:spLocks noGrp="1"/>
          </p:cNvSpPr>
          <p:nvPr>
            <p:ph type="title"/>
          </p:nvPr>
        </p:nvSpPr>
        <p:spPr/>
        <p:txBody>
          <a:bodyPr/>
          <a:lstStyle/>
          <a:p>
            <a:pPr eaLnBrk="1" hangingPunct="1"/>
            <a:r>
              <a:rPr lang="en-US" altLang="en-US" smtClean="0"/>
              <a:t>Application: Large-Scale Retrieval</a:t>
            </a:r>
            <a:endParaRPr lang="de-CH" altLang="en-US" smtClean="0"/>
          </a:p>
        </p:txBody>
      </p:sp>
      <p:sp>
        <p:nvSpPr>
          <p:cNvPr id="174083" name="Rectangle 7"/>
          <p:cNvSpPr>
            <a:spLocks noChangeArrowheads="1"/>
          </p:cNvSpPr>
          <p:nvPr/>
        </p:nvSpPr>
        <p:spPr bwMode="auto">
          <a:xfrm>
            <a:off x="7054850" y="6450013"/>
            <a:ext cx="1787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600" b="0" smtClean="0">
                <a:solidFill>
                  <a:srgbClr val="000000"/>
                </a:solidFill>
              </a:rPr>
              <a:t>[Philbin CVPR’07]</a:t>
            </a:r>
            <a:endParaRPr kumimoji="0" lang="de-CH" altLang="en-US" sz="1600" b="0" smtClean="0">
              <a:solidFill>
                <a:srgbClr val="FFFFFF"/>
              </a:solidFill>
            </a:endParaRPr>
          </a:p>
        </p:txBody>
      </p:sp>
      <p:sp>
        <p:nvSpPr>
          <p:cNvPr id="174084" name="Rectangle 10"/>
          <p:cNvSpPr>
            <a:spLocks noChangeArrowheads="1"/>
          </p:cNvSpPr>
          <p:nvPr/>
        </p:nvSpPr>
        <p:spPr bwMode="auto">
          <a:xfrm>
            <a:off x="701675" y="6057900"/>
            <a:ext cx="79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800" b="0" smtClean="0">
                <a:solidFill>
                  <a:srgbClr val="000000"/>
                </a:solidFill>
              </a:rPr>
              <a:t>Query</a:t>
            </a:r>
            <a:endParaRPr kumimoji="0" lang="de-CH" altLang="en-US" sz="1800" b="0" smtClean="0">
              <a:solidFill>
                <a:srgbClr val="FFFFFF"/>
              </a:solidFill>
            </a:endParaRPr>
          </a:p>
        </p:txBody>
      </p:sp>
      <p:sp>
        <p:nvSpPr>
          <p:cNvPr id="174085" name="Rectangle 11"/>
          <p:cNvSpPr>
            <a:spLocks noChangeArrowheads="1"/>
          </p:cNvSpPr>
          <p:nvPr/>
        </p:nvSpPr>
        <p:spPr bwMode="auto">
          <a:xfrm>
            <a:off x="1870075" y="6057900"/>
            <a:ext cx="631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800" b="0" smtClean="0">
                <a:solidFill>
                  <a:srgbClr val="000000"/>
                </a:solidFill>
              </a:rPr>
              <a:t>Results from 5k Flickr images (demo available for 100k set)</a:t>
            </a:r>
            <a:endParaRPr kumimoji="0" lang="de-CH" altLang="en-US" sz="1800" b="0" smtClean="0">
              <a:solidFill>
                <a:srgbClr val="FFFFFF"/>
              </a:solidFill>
            </a:endParaRPr>
          </a:p>
        </p:txBody>
      </p:sp>
      <p:pic>
        <p:nvPicPr>
          <p:cNvPr id="174086" name="Picture 2"/>
          <p:cNvPicPr>
            <a:picLocks noChangeAspect="1" noChangeArrowheads="1"/>
          </p:cNvPicPr>
          <p:nvPr/>
        </p:nvPicPr>
        <p:blipFill>
          <a:blip r:embed="rId3">
            <a:extLst>
              <a:ext uri="{28A0092B-C50C-407E-A947-70E740481C1C}">
                <a14:useLocalDpi xmlns:a14="http://schemas.microsoft.com/office/drawing/2010/main" val="0"/>
              </a:ext>
            </a:extLst>
          </a:blip>
          <a:srcRect l="2823" r="13885"/>
          <a:stretch>
            <a:fillRect/>
          </a:stretch>
        </p:blipFill>
        <p:spPr bwMode="auto">
          <a:xfrm>
            <a:off x="409575" y="1092200"/>
            <a:ext cx="861695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0750040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6" name="Title 5"/>
          <p:cNvSpPr>
            <a:spLocks noGrp="1"/>
          </p:cNvSpPr>
          <p:nvPr>
            <p:ph type="title"/>
          </p:nvPr>
        </p:nvSpPr>
        <p:spPr/>
        <p:txBody>
          <a:bodyPr/>
          <a:lstStyle/>
          <a:p>
            <a:pPr eaLnBrk="1" hangingPunct="1"/>
            <a:r>
              <a:rPr lang="en-US" altLang="en-US" smtClean="0"/>
              <a:t>Web Demo: Movie Poster Recognition</a:t>
            </a:r>
            <a:endParaRPr lang="de-CH" altLang="en-US" smtClean="0"/>
          </a:p>
        </p:txBody>
      </p:sp>
      <p:grpSp>
        <p:nvGrpSpPr>
          <p:cNvPr id="175107" name="Group 10"/>
          <p:cNvGrpSpPr>
            <a:grpSpLocks/>
          </p:cNvGrpSpPr>
          <p:nvPr/>
        </p:nvGrpSpPr>
        <p:grpSpPr bwMode="auto">
          <a:xfrm>
            <a:off x="2286000" y="1092200"/>
            <a:ext cx="6265863" cy="5403850"/>
            <a:chOff x="1760499" y="1092168"/>
            <a:chExt cx="6265918" cy="5403924"/>
          </a:xfrm>
        </p:grpSpPr>
        <p:sp>
          <p:nvSpPr>
            <p:cNvPr id="175110" name="Rectangle 7"/>
            <p:cNvSpPr>
              <a:spLocks noChangeArrowheads="1"/>
            </p:cNvSpPr>
            <p:nvPr/>
          </p:nvSpPr>
          <p:spPr bwMode="auto">
            <a:xfrm>
              <a:off x="1760499" y="6126760"/>
              <a:ext cx="6265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lgn="ctr">
                <a:spcBef>
                  <a:spcPct val="0"/>
                </a:spcBef>
                <a:buClrTx/>
                <a:buSzTx/>
                <a:buFontTx/>
                <a:buNone/>
              </a:pPr>
              <a:r>
                <a:rPr kumimoji="0" lang="de-CH" altLang="en-US" sz="1800" b="0" u="sng" smtClean="0">
                  <a:solidFill>
                    <a:srgbClr val="000099"/>
                  </a:solidFill>
                </a:rPr>
                <a:t>http://www.kooaba.com/en/products_engine.html#</a:t>
              </a:r>
            </a:p>
          </p:txBody>
        </p:sp>
        <p:pic>
          <p:nvPicPr>
            <p:cNvPr id="1751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962" y="1092168"/>
              <a:ext cx="5618992" cy="496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sp>
        <p:nvSpPr>
          <p:cNvPr id="175108" name="Rectangle 9"/>
          <p:cNvSpPr>
            <a:spLocks noChangeArrowheads="1"/>
          </p:cNvSpPr>
          <p:nvPr/>
        </p:nvSpPr>
        <p:spPr bwMode="auto">
          <a:xfrm>
            <a:off x="373063" y="4013200"/>
            <a:ext cx="1816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800" b="0" smtClean="0">
                <a:solidFill>
                  <a:srgbClr val="000000"/>
                </a:solidFill>
              </a:rPr>
              <a:t>50’000 movie</a:t>
            </a:r>
            <a:br>
              <a:rPr kumimoji="0" lang="en-US" altLang="en-US" sz="1800" b="0" smtClean="0">
                <a:solidFill>
                  <a:srgbClr val="000000"/>
                </a:solidFill>
              </a:rPr>
            </a:br>
            <a:r>
              <a:rPr kumimoji="0" lang="en-US" altLang="en-US" sz="1800" b="0" smtClean="0">
                <a:solidFill>
                  <a:srgbClr val="000000"/>
                </a:solidFill>
              </a:rPr>
              <a:t>posters indexed</a:t>
            </a:r>
            <a:endParaRPr kumimoji="0" lang="de-CH" altLang="en-US" sz="1800" b="0" smtClean="0">
              <a:solidFill>
                <a:srgbClr val="FFFFFF"/>
              </a:solidFill>
            </a:endParaRPr>
          </a:p>
        </p:txBody>
      </p:sp>
      <p:sp>
        <p:nvSpPr>
          <p:cNvPr id="175109" name="Rectangle 11"/>
          <p:cNvSpPr>
            <a:spLocks noChangeArrowheads="1"/>
          </p:cNvSpPr>
          <p:nvPr/>
        </p:nvSpPr>
        <p:spPr bwMode="auto">
          <a:xfrm>
            <a:off x="373063" y="4889500"/>
            <a:ext cx="2298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800" b="0" smtClean="0">
                <a:solidFill>
                  <a:srgbClr val="000000"/>
                </a:solidFill>
              </a:rPr>
              <a:t>Query-by-image</a:t>
            </a:r>
            <a:br>
              <a:rPr kumimoji="0" lang="en-US" altLang="en-US" sz="1800" b="0" smtClean="0">
                <a:solidFill>
                  <a:srgbClr val="000000"/>
                </a:solidFill>
              </a:rPr>
            </a:br>
            <a:r>
              <a:rPr kumimoji="0" lang="en-US" altLang="en-US" sz="1800" b="0" smtClean="0">
                <a:solidFill>
                  <a:srgbClr val="000000"/>
                </a:solidFill>
              </a:rPr>
              <a:t>from mobile phone</a:t>
            </a:r>
            <a:br>
              <a:rPr kumimoji="0" lang="en-US" altLang="en-US" sz="1800" b="0" smtClean="0">
                <a:solidFill>
                  <a:srgbClr val="000000"/>
                </a:solidFill>
              </a:rPr>
            </a:br>
            <a:r>
              <a:rPr kumimoji="0" lang="en-US" altLang="en-US" sz="1800" b="0" smtClean="0">
                <a:solidFill>
                  <a:srgbClr val="000000"/>
                </a:solidFill>
              </a:rPr>
              <a:t>available in Switzer-</a:t>
            </a:r>
            <a:br>
              <a:rPr kumimoji="0" lang="en-US" altLang="en-US" sz="1800" b="0" smtClean="0">
                <a:solidFill>
                  <a:srgbClr val="000000"/>
                </a:solidFill>
              </a:rPr>
            </a:br>
            <a:r>
              <a:rPr kumimoji="0" lang="en-US" altLang="en-US" sz="1800" b="0" smtClean="0">
                <a:solidFill>
                  <a:srgbClr val="000000"/>
                </a:solidFill>
              </a:rPr>
              <a:t>land</a:t>
            </a:r>
            <a:endParaRPr kumimoji="0" lang="de-CH" altLang="en-US" sz="1800" b="0" smtClean="0">
              <a:solidFill>
                <a:srgbClr val="FFFFFF"/>
              </a:solidFill>
            </a:endParaRPr>
          </a:p>
        </p:txBody>
      </p:sp>
    </p:spTree>
    <p:extLst>
      <p:ext uri="{BB962C8B-B14F-4D97-AF65-F5344CB8AC3E}">
        <p14:creationId xmlns:p14="http://schemas.microsoft.com/office/powerpoint/2010/main" val="85228542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0" name="Title 5"/>
          <p:cNvSpPr>
            <a:spLocks noGrp="1"/>
          </p:cNvSpPr>
          <p:nvPr>
            <p:ph type="title"/>
          </p:nvPr>
        </p:nvSpPr>
        <p:spPr/>
        <p:txBody>
          <a:bodyPr/>
          <a:lstStyle/>
          <a:p>
            <a:pPr eaLnBrk="1" hangingPunct="1"/>
            <a:r>
              <a:rPr lang="en-US" altLang="en-US" smtClean="0"/>
              <a:t>Application: Image Auto-Annotation</a:t>
            </a:r>
            <a:endParaRPr lang="de-CH" altLang="en-US" smtClean="0"/>
          </a:p>
        </p:txBody>
      </p:sp>
      <p:sp>
        <p:nvSpPr>
          <p:cNvPr id="176131" name="Content Placeholder 20"/>
          <p:cNvSpPr>
            <a:spLocks noGrp="1"/>
          </p:cNvSpPr>
          <p:nvPr>
            <p:ph idx="1"/>
          </p:nvPr>
        </p:nvSpPr>
        <p:spPr/>
        <p:txBody>
          <a:bodyPr/>
          <a:lstStyle/>
          <a:p>
            <a:endParaRPr lang="en-US" altLang="en-US" smtClean="0"/>
          </a:p>
        </p:txBody>
      </p:sp>
      <p:sp>
        <p:nvSpPr>
          <p:cNvPr id="32772" name="Footer Placeholder 4"/>
          <p:cNvSpPr>
            <a:spLocks noGrp="1"/>
          </p:cNvSpPr>
          <p:nvPr>
            <p:ph type="ftr" sz="quarter" idx="11"/>
          </p:nvPr>
        </p:nvSpPr>
        <p:spPr/>
        <p:txBody>
          <a:bodyPr/>
          <a:lstStyle/>
          <a:p>
            <a:pPr>
              <a:defRPr/>
            </a:pPr>
            <a:r>
              <a:rPr lang="de-DE" smtClean="0">
                <a:solidFill>
                  <a:prstClr val="black">
                    <a:tint val="75000"/>
                  </a:prstClr>
                </a:solidFill>
              </a:rPr>
              <a:t>K. Grauman, B. Leibe</a:t>
            </a:r>
          </a:p>
        </p:txBody>
      </p:sp>
      <p:sp>
        <p:nvSpPr>
          <p:cNvPr id="32771"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884256-9102-4DEA-B027-DF09977176BA}" type="slidenum">
              <a:rPr lang="de-DE" altLang="en-US">
                <a:solidFill>
                  <a:srgbClr val="898989"/>
                </a:solidFill>
                <a:latin typeface="Calibri" panose="020F0502020204030204" pitchFamily="34" charset="0"/>
              </a:rPr>
              <a:pPr eaLnBrk="1" hangingPunct="1"/>
              <a:t>33</a:t>
            </a:fld>
            <a:endParaRPr lang="de-DE" altLang="en-US">
              <a:solidFill>
                <a:srgbClr val="898989"/>
              </a:solidFill>
              <a:latin typeface="Calibri" panose="020F0502020204030204" pitchFamily="34" charset="0"/>
            </a:endParaRPr>
          </a:p>
        </p:txBody>
      </p:sp>
      <p:pic>
        <p:nvPicPr>
          <p:cNvPr id="176134" name="Picture 7" descr="Picture 13.png"/>
          <p:cNvPicPr>
            <a:picLocks noChangeAspect="1"/>
          </p:cNvPicPr>
          <p:nvPr/>
        </p:nvPicPr>
        <p:blipFill>
          <a:blip r:embed="rId2">
            <a:extLst>
              <a:ext uri="{28A0092B-C50C-407E-A947-70E740481C1C}">
                <a14:useLocalDpi xmlns:a14="http://schemas.microsoft.com/office/drawing/2010/main" val="0"/>
              </a:ext>
            </a:extLst>
          </a:blip>
          <a:srcRect l="2238" r="1492" b="19716"/>
          <a:stretch>
            <a:fillRect/>
          </a:stretch>
        </p:blipFill>
        <p:spPr bwMode="auto">
          <a:xfrm>
            <a:off x="409575" y="1092200"/>
            <a:ext cx="47101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Picture 9" descr="Picture 14.png"/>
          <p:cNvPicPr>
            <a:picLocks noChangeAspect="1"/>
          </p:cNvPicPr>
          <p:nvPr/>
        </p:nvPicPr>
        <p:blipFill>
          <a:blip r:embed="rId3">
            <a:extLst>
              <a:ext uri="{28A0092B-C50C-407E-A947-70E740481C1C}">
                <a14:useLocalDpi xmlns:a14="http://schemas.microsoft.com/office/drawing/2010/main" val="0"/>
              </a:ext>
            </a:extLst>
          </a:blip>
          <a:srcRect l="2632" t="3970" r="3320" b="17233"/>
          <a:stretch>
            <a:fillRect/>
          </a:stretch>
        </p:blipFill>
        <p:spPr bwMode="auto">
          <a:xfrm>
            <a:off x="5119688" y="3197225"/>
            <a:ext cx="397986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Picture 10" descr="Picture 15.png"/>
          <p:cNvPicPr>
            <a:picLocks noChangeAspect="1"/>
          </p:cNvPicPr>
          <p:nvPr/>
        </p:nvPicPr>
        <p:blipFill>
          <a:blip r:embed="rId4">
            <a:extLst>
              <a:ext uri="{28A0092B-C50C-407E-A947-70E740481C1C}">
                <a14:useLocalDpi xmlns:a14="http://schemas.microsoft.com/office/drawing/2010/main" val="0"/>
              </a:ext>
            </a:extLst>
          </a:blip>
          <a:srcRect r="1163" b="24336"/>
          <a:stretch>
            <a:fillRect/>
          </a:stretch>
        </p:blipFill>
        <p:spPr bwMode="auto">
          <a:xfrm>
            <a:off x="409575" y="3090863"/>
            <a:ext cx="471011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TextBox 11"/>
          <p:cNvSpPr txBox="1">
            <a:spLocks noChangeArrowheads="1"/>
          </p:cNvSpPr>
          <p:nvPr/>
        </p:nvSpPr>
        <p:spPr bwMode="auto">
          <a:xfrm>
            <a:off x="409575" y="5459413"/>
            <a:ext cx="340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smtClean="0">
                <a:solidFill>
                  <a:srgbClr val="000000"/>
                </a:solidFill>
                <a:latin typeface="Arial" panose="020B0604020202020204" pitchFamily="34" charset="0"/>
              </a:rPr>
              <a:t>Left:   Wikipedia image</a:t>
            </a:r>
            <a:br>
              <a:rPr lang="en-US" altLang="en-US" sz="1800" smtClean="0">
                <a:solidFill>
                  <a:srgbClr val="000000"/>
                </a:solidFill>
                <a:latin typeface="Arial" panose="020B0604020202020204" pitchFamily="34" charset="0"/>
              </a:rPr>
            </a:br>
            <a:r>
              <a:rPr lang="en-US" altLang="en-US" sz="1800" smtClean="0">
                <a:solidFill>
                  <a:srgbClr val="000000"/>
                </a:solidFill>
                <a:latin typeface="Arial" panose="020B0604020202020204" pitchFamily="34" charset="0"/>
              </a:rPr>
              <a:t>Right: closest match from Flickr</a:t>
            </a:r>
            <a:endParaRPr lang="de-CH" altLang="en-US" sz="1800" smtClean="0">
              <a:solidFill>
                <a:srgbClr val="000000"/>
              </a:solidFill>
              <a:latin typeface="Arial" panose="020B0604020202020204" pitchFamily="34" charset="0"/>
            </a:endParaRPr>
          </a:p>
        </p:txBody>
      </p:sp>
      <p:grpSp>
        <p:nvGrpSpPr>
          <p:cNvPr id="176138" name="Group 14"/>
          <p:cNvGrpSpPr>
            <a:grpSpLocks/>
          </p:cNvGrpSpPr>
          <p:nvPr/>
        </p:nvGrpSpPr>
        <p:grpSpPr bwMode="auto">
          <a:xfrm>
            <a:off x="5156200" y="1079500"/>
            <a:ext cx="3987800" cy="2109788"/>
            <a:chOff x="5156208" y="1603350"/>
            <a:chExt cx="3987792" cy="2109321"/>
          </a:xfrm>
        </p:grpSpPr>
        <p:pic>
          <p:nvPicPr>
            <p:cNvPr id="176148" name="Picture 12" descr="Picture 18.png"/>
            <p:cNvPicPr>
              <a:picLocks noChangeAspect="1"/>
            </p:cNvPicPr>
            <p:nvPr/>
          </p:nvPicPr>
          <p:blipFill>
            <a:blip r:embed="rId5">
              <a:extLst>
                <a:ext uri="{28A0092B-C50C-407E-A947-70E740481C1C}">
                  <a14:useLocalDpi xmlns:a14="http://schemas.microsoft.com/office/drawing/2010/main" val="0"/>
                </a:ext>
              </a:extLst>
            </a:blip>
            <a:srcRect l="1331" r="72040" b="22443"/>
            <a:stretch>
              <a:fillRect/>
            </a:stretch>
          </p:blipFill>
          <p:spPr bwMode="auto">
            <a:xfrm>
              <a:off x="5156208" y="1603350"/>
              <a:ext cx="1460520" cy="210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9" name="Picture 13" descr="Picture 18.png"/>
            <p:cNvPicPr>
              <a:picLocks noChangeAspect="1"/>
            </p:cNvPicPr>
            <p:nvPr/>
          </p:nvPicPr>
          <p:blipFill>
            <a:blip r:embed="rId5">
              <a:extLst>
                <a:ext uri="{28A0092B-C50C-407E-A947-70E740481C1C}">
                  <a14:useLocalDpi xmlns:a14="http://schemas.microsoft.com/office/drawing/2010/main" val="0"/>
                </a:ext>
              </a:extLst>
            </a:blip>
            <a:srcRect l="52475" r="1591" b="22443"/>
            <a:stretch>
              <a:fillRect/>
            </a:stretch>
          </p:blipFill>
          <p:spPr bwMode="auto">
            <a:xfrm>
              <a:off x="6624603" y="1603350"/>
              <a:ext cx="2519397" cy="210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6139" name="Group 18"/>
          <p:cNvGrpSpPr>
            <a:grpSpLocks/>
          </p:cNvGrpSpPr>
          <p:nvPr/>
        </p:nvGrpSpPr>
        <p:grpSpPr bwMode="auto">
          <a:xfrm>
            <a:off x="5703888" y="4721225"/>
            <a:ext cx="2928937" cy="1884363"/>
            <a:chOff x="5156208" y="4670442"/>
            <a:chExt cx="2928915" cy="1884357"/>
          </a:xfrm>
        </p:grpSpPr>
        <p:pic>
          <p:nvPicPr>
            <p:cNvPr id="176146" name="Picture 15" descr="Picture 21.png"/>
            <p:cNvPicPr>
              <a:picLocks noChangeAspect="1"/>
            </p:cNvPicPr>
            <p:nvPr/>
          </p:nvPicPr>
          <p:blipFill>
            <a:blip r:embed="rId6">
              <a:extLst>
                <a:ext uri="{28A0092B-C50C-407E-A947-70E740481C1C}">
                  <a14:useLocalDpi xmlns:a14="http://schemas.microsoft.com/office/drawing/2010/main" val="0"/>
                </a:ext>
              </a:extLst>
            </a:blip>
            <a:srcRect l="5492" t="5624" r="61223" b="25520"/>
            <a:stretch>
              <a:fillRect/>
            </a:stretch>
          </p:blipFill>
          <p:spPr bwMode="auto">
            <a:xfrm>
              <a:off x="5156208" y="4670442"/>
              <a:ext cx="1424007" cy="188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17" descr="Picture 21.png"/>
            <p:cNvPicPr>
              <a:picLocks noChangeAspect="1"/>
            </p:cNvPicPr>
            <p:nvPr/>
          </p:nvPicPr>
          <p:blipFill>
            <a:blip r:embed="rId6">
              <a:extLst>
                <a:ext uri="{28A0092B-C50C-407E-A947-70E740481C1C}">
                  <a14:useLocalDpi xmlns:a14="http://schemas.microsoft.com/office/drawing/2010/main" val="0"/>
                </a:ext>
              </a:extLst>
            </a:blip>
            <a:srcRect l="60114" t="5624" r="6418" b="25520"/>
            <a:stretch>
              <a:fillRect/>
            </a:stretch>
          </p:blipFill>
          <p:spPr bwMode="auto">
            <a:xfrm>
              <a:off x="6653241" y="4670442"/>
              <a:ext cx="1431882" cy="188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6140" name="Rectangle 19"/>
          <p:cNvSpPr>
            <a:spLocks noChangeArrowheads="1"/>
          </p:cNvSpPr>
          <p:nvPr/>
        </p:nvSpPr>
        <p:spPr bwMode="auto">
          <a:xfrm>
            <a:off x="409575" y="6486525"/>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EEECE1"/>
                </a:solidFill>
                <a:latin typeface="Arial" panose="020B0604020202020204" pitchFamily="34" charset="0"/>
              </a:rPr>
              <a:t>[Quack CIVR’08]</a:t>
            </a:r>
            <a:endParaRPr lang="de-CH" altLang="en-US" sz="1600" smtClean="0">
              <a:solidFill>
                <a:srgbClr val="000000"/>
              </a:solidFill>
              <a:latin typeface="Arial" panose="020B0604020202020204" pitchFamily="34" charset="0"/>
            </a:endParaRPr>
          </a:p>
        </p:txBody>
      </p:sp>
      <p:sp>
        <p:nvSpPr>
          <p:cNvPr id="176141" name="Rectangle 20"/>
          <p:cNvSpPr>
            <a:spLocks noChangeArrowheads="1"/>
          </p:cNvSpPr>
          <p:nvPr/>
        </p:nvSpPr>
        <p:spPr bwMode="auto">
          <a:xfrm>
            <a:off x="3367088" y="1055688"/>
            <a:ext cx="1398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FF0000"/>
                </a:solidFill>
                <a:latin typeface="Arial" panose="020B0604020202020204" pitchFamily="34" charset="0"/>
              </a:rPr>
              <a:t>Moulin Rouge</a:t>
            </a:r>
            <a:endParaRPr lang="de-CH" altLang="en-US" sz="1600" smtClean="0">
              <a:solidFill>
                <a:srgbClr val="FF0000"/>
              </a:solidFill>
              <a:latin typeface="Arial" panose="020B0604020202020204" pitchFamily="34" charset="0"/>
            </a:endParaRPr>
          </a:p>
        </p:txBody>
      </p:sp>
      <p:sp>
        <p:nvSpPr>
          <p:cNvPr id="176142" name="Rectangle 21"/>
          <p:cNvSpPr>
            <a:spLocks noChangeArrowheads="1"/>
          </p:cNvSpPr>
          <p:nvPr/>
        </p:nvSpPr>
        <p:spPr bwMode="auto">
          <a:xfrm>
            <a:off x="3111500" y="3136900"/>
            <a:ext cx="1893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FF0000"/>
                </a:solidFill>
                <a:latin typeface="Arial" panose="020B0604020202020204" pitchFamily="34" charset="0"/>
              </a:rPr>
              <a:t>Tour Montparnasse</a:t>
            </a:r>
            <a:endParaRPr lang="de-CH" altLang="en-US" sz="1600" smtClean="0">
              <a:solidFill>
                <a:srgbClr val="FF0000"/>
              </a:solidFill>
              <a:latin typeface="Arial" panose="020B0604020202020204" pitchFamily="34" charset="0"/>
            </a:endParaRPr>
          </a:p>
        </p:txBody>
      </p:sp>
      <p:sp>
        <p:nvSpPr>
          <p:cNvPr id="176143" name="Rectangle 22"/>
          <p:cNvSpPr>
            <a:spLocks noChangeArrowheads="1"/>
          </p:cNvSpPr>
          <p:nvPr/>
        </p:nvSpPr>
        <p:spPr bwMode="auto">
          <a:xfrm>
            <a:off x="7675563" y="3173413"/>
            <a:ext cx="1150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FF0000"/>
                </a:solidFill>
                <a:latin typeface="Arial" panose="020B0604020202020204" pitchFamily="34" charset="0"/>
              </a:rPr>
              <a:t>Colosseum</a:t>
            </a:r>
            <a:endParaRPr lang="de-CH" altLang="en-US" sz="1600" smtClean="0">
              <a:solidFill>
                <a:srgbClr val="FF0000"/>
              </a:solidFill>
              <a:latin typeface="Arial" panose="020B0604020202020204" pitchFamily="34" charset="0"/>
            </a:endParaRPr>
          </a:p>
        </p:txBody>
      </p:sp>
      <p:sp>
        <p:nvSpPr>
          <p:cNvPr id="176144" name="Rectangle 23"/>
          <p:cNvSpPr>
            <a:spLocks noChangeArrowheads="1"/>
          </p:cNvSpPr>
          <p:nvPr/>
        </p:nvSpPr>
        <p:spPr bwMode="auto">
          <a:xfrm>
            <a:off x="7116763" y="4633913"/>
            <a:ext cx="1654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smtClean="0">
                <a:solidFill>
                  <a:srgbClr val="FF0000"/>
                </a:solidFill>
                <a:latin typeface="Arial" panose="020B0604020202020204" pitchFamily="34" charset="0"/>
              </a:rPr>
              <a:t>Viktualienmarkt</a:t>
            </a:r>
            <a:br>
              <a:rPr lang="en-US" altLang="en-US" sz="1600" smtClean="0">
                <a:solidFill>
                  <a:srgbClr val="FF0000"/>
                </a:solidFill>
                <a:latin typeface="Arial" panose="020B0604020202020204" pitchFamily="34" charset="0"/>
              </a:rPr>
            </a:br>
            <a:r>
              <a:rPr lang="en-US" altLang="en-US" sz="1600" smtClean="0">
                <a:solidFill>
                  <a:srgbClr val="FF0000"/>
                </a:solidFill>
                <a:latin typeface="Arial" panose="020B0604020202020204" pitchFamily="34" charset="0"/>
              </a:rPr>
              <a:t>Maypole</a:t>
            </a:r>
            <a:endParaRPr lang="de-CH" altLang="en-US" sz="1600" smtClean="0">
              <a:solidFill>
                <a:srgbClr val="FF0000"/>
              </a:solidFill>
              <a:latin typeface="Arial" panose="020B0604020202020204" pitchFamily="34" charset="0"/>
            </a:endParaRPr>
          </a:p>
        </p:txBody>
      </p:sp>
      <p:sp>
        <p:nvSpPr>
          <p:cNvPr id="176145" name="Rectangle 24"/>
          <p:cNvSpPr>
            <a:spLocks noChangeArrowheads="1"/>
          </p:cNvSpPr>
          <p:nvPr/>
        </p:nvSpPr>
        <p:spPr bwMode="auto">
          <a:xfrm>
            <a:off x="6653213" y="1092200"/>
            <a:ext cx="2543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FF0000"/>
                </a:solidFill>
                <a:latin typeface="Arial" panose="020B0604020202020204" pitchFamily="34" charset="0"/>
              </a:rPr>
              <a:t>Old Town Square (Prague)</a:t>
            </a:r>
            <a:endParaRPr lang="de-CH" altLang="en-US" sz="1600" smtClean="0">
              <a:solidFill>
                <a:srgbClr val="FF0000"/>
              </a:solidFill>
              <a:latin typeface="Arial" panose="020B0604020202020204" pitchFamily="34" charset="0"/>
            </a:endParaRPr>
          </a:p>
        </p:txBody>
      </p:sp>
    </p:spTree>
    <p:extLst>
      <p:ext uri="{BB962C8B-B14F-4D97-AF65-F5344CB8AC3E}">
        <p14:creationId xmlns:p14="http://schemas.microsoft.com/office/powerpoint/2010/main" val="3469607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pPr eaLnBrk="1"/>
            <a:endParaRPr lang="en-US" altLang="en-US" smtClean="0"/>
          </a:p>
        </p:txBody>
      </p:sp>
      <p:sp>
        <p:nvSpPr>
          <p:cNvPr id="177155" name="Content Placeholder 2"/>
          <p:cNvSpPr>
            <a:spLocks noGrp="1"/>
          </p:cNvSpPr>
          <p:nvPr>
            <p:ph idx="1"/>
          </p:nvPr>
        </p:nvSpPr>
        <p:spPr/>
        <p:txBody>
          <a:bodyPr/>
          <a:lstStyle/>
          <a:p>
            <a:pPr eaLnBrk="1"/>
            <a:endParaRPr lang="en-US" altLang="en-US" smtClean="0"/>
          </a:p>
        </p:txBody>
      </p:sp>
      <p:pic>
        <p:nvPicPr>
          <p:cNvPr id="177156" name="Picture 2"/>
          <p:cNvPicPr>
            <a:picLocks noChangeAspect="1" noChangeArrowheads="1"/>
          </p:cNvPicPr>
          <p:nvPr/>
        </p:nvPicPr>
        <p:blipFill>
          <a:blip r:embed="rId3">
            <a:extLst>
              <a:ext uri="{28A0092B-C50C-407E-A947-70E740481C1C}">
                <a14:useLocalDpi xmlns:a14="http://schemas.microsoft.com/office/drawing/2010/main" val="0"/>
              </a:ext>
            </a:extLst>
          </a:blip>
          <a:srcRect l="9853" t="24025" r="17500" b="22972"/>
          <a:stretch>
            <a:fillRect/>
          </a:stretch>
        </p:blipFill>
        <p:spPr bwMode="auto">
          <a:xfrm>
            <a:off x="257175" y="-84138"/>
            <a:ext cx="84772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3"/>
          <p:cNvPicPr>
            <a:picLocks noChangeAspect="1" noChangeArrowheads="1"/>
          </p:cNvPicPr>
          <p:nvPr/>
        </p:nvPicPr>
        <p:blipFill>
          <a:blip r:embed="rId4">
            <a:extLst>
              <a:ext uri="{28A0092B-C50C-407E-A947-70E740481C1C}">
                <a14:useLocalDpi xmlns:a14="http://schemas.microsoft.com/office/drawing/2010/main" val="0"/>
              </a:ext>
            </a:extLst>
          </a:blip>
          <a:srcRect l="11470" t="34212" r="27647" b="8205"/>
          <a:stretch>
            <a:fillRect/>
          </a:stretch>
        </p:blipFill>
        <p:spPr bwMode="auto">
          <a:xfrm>
            <a:off x="990600" y="3200400"/>
            <a:ext cx="70104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417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altLang="en-US" smtClean="0"/>
              <a:t>Simple idea</a:t>
            </a:r>
          </a:p>
        </p:txBody>
      </p:sp>
      <p:sp>
        <p:nvSpPr>
          <p:cNvPr id="178179" name="Content Placeholder 2"/>
          <p:cNvSpPr>
            <a:spLocks noGrp="1"/>
          </p:cNvSpPr>
          <p:nvPr>
            <p:ph idx="1"/>
          </p:nvPr>
        </p:nvSpPr>
        <p:spPr>
          <a:xfrm>
            <a:off x="457200" y="990600"/>
            <a:ext cx="4800600" cy="5135563"/>
          </a:xfrm>
        </p:spPr>
        <p:txBody>
          <a:bodyPr/>
          <a:lstStyle/>
          <a:p>
            <a:pPr>
              <a:buFont typeface="Arial" panose="020B0604020202020204" pitchFamily="34" charset="0"/>
              <a:buNone/>
            </a:pPr>
            <a:r>
              <a:rPr lang="en-US" altLang="en-US" smtClean="0"/>
              <a:t>	See how many keypoints are close to keypoints in each other image</a:t>
            </a:r>
          </a:p>
        </p:txBody>
      </p:sp>
      <p:pic>
        <p:nvPicPr>
          <p:cNvPr id="178180" name="Picture 6" descr="115_15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267200"/>
            <a:ext cx="170021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181" name="Group 4"/>
          <p:cNvGrpSpPr>
            <a:grpSpLocks/>
          </p:cNvGrpSpPr>
          <p:nvPr/>
        </p:nvGrpSpPr>
        <p:grpSpPr bwMode="auto">
          <a:xfrm>
            <a:off x="914400" y="3048000"/>
            <a:ext cx="2141538" cy="2081213"/>
            <a:chOff x="1828987" y="2437924"/>
            <a:chExt cx="2141538" cy="2081984"/>
          </a:xfrm>
        </p:grpSpPr>
        <p:pic>
          <p:nvPicPr>
            <p:cNvPr id="6" name="Picture 5" descr="obj14__0"/>
            <p:cNvPicPr>
              <a:picLocks noChangeAspect="1" noChangeArrowheads="1"/>
            </p:cNvPicPr>
            <p:nvPr/>
          </p:nvPicPr>
          <p:blipFill>
            <a:blip r:embed="rId3"/>
            <a:srcRect/>
            <a:stretch>
              <a:fillRect/>
            </a:stretch>
          </p:blipFill>
          <p:spPr bwMode="auto">
            <a:xfrm>
              <a:off x="1828987" y="2490331"/>
              <a:ext cx="2141538" cy="2029577"/>
            </a:xfrm>
            <a:prstGeom prst="rect">
              <a:avLst/>
            </a:prstGeom>
            <a:noFill/>
            <a:ln w="9525">
              <a:solidFill>
                <a:schemeClr val="accent5">
                  <a:lumMod val="60000"/>
                  <a:lumOff val="40000"/>
                </a:schemeClr>
              </a:solidFill>
              <a:miter lim="800000"/>
              <a:headEnd/>
              <a:tailEnd/>
            </a:ln>
          </p:spPr>
        </p:pic>
        <p:grpSp>
          <p:nvGrpSpPr>
            <p:cNvPr id="178212" name="Group 61"/>
            <p:cNvGrpSpPr>
              <a:grpSpLocks/>
            </p:cNvGrpSpPr>
            <p:nvPr/>
          </p:nvGrpSpPr>
          <p:grpSpPr bwMode="auto">
            <a:xfrm rot="940178">
              <a:off x="2102604" y="2590800"/>
              <a:ext cx="457200" cy="457200"/>
              <a:chOff x="2102604" y="2590800"/>
              <a:chExt cx="457200" cy="457200"/>
            </a:xfrm>
          </p:grpSpPr>
          <p:sp>
            <p:nvSpPr>
              <p:cNvPr id="20" name="Oval 19"/>
              <p:cNvSpPr/>
              <p:nvPr/>
            </p:nvSpPr>
            <p:spPr>
              <a:xfrm>
                <a:off x="2101968" y="2590546"/>
                <a:ext cx="457200" cy="45736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1" name="Straight Arrow Connector 20"/>
              <p:cNvCxnSpPr>
                <a:endCxn id="20" idx="0"/>
              </p:cNvCxnSpPr>
              <p:nvPr/>
            </p:nvCxnSpPr>
            <p:spPr>
              <a:xfrm rot="10800000">
                <a:off x="2321140" y="2587634"/>
                <a:ext cx="3175" cy="27791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13" name="Group 62"/>
            <p:cNvGrpSpPr>
              <a:grpSpLocks/>
            </p:cNvGrpSpPr>
            <p:nvPr/>
          </p:nvGrpSpPr>
          <p:grpSpPr bwMode="auto">
            <a:xfrm rot="-810826">
              <a:off x="3039177" y="2437924"/>
              <a:ext cx="579789" cy="645352"/>
              <a:chOff x="2102604" y="2590800"/>
              <a:chExt cx="457200" cy="457200"/>
            </a:xfrm>
          </p:grpSpPr>
          <p:sp>
            <p:nvSpPr>
              <p:cNvPr id="18" name="Oval 17"/>
              <p:cNvSpPr/>
              <p:nvPr/>
            </p:nvSpPr>
            <p:spPr>
              <a:xfrm>
                <a:off x="2102250" y="2590823"/>
                <a:ext cx="458175" cy="4567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9" name="Straight Arrow Connector 18"/>
              <p:cNvCxnSpPr>
                <a:endCxn id="18" idx="0"/>
              </p:cNvCxnSpPr>
              <p:nvPr/>
            </p:nvCxnSpPr>
            <p:spPr>
              <a:xfrm rot="10800000">
                <a:off x="2331286" y="2589677"/>
                <a:ext cx="2504" cy="2767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14" name="Group 65"/>
            <p:cNvGrpSpPr>
              <a:grpSpLocks/>
            </p:cNvGrpSpPr>
            <p:nvPr/>
          </p:nvGrpSpPr>
          <p:grpSpPr bwMode="auto">
            <a:xfrm rot="7787505">
              <a:off x="2380422" y="2903578"/>
              <a:ext cx="582847" cy="553535"/>
              <a:chOff x="2102604" y="2590800"/>
              <a:chExt cx="457200" cy="457200"/>
            </a:xfrm>
          </p:grpSpPr>
          <p:sp>
            <p:nvSpPr>
              <p:cNvPr id="16" name="Oval 15"/>
              <p:cNvSpPr/>
              <p:nvPr/>
            </p:nvSpPr>
            <p:spPr>
              <a:xfrm>
                <a:off x="2102565" y="2591177"/>
                <a:ext cx="457186" cy="4563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7" name="Straight Arrow Connector 16"/>
              <p:cNvCxnSpPr>
                <a:endCxn id="16" idx="0"/>
              </p:cNvCxnSpPr>
              <p:nvPr/>
            </p:nvCxnSpPr>
            <p:spPr>
              <a:xfrm rot="10800000">
                <a:off x="2331686" y="2594771"/>
                <a:ext cx="2491" cy="27535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15" name="Group 68"/>
            <p:cNvGrpSpPr>
              <a:grpSpLocks/>
            </p:cNvGrpSpPr>
            <p:nvPr/>
          </p:nvGrpSpPr>
          <p:grpSpPr bwMode="auto">
            <a:xfrm rot="10071139">
              <a:off x="2303154" y="3598555"/>
              <a:ext cx="457200" cy="457200"/>
              <a:chOff x="2102604" y="2590800"/>
              <a:chExt cx="457200" cy="457200"/>
            </a:xfrm>
          </p:grpSpPr>
          <p:sp>
            <p:nvSpPr>
              <p:cNvPr id="14" name="Oval 13"/>
              <p:cNvSpPr/>
              <p:nvPr/>
            </p:nvSpPr>
            <p:spPr>
              <a:xfrm>
                <a:off x="2102192" y="2590272"/>
                <a:ext cx="457200" cy="45736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5" name="Straight Arrow Connector 14"/>
              <p:cNvCxnSpPr>
                <a:endCxn id="14" idx="0"/>
              </p:cNvCxnSpPr>
              <p:nvPr/>
            </p:nvCxnSpPr>
            <p:spPr>
              <a:xfrm rot="10800000">
                <a:off x="2332991" y="2602028"/>
                <a:ext cx="3175" cy="27791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16" name="Group 71"/>
            <p:cNvGrpSpPr>
              <a:grpSpLocks/>
            </p:cNvGrpSpPr>
            <p:nvPr/>
          </p:nvGrpSpPr>
          <p:grpSpPr bwMode="auto">
            <a:xfrm rot="10800000">
              <a:off x="3213680" y="3243386"/>
              <a:ext cx="457200" cy="457200"/>
              <a:chOff x="2102604" y="2590800"/>
              <a:chExt cx="457200" cy="457200"/>
            </a:xfrm>
          </p:grpSpPr>
          <p:sp>
            <p:nvSpPr>
              <p:cNvPr id="12" name="Oval 11"/>
              <p:cNvSpPr/>
              <p:nvPr/>
            </p:nvSpPr>
            <p:spPr>
              <a:xfrm>
                <a:off x="2102997" y="2590932"/>
                <a:ext cx="457200" cy="457369"/>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3" name="Straight Arrow Connector 12"/>
              <p:cNvCxnSpPr>
                <a:endCxn id="12" idx="0"/>
              </p:cNvCxnSpPr>
              <p:nvPr/>
            </p:nvCxnSpPr>
            <p:spPr>
              <a:xfrm rot="10800000">
                <a:off x="2341122" y="2600461"/>
                <a:ext cx="3175" cy="27791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78182" name="Group 21"/>
          <p:cNvGrpSpPr>
            <a:grpSpLocks noChangeAspect="1"/>
          </p:cNvGrpSpPr>
          <p:nvPr/>
        </p:nvGrpSpPr>
        <p:grpSpPr bwMode="auto">
          <a:xfrm rot="3358200">
            <a:off x="6259513" y="1420812"/>
            <a:ext cx="2147888" cy="2087563"/>
            <a:chOff x="1828987" y="2437924"/>
            <a:chExt cx="2141538" cy="2081984"/>
          </a:xfrm>
        </p:grpSpPr>
        <p:pic>
          <p:nvPicPr>
            <p:cNvPr id="23" name="Picture 5" descr="obj14__0"/>
            <p:cNvPicPr>
              <a:picLocks noChangeAspect="1" noChangeArrowheads="1"/>
            </p:cNvPicPr>
            <p:nvPr/>
          </p:nvPicPr>
          <p:blipFill>
            <a:blip r:embed="rId3"/>
            <a:srcRect/>
            <a:stretch>
              <a:fillRect/>
            </a:stretch>
          </p:blipFill>
          <p:spPr bwMode="auto">
            <a:xfrm>
              <a:off x="1823997" y="2492037"/>
              <a:ext cx="2141537" cy="2028152"/>
            </a:xfrm>
            <a:prstGeom prst="rect">
              <a:avLst/>
            </a:prstGeom>
            <a:noFill/>
            <a:ln w="9525">
              <a:solidFill>
                <a:schemeClr val="accent5">
                  <a:lumMod val="60000"/>
                  <a:lumOff val="40000"/>
                </a:schemeClr>
              </a:solidFill>
              <a:miter lim="800000"/>
              <a:headEnd/>
              <a:tailEnd/>
            </a:ln>
          </p:spPr>
        </p:pic>
        <p:grpSp>
          <p:nvGrpSpPr>
            <p:cNvPr id="178196" name="Group 61"/>
            <p:cNvGrpSpPr>
              <a:grpSpLocks/>
            </p:cNvGrpSpPr>
            <p:nvPr/>
          </p:nvGrpSpPr>
          <p:grpSpPr bwMode="auto">
            <a:xfrm rot="940178">
              <a:off x="2102604" y="2590800"/>
              <a:ext cx="457200" cy="457200"/>
              <a:chOff x="2102604" y="2590800"/>
              <a:chExt cx="457200" cy="457200"/>
            </a:xfrm>
          </p:grpSpPr>
          <p:sp>
            <p:nvSpPr>
              <p:cNvPr id="37" name="Oval 36"/>
              <p:cNvSpPr/>
              <p:nvPr/>
            </p:nvSpPr>
            <p:spPr>
              <a:xfrm>
                <a:off x="2102098" y="2595571"/>
                <a:ext cx="457430" cy="4480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8" name="Straight Arrow Connector 37"/>
              <p:cNvCxnSpPr>
                <a:endCxn id="37" idx="0"/>
              </p:cNvCxnSpPr>
              <p:nvPr/>
            </p:nvCxnSpPr>
            <p:spPr>
              <a:xfrm rot="10800000">
                <a:off x="2323411" y="2602051"/>
                <a:ext cx="1582" cy="27390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97" name="Group 62"/>
            <p:cNvGrpSpPr>
              <a:grpSpLocks/>
            </p:cNvGrpSpPr>
            <p:nvPr/>
          </p:nvGrpSpPr>
          <p:grpSpPr bwMode="auto">
            <a:xfrm rot="-810826">
              <a:off x="3039177" y="2437924"/>
              <a:ext cx="579789" cy="645352"/>
              <a:chOff x="2102604" y="2590800"/>
              <a:chExt cx="457200" cy="457200"/>
            </a:xfrm>
          </p:grpSpPr>
          <p:sp>
            <p:nvSpPr>
              <p:cNvPr id="35" name="Oval 34"/>
              <p:cNvSpPr/>
              <p:nvPr/>
            </p:nvSpPr>
            <p:spPr>
              <a:xfrm>
                <a:off x="2102366" y="2590860"/>
                <a:ext cx="455573" cy="4576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6" name="Straight Arrow Connector 35"/>
              <p:cNvCxnSpPr>
                <a:endCxn id="35" idx="0"/>
              </p:cNvCxnSpPr>
              <p:nvPr/>
            </p:nvCxnSpPr>
            <p:spPr>
              <a:xfrm rot="10800000">
                <a:off x="2320144" y="2590297"/>
                <a:ext cx="2496" cy="2770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98" name="Group 65"/>
            <p:cNvGrpSpPr>
              <a:grpSpLocks/>
            </p:cNvGrpSpPr>
            <p:nvPr/>
          </p:nvGrpSpPr>
          <p:grpSpPr bwMode="auto">
            <a:xfrm rot="7787505">
              <a:off x="2380422" y="2903578"/>
              <a:ext cx="582847" cy="553535"/>
              <a:chOff x="2102604" y="2590800"/>
              <a:chExt cx="457200" cy="457200"/>
            </a:xfrm>
          </p:grpSpPr>
          <p:sp>
            <p:nvSpPr>
              <p:cNvPr id="33" name="Oval 32"/>
              <p:cNvSpPr/>
              <p:nvPr/>
            </p:nvSpPr>
            <p:spPr>
              <a:xfrm>
                <a:off x="2103642" y="2601904"/>
                <a:ext cx="455795" cy="4497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4" name="Straight Arrow Connector 33"/>
              <p:cNvCxnSpPr>
                <a:endCxn id="33" idx="0"/>
              </p:cNvCxnSpPr>
              <p:nvPr/>
            </p:nvCxnSpPr>
            <p:spPr>
              <a:xfrm rot="10800000">
                <a:off x="2329301" y="2606824"/>
                <a:ext cx="2484" cy="27584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99" name="Group 68"/>
            <p:cNvGrpSpPr>
              <a:grpSpLocks/>
            </p:cNvGrpSpPr>
            <p:nvPr/>
          </p:nvGrpSpPr>
          <p:grpSpPr bwMode="auto">
            <a:xfrm rot="10071139">
              <a:off x="2303154" y="3598555"/>
              <a:ext cx="457200" cy="457200"/>
              <a:chOff x="2102604" y="2590800"/>
              <a:chExt cx="457200" cy="457200"/>
            </a:xfrm>
          </p:grpSpPr>
          <p:sp>
            <p:nvSpPr>
              <p:cNvPr id="31" name="Oval 30"/>
              <p:cNvSpPr/>
              <p:nvPr/>
            </p:nvSpPr>
            <p:spPr>
              <a:xfrm>
                <a:off x="2118201" y="2591200"/>
                <a:ext cx="449517" cy="45756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2" name="Straight Arrow Connector 31"/>
              <p:cNvCxnSpPr>
                <a:endCxn id="31" idx="0"/>
              </p:cNvCxnSpPr>
              <p:nvPr/>
            </p:nvCxnSpPr>
            <p:spPr>
              <a:xfrm rot="10800000">
                <a:off x="2340979" y="2591856"/>
                <a:ext cx="3166" cy="27707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00" name="Group 71"/>
            <p:cNvGrpSpPr>
              <a:grpSpLocks/>
            </p:cNvGrpSpPr>
            <p:nvPr/>
          </p:nvGrpSpPr>
          <p:grpSpPr bwMode="auto">
            <a:xfrm rot="10800000">
              <a:off x="3213680" y="3243386"/>
              <a:ext cx="457200" cy="457200"/>
              <a:chOff x="2102604" y="2590800"/>
              <a:chExt cx="457200" cy="457200"/>
            </a:xfrm>
          </p:grpSpPr>
          <p:sp>
            <p:nvSpPr>
              <p:cNvPr id="29" name="Oval 28"/>
              <p:cNvSpPr/>
              <p:nvPr/>
            </p:nvSpPr>
            <p:spPr>
              <a:xfrm>
                <a:off x="2099205" y="2580932"/>
                <a:ext cx="459014" cy="462311"/>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0" name="Straight Arrow Connector 29"/>
              <p:cNvCxnSpPr>
                <a:endCxn id="29" idx="0"/>
              </p:cNvCxnSpPr>
              <p:nvPr/>
            </p:nvCxnSpPr>
            <p:spPr>
              <a:xfrm rot="10800000">
                <a:off x="2337466" y="2581613"/>
                <a:ext cx="1582" cy="277070"/>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78183" name="Group 47"/>
          <p:cNvGrpSpPr>
            <a:grpSpLocks/>
          </p:cNvGrpSpPr>
          <p:nvPr/>
        </p:nvGrpSpPr>
        <p:grpSpPr bwMode="auto">
          <a:xfrm rot="-1813222">
            <a:off x="7086600" y="4800600"/>
            <a:ext cx="554038" cy="582613"/>
            <a:chOff x="6738883" y="4298599"/>
            <a:chExt cx="553535" cy="582847"/>
          </a:xfrm>
        </p:grpSpPr>
        <p:sp>
          <p:nvSpPr>
            <p:cNvPr id="39" name="Oval 38"/>
            <p:cNvSpPr/>
            <p:nvPr/>
          </p:nvSpPr>
          <p:spPr>
            <a:xfrm rot="4982274">
              <a:off x="6724226" y="4313255"/>
              <a:ext cx="582847" cy="55353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0" name="Straight Arrow Connector 39"/>
            <p:cNvCxnSpPr/>
            <p:nvPr/>
          </p:nvCxnSpPr>
          <p:spPr>
            <a:xfrm rot="18794769">
              <a:off x="6945955" y="4491889"/>
              <a:ext cx="322392" cy="1586"/>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84" name="Group 49"/>
          <p:cNvGrpSpPr>
            <a:grpSpLocks/>
          </p:cNvGrpSpPr>
          <p:nvPr/>
        </p:nvGrpSpPr>
        <p:grpSpPr bwMode="auto">
          <a:xfrm>
            <a:off x="6705600" y="5410200"/>
            <a:ext cx="457200" cy="457200"/>
            <a:chOff x="6596186" y="4959477"/>
            <a:chExt cx="457200" cy="457200"/>
          </a:xfrm>
        </p:grpSpPr>
        <p:sp>
          <p:nvSpPr>
            <p:cNvPr id="41" name="Oval 40"/>
            <p:cNvSpPr/>
            <p:nvPr/>
          </p:nvSpPr>
          <p:spPr>
            <a:xfrm rot="7265908">
              <a:off x="6596186" y="4959477"/>
              <a:ext cx="457200" cy="4572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2" name="Straight Arrow Connector 41"/>
            <p:cNvCxnSpPr/>
            <p:nvPr/>
          </p:nvCxnSpPr>
          <p:spPr>
            <a:xfrm rot="18794769">
              <a:off x="6812879" y="5101559"/>
              <a:ext cx="207963" cy="165100"/>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85" name="Group 48"/>
          <p:cNvGrpSpPr>
            <a:grpSpLocks/>
          </p:cNvGrpSpPr>
          <p:nvPr/>
        </p:nvGrpSpPr>
        <p:grpSpPr bwMode="auto">
          <a:xfrm>
            <a:off x="7315200" y="5410200"/>
            <a:ext cx="458788" cy="457200"/>
            <a:chOff x="7460218" y="4611112"/>
            <a:chExt cx="459569" cy="457200"/>
          </a:xfrm>
        </p:grpSpPr>
        <p:sp>
          <p:nvSpPr>
            <p:cNvPr id="43" name="Oval 42"/>
            <p:cNvSpPr/>
            <p:nvPr/>
          </p:nvSpPr>
          <p:spPr>
            <a:xfrm rot="7994769">
              <a:off x="7460607" y="4610723"/>
              <a:ext cx="457200" cy="45797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4" name="Straight Arrow Connector 43"/>
            <p:cNvCxnSpPr/>
            <p:nvPr/>
          </p:nvCxnSpPr>
          <p:spPr>
            <a:xfrm rot="13394769" flipH="1">
              <a:off x="7714650" y="4763512"/>
              <a:ext cx="205137" cy="16827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178186" name="TextBox 50"/>
          <p:cNvSpPr txBox="1">
            <a:spLocks noChangeArrowheads="1"/>
          </p:cNvSpPr>
          <p:nvPr/>
        </p:nvSpPr>
        <p:spPr bwMode="auto">
          <a:xfrm>
            <a:off x="5334000" y="10668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Lots of Matches</a:t>
            </a:r>
          </a:p>
        </p:txBody>
      </p:sp>
      <p:sp>
        <p:nvSpPr>
          <p:cNvPr id="178187" name="TextBox 51"/>
          <p:cNvSpPr txBox="1">
            <a:spLocks noChangeArrowheads="1"/>
          </p:cNvSpPr>
          <p:nvPr/>
        </p:nvSpPr>
        <p:spPr bwMode="auto">
          <a:xfrm>
            <a:off x="5029200" y="51816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Few or No Matches</a:t>
            </a:r>
          </a:p>
        </p:txBody>
      </p:sp>
      <p:sp>
        <p:nvSpPr>
          <p:cNvPr id="53" name="TextBox 52"/>
          <p:cNvSpPr txBox="1"/>
          <p:nvPr/>
        </p:nvSpPr>
        <p:spPr>
          <a:xfrm>
            <a:off x="533400" y="5943600"/>
            <a:ext cx="4646613" cy="461963"/>
          </a:xfrm>
          <a:prstGeom prst="rect">
            <a:avLst/>
          </a:prstGeom>
          <a:noFill/>
        </p:spPr>
        <p:txBody>
          <a:bodyPr wrap="none">
            <a:spAutoFit/>
          </a:bodyPr>
          <a:lstStyle/>
          <a:p>
            <a:pPr>
              <a:defRPr/>
            </a:pPr>
            <a:r>
              <a:rPr lang="en-US" sz="2400" dirty="0">
                <a:solidFill>
                  <a:srgbClr val="C0504D">
                    <a:lumMod val="75000"/>
                  </a:srgbClr>
                </a:solidFill>
                <a:latin typeface="Arial" charset="0"/>
              </a:rPr>
              <a:t>But this will be really, really slow!</a:t>
            </a:r>
          </a:p>
        </p:txBody>
      </p:sp>
    </p:spTree>
    <p:extLst>
      <p:ext uri="{BB962C8B-B14F-4D97-AF65-F5344CB8AC3E}">
        <p14:creationId xmlns:p14="http://schemas.microsoft.com/office/powerpoint/2010/main" val="1586219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lIns="91380" tIns="45692" rIns="91380" bIns="45692" anchor="ctr"/>
          <a:lstStyle/>
          <a:p>
            <a:pPr algn="ctr" defTabSz="913832">
              <a:defRPr/>
            </a:pPr>
            <a:r>
              <a:rPr lang="en-US" sz="4400" kern="0">
                <a:solidFill>
                  <a:srgbClr val="000000"/>
                </a:solidFill>
              </a:rPr>
              <a:t>Indexing local features</a:t>
            </a:r>
            <a:endParaRPr lang="en-US" sz="4400" kern="0" dirty="0">
              <a:solidFill>
                <a:srgbClr val="000000"/>
              </a:solidFill>
            </a:endParaRPr>
          </a:p>
        </p:txBody>
      </p:sp>
      <p:sp>
        <p:nvSpPr>
          <p:cNvPr id="179203" name="Content Placeholder 4"/>
          <p:cNvSpPr>
            <a:spLocks noGrp="1"/>
          </p:cNvSpPr>
          <p:nvPr>
            <p:ph idx="4294967295"/>
          </p:nvPr>
        </p:nvSpPr>
        <p:spPr>
          <a:xfrm>
            <a:off x="457200" y="1274763"/>
            <a:ext cx="8229600" cy="1312862"/>
          </a:xfrm>
        </p:spPr>
        <p:txBody>
          <a:bodyPr/>
          <a:lstStyle/>
          <a:p>
            <a:pPr eaLnBrk="1" hangingPunct="1"/>
            <a:r>
              <a:rPr lang="en-US" altLang="en-US" sz="2800" smtClean="0">
                <a:cs typeface="Arial" panose="020B0604020202020204" pitchFamily="34" charset="0"/>
              </a:rPr>
              <a:t>Each patch / region has a descriptor, which is a point in some high-dimensional feature space (e.g., SIFT)</a:t>
            </a:r>
          </a:p>
          <a:p>
            <a:pPr eaLnBrk="1" hangingPunct="1"/>
            <a:endParaRPr lang="en-US" altLang="en-US" sz="2800" smtClean="0">
              <a:cs typeface="Arial" panose="020B0604020202020204" pitchFamily="34" charset="0"/>
            </a:endParaRPr>
          </a:p>
        </p:txBody>
      </p:sp>
      <p:sp>
        <p:nvSpPr>
          <p:cNvPr id="179204" name="Rectangle 30"/>
          <p:cNvSpPr>
            <a:spLocks noChangeArrowheads="1"/>
          </p:cNvSpPr>
          <p:nvPr/>
        </p:nvSpPr>
        <p:spPr bwMode="auto">
          <a:xfrm>
            <a:off x="1912938" y="3603625"/>
            <a:ext cx="7223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4" tIns="46771" rIns="89944" bIns="46771"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FFFFFF"/>
              </a:solidFill>
            </a:endParaRPr>
          </a:p>
        </p:txBody>
      </p:sp>
      <p:sp>
        <p:nvSpPr>
          <p:cNvPr id="2" name="Rectangle 1"/>
          <p:cNvSpPr/>
          <p:nvPr/>
        </p:nvSpPr>
        <p:spPr bwMode="auto">
          <a:xfrm>
            <a:off x="860425" y="3048000"/>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1" name="Rectangle 30"/>
          <p:cNvSpPr/>
          <p:nvPr/>
        </p:nvSpPr>
        <p:spPr bwMode="auto">
          <a:xfrm>
            <a:off x="860425" y="4608513"/>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3" name="Rectangle 32"/>
          <p:cNvSpPr/>
          <p:nvPr/>
        </p:nvSpPr>
        <p:spPr bwMode="auto">
          <a:xfrm>
            <a:off x="1992313" y="3911600"/>
            <a:ext cx="1284287"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4" name="Rectangle 33"/>
          <p:cNvSpPr/>
          <p:nvPr/>
        </p:nvSpPr>
        <p:spPr bwMode="auto">
          <a:xfrm rot="4425073">
            <a:off x="1284288" y="3273425"/>
            <a:ext cx="244475" cy="2508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5" name="Rectangle 34"/>
          <p:cNvSpPr/>
          <p:nvPr/>
        </p:nvSpPr>
        <p:spPr bwMode="auto">
          <a:xfrm rot="1660106">
            <a:off x="1430338" y="3343275"/>
            <a:ext cx="487362" cy="4413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6" name="Rectangle 35"/>
          <p:cNvSpPr/>
          <p:nvPr/>
        </p:nvSpPr>
        <p:spPr bwMode="auto">
          <a:xfrm rot="2887875">
            <a:off x="978694" y="5323681"/>
            <a:ext cx="244475"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7" name="Rectangle 36"/>
          <p:cNvSpPr/>
          <p:nvPr/>
        </p:nvSpPr>
        <p:spPr bwMode="auto">
          <a:xfrm rot="5038897">
            <a:off x="1039813" y="3641725"/>
            <a:ext cx="246062" cy="24923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8" name="Rectangle 37"/>
          <p:cNvSpPr/>
          <p:nvPr/>
        </p:nvSpPr>
        <p:spPr bwMode="auto">
          <a:xfrm rot="4100336">
            <a:off x="1827213" y="3986213"/>
            <a:ext cx="244475" cy="21907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9" name="Rectangle 38"/>
          <p:cNvSpPr/>
          <p:nvPr/>
        </p:nvSpPr>
        <p:spPr bwMode="auto">
          <a:xfrm rot="5038897">
            <a:off x="1112044" y="4933157"/>
            <a:ext cx="244475" cy="24923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0" name="Rectangle 39"/>
          <p:cNvSpPr/>
          <p:nvPr/>
        </p:nvSpPr>
        <p:spPr bwMode="auto">
          <a:xfrm rot="4100336">
            <a:off x="2989263" y="4856162"/>
            <a:ext cx="242888"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1" name="Rectangle 40"/>
          <p:cNvSpPr/>
          <p:nvPr/>
        </p:nvSpPr>
        <p:spPr bwMode="auto">
          <a:xfrm rot="823157">
            <a:off x="1255713" y="5381625"/>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2" name="Rectangle 41"/>
          <p:cNvSpPr/>
          <p:nvPr/>
        </p:nvSpPr>
        <p:spPr bwMode="auto">
          <a:xfrm rot="823157">
            <a:off x="2225675" y="4452938"/>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79217" name="TextBox 2"/>
          <p:cNvSpPr txBox="1">
            <a:spLocks noChangeArrowheads="1"/>
          </p:cNvSpPr>
          <p:nvPr/>
        </p:nvSpPr>
        <p:spPr bwMode="auto">
          <a:xfrm>
            <a:off x="3657600" y="51133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smtClean="0">
                <a:solidFill>
                  <a:srgbClr val="000000"/>
                </a:solidFill>
              </a:rPr>
              <a:t>Descriptor’s feature space</a:t>
            </a:r>
          </a:p>
        </p:txBody>
      </p:sp>
      <p:cxnSp>
        <p:nvCxnSpPr>
          <p:cNvPr id="179218" name="Straight Arrow Connector 4"/>
          <p:cNvCxnSpPr>
            <a:cxnSpLocks noChangeShapeType="1"/>
          </p:cNvCxnSpPr>
          <p:nvPr/>
        </p:nvCxnSpPr>
        <p:spPr bwMode="auto">
          <a:xfrm flipV="1">
            <a:off x="3935413" y="4233863"/>
            <a:ext cx="1447800"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9219" name="Straight Arrow Connector 44"/>
          <p:cNvCxnSpPr>
            <a:cxnSpLocks noChangeShapeType="1"/>
          </p:cNvCxnSpPr>
          <p:nvPr/>
        </p:nvCxnSpPr>
        <p:spPr bwMode="auto">
          <a:xfrm flipV="1">
            <a:off x="3935413" y="2843213"/>
            <a:ext cx="0" cy="1438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9220" name="Straight Arrow Connector 47"/>
          <p:cNvCxnSpPr>
            <a:cxnSpLocks noChangeShapeType="1"/>
          </p:cNvCxnSpPr>
          <p:nvPr/>
        </p:nvCxnSpPr>
        <p:spPr bwMode="auto">
          <a:xfrm>
            <a:off x="3935413" y="4291013"/>
            <a:ext cx="1447800" cy="5730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9221" name="Oval 14"/>
          <p:cNvSpPr>
            <a:spLocks noChangeArrowheads="1"/>
          </p:cNvSpPr>
          <p:nvPr/>
        </p:nvSpPr>
        <p:spPr bwMode="auto">
          <a:xfrm>
            <a:off x="4038600" y="33528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2" name="Oval 56"/>
          <p:cNvSpPr>
            <a:spLocks noChangeArrowheads="1"/>
          </p:cNvSpPr>
          <p:nvPr/>
        </p:nvSpPr>
        <p:spPr bwMode="auto">
          <a:xfrm>
            <a:off x="4191000" y="35052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3" name="Oval 57"/>
          <p:cNvSpPr>
            <a:spLocks noChangeArrowheads="1"/>
          </p:cNvSpPr>
          <p:nvPr/>
        </p:nvSpPr>
        <p:spPr bwMode="auto">
          <a:xfrm>
            <a:off x="4267200" y="3276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4" name="Oval 58"/>
          <p:cNvSpPr>
            <a:spLocks noChangeArrowheads="1"/>
          </p:cNvSpPr>
          <p:nvPr/>
        </p:nvSpPr>
        <p:spPr bwMode="auto">
          <a:xfrm>
            <a:off x="4572000" y="37576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5" name="Oval 59"/>
          <p:cNvSpPr>
            <a:spLocks noChangeArrowheads="1"/>
          </p:cNvSpPr>
          <p:nvPr/>
        </p:nvSpPr>
        <p:spPr bwMode="auto">
          <a:xfrm>
            <a:off x="4800600" y="38862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6" name="Oval 60"/>
          <p:cNvSpPr>
            <a:spLocks noChangeArrowheads="1"/>
          </p:cNvSpPr>
          <p:nvPr/>
        </p:nvSpPr>
        <p:spPr bwMode="auto">
          <a:xfrm>
            <a:off x="4953000" y="3657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7" name="Oval 61"/>
          <p:cNvSpPr>
            <a:spLocks noChangeArrowheads="1"/>
          </p:cNvSpPr>
          <p:nvPr/>
        </p:nvSpPr>
        <p:spPr bwMode="auto">
          <a:xfrm>
            <a:off x="5105400" y="32004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8" name="Oval 62"/>
          <p:cNvSpPr>
            <a:spLocks noChangeArrowheads="1"/>
          </p:cNvSpPr>
          <p:nvPr/>
        </p:nvSpPr>
        <p:spPr bwMode="auto">
          <a:xfrm>
            <a:off x="5257800" y="34528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9" name="Oval 63"/>
          <p:cNvSpPr>
            <a:spLocks noChangeArrowheads="1"/>
          </p:cNvSpPr>
          <p:nvPr/>
        </p:nvSpPr>
        <p:spPr bwMode="auto">
          <a:xfrm>
            <a:off x="5410200" y="39100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30" name="Oval 64"/>
          <p:cNvSpPr>
            <a:spLocks noChangeArrowheads="1"/>
          </p:cNvSpPr>
          <p:nvPr/>
        </p:nvSpPr>
        <p:spPr bwMode="auto">
          <a:xfrm>
            <a:off x="4541838" y="4302125"/>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cxnSp>
        <p:nvCxnSpPr>
          <p:cNvPr id="179231" name="Curved Connector 16"/>
          <p:cNvCxnSpPr>
            <a:cxnSpLocks noChangeShapeType="1"/>
            <a:endCxn id="179224" idx="2"/>
          </p:cNvCxnSpPr>
          <p:nvPr/>
        </p:nvCxnSpPr>
        <p:spPr bwMode="auto">
          <a:xfrm>
            <a:off x="1674813" y="3405188"/>
            <a:ext cx="2897187" cy="41592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9232" name="Curved Connector 18"/>
          <p:cNvCxnSpPr>
            <a:cxnSpLocks noChangeShapeType="1"/>
            <a:endCxn id="179225" idx="3"/>
          </p:cNvCxnSpPr>
          <p:nvPr/>
        </p:nvCxnSpPr>
        <p:spPr bwMode="auto">
          <a:xfrm flipV="1">
            <a:off x="2371725" y="3997325"/>
            <a:ext cx="2451100" cy="581025"/>
          </a:xfrm>
          <a:prstGeom prst="curved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9233" name="TextBox 42"/>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8949721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457200" y="33338"/>
            <a:ext cx="8229600" cy="1143000"/>
          </a:xfrm>
        </p:spPr>
        <p:txBody>
          <a:bodyPr/>
          <a:lstStyle/>
          <a:p>
            <a:pPr eaLnBrk="1" hangingPunct="1"/>
            <a:r>
              <a:rPr lang="en-US" altLang="en-US" smtClean="0"/>
              <a:t>Indexing local features</a:t>
            </a:r>
          </a:p>
        </p:txBody>
      </p:sp>
      <p:sp>
        <p:nvSpPr>
          <p:cNvPr id="180227"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marL="341313" indent="-341313"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endParaRPr lang="en-US" altLang="en-US" sz="2400" smtClean="0">
              <a:solidFill>
                <a:srgbClr val="FFFFFF"/>
              </a:solidFill>
              <a:latin typeface="Trebuchet MS" panose="020B0603020202020204" pitchFamily="34" charset="0"/>
            </a:endParaRPr>
          </a:p>
        </p:txBody>
      </p:sp>
      <p:sp>
        <p:nvSpPr>
          <p:cNvPr id="180228" name="Content Placeholder 8"/>
          <p:cNvSpPr>
            <a:spLocks noGrp="1"/>
          </p:cNvSpPr>
          <p:nvPr>
            <p:ph idx="4294967295"/>
          </p:nvPr>
        </p:nvSpPr>
        <p:spPr>
          <a:xfrm>
            <a:off x="457200" y="1219200"/>
            <a:ext cx="8686800" cy="3733800"/>
          </a:xfrm>
        </p:spPr>
        <p:txBody>
          <a:bodyPr/>
          <a:lstStyle/>
          <a:p>
            <a:pPr eaLnBrk="1" hangingPunct="1"/>
            <a:r>
              <a:rPr lang="en-US" altLang="en-US" sz="2800" smtClean="0"/>
              <a:t>When we see close points in feature space, we have similar descriptors, which indicates similar local content.</a:t>
            </a:r>
          </a:p>
          <a:p>
            <a:pPr eaLnBrk="1" hangingPunct="1"/>
            <a:endParaRPr lang="en-US" altLang="en-US" sz="2800" smtClean="0"/>
          </a:p>
          <a:p>
            <a:pPr eaLnBrk="1" hangingPunct="1"/>
            <a:endParaRPr lang="en-US" altLang="en-US" sz="2800" smtClean="0"/>
          </a:p>
          <a:p>
            <a:pPr eaLnBrk="1" hangingPunct="1"/>
            <a:endParaRPr lang="en-US" altLang="en-US" sz="2800" smtClean="0"/>
          </a:p>
          <a:p>
            <a:pPr eaLnBrk="1" hangingPunct="1">
              <a:buFontTx/>
              <a:buNone/>
            </a:pPr>
            <a:endParaRPr lang="en-US" altLang="en-US" sz="2800" smtClean="0"/>
          </a:p>
          <a:p>
            <a:pPr eaLnBrk="1" hangingPunct="1">
              <a:buFontTx/>
              <a:buNone/>
            </a:pPr>
            <a:endParaRPr lang="en-US" altLang="en-US" sz="2800" smtClean="0"/>
          </a:p>
        </p:txBody>
      </p:sp>
      <p:sp>
        <p:nvSpPr>
          <p:cNvPr id="180229" name="Rectangle 30"/>
          <p:cNvSpPr>
            <a:spLocks noChangeArrowheads="1"/>
          </p:cNvSpPr>
          <p:nvPr/>
        </p:nvSpPr>
        <p:spPr bwMode="auto">
          <a:xfrm>
            <a:off x="1912938" y="3603625"/>
            <a:ext cx="7223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4" tIns="46771" rIns="89944" bIns="46771"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FFFFFF"/>
              </a:solidFill>
            </a:endParaRPr>
          </a:p>
        </p:txBody>
      </p:sp>
      <p:sp>
        <p:nvSpPr>
          <p:cNvPr id="8" name="Rectangle 7"/>
          <p:cNvSpPr/>
          <p:nvPr/>
        </p:nvSpPr>
        <p:spPr bwMode="auto">
          <a:xfrm>
            <a:off x="860425" y="3048000"/>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9" name="Rectangle 8"/>
          <p:cNvSpPr/>
          <p:nvPr/>
        </p:nvSpPr>
        <p:spPr bwMode="auto">
          <a:xfrm>
            <a:off x="860425" y="4608513"/>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0" name="Rectangle 9"/>
          <p:cNvSpPr/>
          <p:nvPr/>
        </p:nvSpPr>
        <p:spPr bwMode="auto">
          <a:xfrm>
            <a:off x="1992313" y="3911600"/>
            <a:ext cx="1284287"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1" name="Rectangle 10"/>
          <p:cNvSpPr/>
          <p:nvPr/>
        </p:nvSpPr>
        <p:spPr bwMode="auto">
          <a:xfrm rot="4425073">
            <a:off x="1284288" y="3273425"/>
            <a:ext cx="244475" cy="2508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2" name="Rectangle 11"/>
          <p:cNvSpPr/>
          <p:nvPr/>
        </p:nvSpPr>
        <p:spPr bwMode="auto">
          <a:xfrm rot="1660106">
            <a:off x="1430338" y="3343275"/>
            <a:ext cx="487362" cy="4413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3" name="Rectangle 12"/>
          <p:cNvSpPr/>
          <p:nvPr/>
        </p:nvSpPr>
        <p:spPr bwMode="auto">
          <a:xfrm rot="2887875">
            <a:off x="978694" y="5323681"/>
            <a:ext cx="244475"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4" name="Rectangle 13"/>
          <p:cNvSpPr/>
          <p:nvPr/>
        </p:nvSpPr>
        <p:spPr bwMode="auto">
          <a:xfrm rot="5038897">
            <a:off x="1039813" y="3641725"/>
            <a:ext cx="246062" cy="24923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5" name="Rectangle 14"/>
          <p:cNvSpPr/>
          <p:nvPr/>
        </p:nvSpPr>
        <p:spPr bwMode="auto">
          <a:xfrm rot="4100336">
            <a:off x="1827213" y="3986213"/>
            <a:ext cx="244475" cy="21907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6" name="Rectangle 15"/>
          <p:cNvSpPr/>
          <p:nvPr/>
        </p:nvSpPr>
        <p:spPr bwMode="auto">
          <a:xfrm rot="5038897">
            <a:off x="1112044" y="4933157"/>
            <a:ext cx="244475" cy="24923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7" name="Rectangle 16"/>
          <p:cNvSpPr/>
          <p:nvPr/>
        </p:nvSpPr>
        <p:spPr bwMode="auto">
          <a:xfrm rot="4100336">
            <a:off x="2989263" y="4856162"/>
            <a:ext cx="242888"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8" name="Rectangle 17"/>
          <p:cNvSpPr/>
          <p:nvPr/>
        </p:nvSpPr>
        <p:spPr bwMode="auto">
          <a:xfrm rot="823157">
            <a:off x="1255713" y="5381625"/>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9" name="Rectangle 18"/>
          <p:cNvSpPr/>
          <p:nvPr/>
        </p:nvSpPr>
        <p:spPr bwMode="auto">
          <a:xfrm rot="823157">
            <a:off x="2225675" y="4452938"/>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80242" name="TextBox 19"/>
          <p:cNvSpPr txBox="1">
            <a:spLocks noChangeArrowheads="1"/>
          </p:cNvSpPr>
          <p:nvPr/>
        </p:nvSpPr>
        <p:spPr bwMode="auto">
          <a:xfrm>
            <a:off x="3657600" y="51133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smtClean="0">
                <a:solidFill>
                  <a:srgbClr val="000000"/>
                </a:solidFill>
              </a:rPr>
              <a:t>Descriptor’s feature space</a:t>
            </a:r>
          </a:p>
        </p:txBody>
      </p:sp>
      <p:cxnSp>
        <p:nvCxnSpPr>
          <p:cNvPr id="180243" name="Straight Arrow Connector 20"/>
          <p:cNvCxnSpPr>
            <a:cxnSpLocks noChangeShapeType="1"/>
          </p:cNvCxnSpPr>
          <p:nvPr/>
        </p:nvCxnSpPr>
        <p:spPr bwMode="auto">
          <a:xfrm flipV="1">
            <a:off x="3935413" y="4233863"/>
            <a:ext cx="1447800"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0244" name="Straight Arrow Connector 21"/>
          <p:cNvCxnSpPr>
            <a:cxnSpLocks noChangeShapeType="1"/>
          </p:cNvCxnSpPr>
          <p:nvPr/>
        </p:nvCxnSpPr>
        <p:spPr bwMode="auto">
          <a:xfrm flipV="1">
            <a:off x="3935413" y="2843213"/>
            <a:ext cx="0" cy="1438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0245" name="Straight Arrow Connector 22"/>
          <p:cNvCxnSpPr>
            <a:cxnSpLocks noChangeShapeType="1"/>
          </p:cNvCxnSpPr>
          <p:nvPr/>
        </p:nvCxnSpPr>
        <p:spPr bwMode="auto">
          <a:xfrm>
            <a:off x="3935413" y="4291013"/>
            <a:ext cx="1447800" cy="5730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0246" name="Oval 23"/>
          <p:cNvSpPr>
            <a:spLocks noChangeArrowheads="1"/>
          </p:cNvSpPr>
          <p:nvPr/>
        </p:nvSpPr>
        <p:spPr bwMode="auto">
          <a:xfrm>
            <a:off x="4038600" y="33528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47" name="Oval 24"/>
          <p:cNvSpPr>
            <a:spLocks noChangeArrowheads="1"/>
          </p:cNvSpPr>
          <p:nvPr/>
        </p:nvSpPr>
        <p:spPr bwMode="auto">
          <a:xfrm>
            <a:off x="4191000" y="35052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48" name="Oval 25"/>
          <p:cNvSpPr>
            <a:spLocks noChangeArrowheads="1"/>
          </p:cNvSpPr>
          <p:nvPr/>
        </p:nvSpPr>
        <p:spPr bwMode="auto">
          <a:xfrm>
            <a:off x="4267200" y="3276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49" name="Oval 26"/>
          <p:cNvSpPr>
            <a:spLocks noChangeArrowheads="1"/>
          </p:cNvSpPr>
          <p:nvPr/>
        </p:nvSpPr>
        <p:spPr bwMode="auto">
          <a:xfrm>
            <a:off x="4572000" y="37576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0" name="Oval 27"/>
          <p:cNvSpPr>
            <a:spLocks noChangeArrowheads="1"/>
          </p:cNvSpPr>
          <p:nvPr/>
        </p:nvSpPr>
        <p:spPr bwMode="auto">
          <a:xfrm>
            <a:off x="4800600" y="38862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1" name="Oval 28"/>
          <p:cNvSpPr>
            <a:spLocks noChangeArrowheads="1"/>
          </p:cNvSpPr>
          <p:nvPr/>
        </p:nvSpPr>
        <p:spPr bwMode="auto">
          <a:xfrm>
            <a:off x="4953000" y="3657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2" name="Oval 29"/>
          <p:cNvSpPr>
            <a:spLocks noChangeArrowheads="1"/>
          </p:cNvSpPr>
          <p:nvPr/>
        </p:nvSpPr>
        <p:spPr bwMode="auto">
          <a:xfrm>
            <a:off x="5105400" y="32004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3" name="Oval 30"/>
          <p:cNvSpPr>
            <a:spLocks noChangeArrowheads="1"/>
          </p:cNvSpPr>
          <p:nvPr/>
        </p:nvSpPr>
        <p:spPr bwMode="auto">
          <a:xfrm>
            <a:off x="5257800" y="34528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4" name="Oval 31"/>
          <p:cNvSpPr>
            <a:spLocks noChangeArrowheads="1"/>
          </p:cNvSpPr>
          <p:nvPr/>
        </p:nvSpPr>
        <p:spPr bwMode="auto">
          <a:xfrm>
            <a:off x="5410200" y="39100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5" name="Oval 32"/>
          <p:cNvSpPr>
            <a:spLocks noChangeArrowheads="1"/>
          </p:cNvSpPr>
          <p:nvPr/>
        </p:nvSpPr>
        <p:spPr bwMode="auto">
          <a:xfrm>
            <a:off x="4541838" y="4302125"/>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cxnSp>
        <p:nvCxnSpPr>
          <p:cNvPr id="180256" name="Curved Connector 33"/>
          <p:cNvCxnSpPr>
            <a:cxnSpLocks noChangeShapeType="1"/>
            <a:endCxn id="180249" idx="2"/>
          </p:cNvCxnSpPr>
          <p:nvPr/>
        </p:nvCxnSpPr>
        <p:spPr bwMode="auto">
          <a:xfrm>
            <a:off x="1674813" y="3405188"/>
            <a:ext cx="2897187" cy="41592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0257" name="Curved Connector 34"/>
          <p:cNvCxnSpPr>
            <a:cxnSpLocks noChangeShapeType="1"/>
            <a:endCxn id="180250" idx="3"/>
          </p:cNvCxnSpPr>
          <p:nvPr/>
        </p:nvCxnSpPr>
        <p:spPr bwMode="auto">
          <a:xfrm flipV="1">
            <a:off x="2371725" y="3997325"/>
            <a:ext cx="2451100" cy="581025"/>
          </a:xfrm>
          <a:prstGeom prst="curved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0258" name="TextBox 35"/>
          <p:cNvSpPr txBox="1">
            <a:spLocks noChangeArrowheads="1"/>
          </p:cNvSpPr>
          <p:nvPr/>
        </p:nvSpPr>
        <p:spPr bwMode="auto">
          <a:xfrm>
            <a:off x="963613" y="60277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smtClean="0">
                <a:solidFill>
                  <a:srgbClr val="000000"/>
                </a:solidFill>
              </a:rPr>
              <a:t>Database images</a:t>
            </a:r>
          </a:p>
        </p:txBody>
      </p:sp>
      <p:sp>
        <p:nvSpPr>
          <p:cNvPr id="37" name="Rectangle 36"/>
          <p:cNvSpPr/>
          <p:nvPr/>
        </p:nvSpPr>
        <p:spPr bwMode="auto">
          <a:xfrm>
            <a:off x="6781800" y="3481388"/>
            <a:ext cx="1284288" cy="142398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8" name="TextBox 37"/>
          <p:cNvSpPr txBox="1">
            <a:spLocks noChangeArrowheads="1"/>
          </p:cNvSpPr>
          <p:nvPr/>
        </p:nvSpPr>
        <p:spPr bwMode="auto">
          <a:xfrm>
            <a:off x="6553200" y="4956175"/>
            <a:ext cx="190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smtClean="0">
                <a:solidFill>
                  <a:srgbClr val="000000"/>
                </a:solidFill>
              </a:rPr>
              <a:t>Query image</a:t>
            </a:r>
          </a:p>
        </p:txBody>
      </p:sp>
      <p:sp>
        <p:nvSpPr>
          <p:cNvPr id="39" name="Rectangle 38"/>
          <p:cNvSpPr/>
          <p:nvPr/>
        </p:nvSpPr>
        <p:spPr bwMode="auto">
          <a:xfrm rot="2887875">
            <a:off x="7357269" y="4058444"/>
            <a:ext cx="242887" cy="21907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0" name="Rectangle 39"/>
          <p:cNvSpPr/>
          <p:nvPr/>
        </p:nvSpPr>
        <p:spPr bwMode="auto">
          <a:xfrm rot="5038897">
            <a:off x="7489031" y="3667919"/>
            <a:ext cx="244475" cy="24923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1" name="Rectangle 40"/>
          <p:cNvSpPr/>
          <p:nvPr/>
        </p:nvSpPr>
        <p:spPr bwMode="auto">
          <a:xfrm rot="823157">
            <a:off x="7632700" y="4116388"/>
            <a:ext cx="292100" cy="29051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2" name="Rectangle 41"/>
          <p:cNvSpPr/>
          <p:nvPr/>
        </p:nvSpPr>
        <p:spPr bwMode="auto">
          <a:xfrm rot="823157">
            <a:off x="7131050" y="4252913"/>
            <a:ext cx="407988" cy="42545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cxnSp>
        <p:nvCxnSpPr>
          <p:cNvPr id="43" name="Curved Connector 42"/>
          <p:cNvCxnSpPr>
            <a:cxnSpLocks noChangeShapeType="1"/>
            <a:endCxn id="47" idx="6"/>
          </p:cNvCxnSpPr>
          <p:nvPr/>
        </p:nvCxnSpPr>
        <p:spPr bwMode="auto">
          <a:xfrm rot="10800000" flipV="1">
            <a:off x="5105400" y="3821113"/>
            <a:ext cx="2536825" cy="28257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7" name="Oval 46"/>
          <p:cNvSpPr>
            <a:spLocks noChangeArrowheads="1"/>
          </p:cNvSpPr>
          <p:nvPr/>
        </p:nvSpPr>
        <p:spPr bwMode="auto">
          <a:xfrm>
            <a:off x="4953000" y="4038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6" name="Oval 5"/>
          <p:cNvSpPr>
            <a:spLocks noChangeArrowheads="1"/>
          </p:cNvSpPr>
          <p:nvPr/>
        </p:nvSpPr>
        <p:spPr bwMode="auto">
          <a:xfrm>
            <a:off x="4694238" y="3722688"/>
            <a:ext cx="563562" cy="609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50" name="Oval 49"/>
          <p:cNvSpPr>
            <a:spLocks noChangeArrowheads="1"/>
          </p:cNvSpPr>
          <p:nvPr/>
        </p:nvSpPr>
        <p:spPr bwMode="auto">
          <a:xfrm>
            <a:off x="2097088" y="4275138"/>
            <a:ext cx="563562" cy="611187"/>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2" name="TextBox 1"/>
          <p:cNvSpPr txBox="1">
            <a:spLocks noChangeArrowheads="1"/>
          </p:cNvSpPr>
          <p:nvPr/>
        </p:nvSpPr>
        <p:spPr bwMode="auto">
          <a:xfrm>
            <a:off x="3743446" y="6026452"/>
            <a:ext cx="472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dirty="0" smtClean="0">
                <a:solidFill>
                  <a:srgbClr val="000000"/>
                </a:solidFill>
              </a:rPr>
              <a:t>Easily can have millions of features to search!</a:t>
            </a:r>
          </a:p>
        </p:txBody>
      </p:sp>
      <p:sp>
        <p:nvSpPr>
          <p:cNvPr id="180270" name="TextBox 45"/>
          <p:cNvSpPr txBox="1">
            <a:spLocks noChangeArrowheads="1"/>
          </p:cNvSpPr>
          <p:nvPr/>
        </p:nvSpPr>
        <p:spPr bwMode="auto">
          <a:xfrm>
            <a:off x="7650019" y="6534150"/>
            <a:ext cx="2111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smtClean="0">
                <a:solidFill>
                  <a:srgbClr val="000000"/>
                </a:solidFill>
              </a:rPr>
              <a:t>Kristen </a:t>
            </a:r>
            <a:r>
              <a:rPr lang="en-US" altLang="en-US" sz="1400" dirty="0" err="1" smtClean="0">
                <a:solidFill>
                  <a:srgbClr val="000000"/>
                </a:solidFill>
              </a:rPr>
              <a:t>Grauman</a:t>
            </a:r>
            <a:endParaRPr lang="en-US" altLang="en-US" sz="1400" dirty="0" smtClean="0">
              <a:solidFill>
                <a:srgbClr val="000000"/>
              </a:solidFill>
            </a:endParaRPr>
          </a:p>
        </p:txBody>
      </p:sp>
    </p:spTree>
    <p:extLst>
      <p:ext uri="{BB962C8B-B14F-4D97-AF65-F5344CB8AC3E}">
        <p14:creationId xmlns:p14="http://schemas.microsoft.com/office/powerpoint/2010/main" val="3460696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457200" y="106363"/>
            <a:ext cx="8229600" cy="1143000"/>
          </a:xfrm>
        </p:spPr>
        <p:txBody>
          <a:bodyPr/>
          <a:lstStyle/>
          <a:p>
            <a:r>
              <a:rPr lang="en-US" altLang="en-US" smtClean="0"/>
              <a:t>Indexing local features: </a:t>
            </a:r>
            <a:br>
              <a:rPr lang="en-US" altLang="en-US" smtClean="0"/>
            </a:br>
            <a:r>
              <a:rPr lang="en-US" altLang="en-US" smtClean="0"/>
              <a:t>inverted file index</a:t>
            </a:r>
          </a:p>
        </p:txBody>
      </p:sp>
      <p:sp>
        <p:nvSpPr>
          <p:cNvPr id="64515" name="Content Placeholder 2"/>
          <p:cNvSpPr>
            <a:spLocks noGrp="1"/>
          </p:cNvSpPr>
          <p:nvPr>
            <p:ph idx="1"/>
          </p:nvPr>
        </p:nvSpPr>
        <p:spPr>
          <a:xfrm>
            <a:off x="5703888" y="1420813"/>
            <a:ext cx="3213100" cy="4525962"/>
          </a:xfrm>
        </p:spPr>
        <p:txBody>
          <a:bodyPr/>
          <a:lstStyle/>
          <a:p>
            <a:pPr eaLnBrk="1" hangingPunct="1">
              <a:spcAft>
                <a:spcPts val="600"/>
              </a:spcAft>
            </a:pPr>
            <a:r>
              <a:rPr lang="en-US" altLang="en-US" sz="2400" smtClean="0"/>
              <a:t>For text documents, an efficient way to find all </a:t>
            </a:r>
            <a:r>
              <a:rPr lang="en-US" altLang="en-US" sz="2400" i="1" smtClean="0">
                <a:solidFill>
                  <a:srgbClr val="004DBF"/>
                </a:solidFill>
              </a:rPr>
              <a:t>pages</a:t>
            </a:r>
            <a:r>
              <a:rPr lang="en-US" altLang="en-US" sz="2400" smtClean="0"/>
              <a:t> on which a </a:t>
            </a:r>
            <a:r>
              <a:rPr lang="en-US" altLang="en-US" sz="2400" i="1" smtClean="0">
                <a:solidFill>
                  <a:srgbClr val="7030A0"/>
                </a:solidFill>
              </a:rPr>
              <a:t>word</a:t>
            </a:r>
            <a:r>
              <a:rPr lang="en-US" altLang="en-US" sz="2400" smtClean="0"/>
              <a:t> occurs is to use an index…</a:t>
            </a:r>
          </a:p>
          <a:p>
            <a:pPr eaLnBrk="1" hangingPunct="1">
              <a:spcAft>
                <a:spcPts val="600"/>
              </a:spcAft>
            </a:pPr>
            <a:r>
              <a:rPr lang="en-US" altLang="en-US" sz="2400" smtClean="0"/>
              <a:t>We want to find all </a:t>
            </a:r>
            <a:r>
              <a:rPr lang="en-US" altLang="en-US" sz="2400" i="1" smtClean="0">
                <a:solidFill>
                  <a:srgbClr val="004DBF"/>
                </a:solidFill>
              </a:rPr>
              <a:t>images</a:t>
            </a:r>
            <a:r>
              <a:rPr lang="en-US" altLang="en-US" sz="2400" smtClean="0"/>
              <a:t> in which a </a:t>
            </a:r>
            <a:r>
              <a:rPr lang="en-US" altLang="en-US" sz="2400" i="1" smtClean="0">
                <a:solidFill>
                  <a:srgbClr val="7030A0"/>
                </a:solidFill>
              </a:rPr>
              <a:t>feature</a:t>
            </a:r>
            <a:r>
              <a:rPr lang="en-US" altLang="en-US" sz="2400" smtClean="0"/>
              <a:t> occurs.</a:t>
            </a:r>
          </a:p>
          <a:p>
            <a:pPr eaLnBrk="1" hangingPunct="1">
              <a:spcAft>
                <a:spcPts val="600"/>
              </a:spcAft>
            </a:pPr>
            <a:r>
              <a:rPr lang="en-US" altLang="en-US" sz="2400" smtClean="0"/>
              <a:t>To use this idea, we’ll need to map our features to “visual words”.</a:t>
            </a:r>
          </a:p>
          <a:p>
            <a:endParaRPr lang="en-US" altLang="en-US" sz="2400" smtClean="0"/>
          </a:p>
        </p:txBody>
      </p:sp>
      <p:pic>
        <p:nvPicPr>
          <p:cNvPr id="181252" name="Picture 4" descr="BookInde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Box 4"/>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2247075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33338"/>
            <a:ext cx="8229600" cy="1143000"/>
          </a:xfrm>
        </p:spPr>
        <p:txBody>
          <a:bodyPr/>
          <a:lstStyle/>
          <a:p>
            <a:pPr eaLnBrk="1" hangingPunct="1"/>
            <a:r>
              <a:rPr lang="en-US" altLang="en-US" smtClean="0"/>
              <a:t>Visual words</a:t>
            </a:r>
          </a:p>
        </p:txBody>
      </p:sp>
      <p:sp>
        <p:nvSpPr>
          <p:cNvPr id="18227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marL="341313" indent="-341313"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endParaRPr lang="en-US" altLang="en-US" sz="2400" smtClean="0">
              <a:solidFill>
                <a:srgbClr val="FFFFFF"/>
              </a:solidFill>
              <a:latin typeface="Trebuchet MS" panose="020B0603020202020204" pitchFamily="34" charset="0"/>
            </a:endParaRPr>
          </a:p>
        </p:txBody>
      </p:sp>
      <p:sp>
        <p:nvSpPr>
          <p:cNvPr id="182276" name="Content Placeholder 8"/>
          <p:cNvSpPr>
            <a:spLocks noGrp="1"/>
          </p:cNvSpPr>
          <p:nvPr>
            <p:ph idx="4294967295"/>
          </p:nvPr>
        </p:nvSpPr>
        <p:spPr>
          <a:xfrm>
            <a:off x="457200" y="1219200"/>
            <a:ext cx="8686800" cy="3733800"/>
          </a:xfrm>
        </p:spPr>
        <p:txBody>
          <a:bodyPr/>
          <a:lstStyle/>
          <a:p>
            <a:pPr>
              <a:spcBef>
                <a:spcPct val="0"/>
              </a:spcBef>
            </a:pPr>
            <a:r>
              <a:rPr lang="en-US" altLang="en-US" sz="2800" smtClean="0">
                <a:solidFill>
                  <a:srgbClr val="000000"/>
                </a:solidFill>
              </a:rPr>
              <a:t>Map high-dimensional descriptors to tokens/words by quantizing the feature space</a:t>
            </a:r>
          </a:p>
          <a:p>
            <a:pPr>
              <a:spcBef>
                <a:spcPct val="0"/>
              </a:spcBef>
            </a:pPr>
            <a:endParaRPr lang="en-US" altLang="en-US" sz="2800" smtClean="0">
              <a:solidFill>
                <a:srgbClr val="000000"/>
              </a:solidFill>
            </a:endParaRPr>
          </a:p>
          <a:p>
            <a:pPr eaLnBrk="1" hangingPunct="1"/>
            <a:endParaRPr lang="en-US" altLang="en-US" sz="2800" smtClean="0"/>
          </a:p>
          <a:p>
            <a:pPr eaLnBrk="1" hangingPunct="1"/>
            <a:endParaRPr lang="en-US" altLang="en-US" sz="2800" smtClean="0"/>
          </a:p>
          <a:p>
            <a:pPr eaLnBrk="1" hangingPunct="1"/>
            <a:endParaRPr lang="en-US" altLang="en-US" sz="2800" smtClean="0"/>
          </a:p>
          <a:p>
            <a:pPr eaLnBrk="1" hangingPunct="1">
              <a:buFontTx/>
              <a:buNone/>
            </a:pPr>
            <a:endParaRPr lang="en-US" altLang="en-US" sz="2800" smtClean="0"/>
          </a:p>
          <a:p>
            <a:pPr eaLnBrk="1" hangingPunct="1">
              <a:buFontTx/>
              <a:buNone/>
            </a:pPr>
            <a:endParaRPr lang="en-US" altLang="en-US" sz="2800" smtClean="0"/>
          </a:p>
        </p:txBody>
      </p:sp>
      <p:sp>
        <p:nvSpPr>
          <p:cNvPr id="182277" name="Rectangle 30"/>
          <p:cNvSpPr>
            <a:spLocks noChangeArrowheads="1"/>
          </p:cNvSpPr>
          <p:nvPr/>
        </p:nvSpPr>
        <p:spPr bwMode="auto">
          <a:xfrm>
            <a:off x="1912938" y="3603625"/>
            <a:ext cx="7223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4" tIns="46771" rIns="89944" bIns="46771"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FFFFFF"/>
              </a:solidFill>
            </a:endParaRPr>
          </a:p>
        </p:txBody>
      </p:sp>
      <p:sp>
        <p:nvSpPr>
          <p:cNvPr id="8" name="Rectangle 7"/>
          <p:cNvSpPr/>
          <p:nvPr/>
        </p:nvSpPr>
        <p:spPr bwMode="auto">
          <a:xfrm>
            <a:off x="860425" y="3048000"/>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9" name="Rectangle 8"/>
          <p:cNvSpPr/>
          <p:nvPr/>
        </p:nvSpPr>
        <p:spPr bwMode="auto">
          <a:xfrm>
            <a:off x="860425" y="4608513"/>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0" name="Rectangle 9"/>
          <p:cNvSpPr/>
          <p:nvPr/>
        </p:nvSpPr>
        <p:spPr bwMode="auto">
          <a:xfrm>
            <a:off x="1992313" y="3911600"/>
            <a:ext cx="1284287"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1" name="Rectangle 10"/>
          <p:cNvSpPr/>
          <p:nvPr/>
        </p:nvSpPr>
        <p:spPr bwMode="auto">
          <a:xfrm rot="4425073">
            <a:off x="1284288" y="3273425"/>
            <a:ext cx="244475" cy="2508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2" name="Rectangle 11"/>
          <p:cNvSpPr/>
          <p:nvPr/>
        </p:nvSpPr>
        <p:spPr bwMode="auto">
          <a:xfrm rot="1660106">
            <a:off x="1430338" y="3343275"/>
            <a:ext cx="487362" cy="4413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3" name="Rectangle 12"/>
          <p:cNvSpPr/>
          <p:nvPr/>
        </p:nvSpPr>
        <p:spPr bwMode="auto">
          <a:xfrm rot="2887875">
            <a:off x="978694" y="5323681"/>
            <a:ext cx="244475"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4" name="Rectangle 13"/>
          <p:cNvSpPr/>
          <p:nvPr/>
        </p:nvSpPr>
        <p:spPr bwMode="auto">
          <a:xfrm rot="5038897">
            <a:off x="1039813" y="3641725"/>
            <a:ext cx="246062" cy="24923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5" name="Rectangle 14"/>
          <p:cNvSpPr/>
          <p:nvPr/>
        </p:nvSpPr>
        <p:spPr bwMode="auto">
          <a:xfrm rot="4100336">
            <a:off x="1624806" y="3985420"/>
            <a:ext cx="244475" cy="22066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6" name="Rectangle 15"/>
          <p:cNvSpPr/>
          <p:nvPr/>
        </p:nvSpPr>
        <p:spPr bwMode="auto">
          <a:xfrm rot="5038897">
            <a:off x="1112044" y="4933157"/>
            <a:ext cx="244475" cy="24923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7" name="Rectangle 16"/>
          <p:cNvSpPr/>
          <p:nvPr/>
        </p:nvSpPr>
        <p:spPr bwMode="auto">
          <a:xfrm rot="4100336">
            <a:off x="2989263" y="4856162"/>
            <a:ext cx="242888"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8" name="Rectangle 17"/>
          <p:cNvSpPr/>
          <p:nvPr/>
        </p:nvSpPr>
        <p:spPr bwMode="auto">
          <a:xfrm rot="823157">
            <a:off x="1255713" y="5381625"/>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9" name="Rectangle 18"/>
          <p:cNvSpPr/>
          <p:nvPr/>
        </p:nvSpPr>
        <p:spPr bwMode="auto">
          <a:xfrm rot="823157">
            <a:off x="2225675" y="4452938"/>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82290" name="TextBox 19"/>
          <p:cNvSpPr txBox="1">
            <a:spLocks noChangeArrowheads="1"/>
          </p:cNvSpPr>
          <p:nvPr/>
        </p:nvSpPr>
        <p:spPr bwMode="auto">
          <a:xfrm>
            <a:off x="3657600" y="5113338"/>
            <a:ext cx="2362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smtClean="0">
                <a:solidFill>
                  <a:srgbClr val="000000"/>
                </a:solidFill>
              </a:rPr>
              <a:t>Descriptor’s feature space</a:t>
            </a:r>
          </a:p>
        </p:txBody>
      </p:sp>
      <p:cxnSp>
        <p:nvCxnSpPr>
          <p:cNvPr id="182291" name="Straight Arrow Connector 20"/>
          <p:cNvCxnSpPr>
            <a:cxnSpLocks noChangeShapeType="1"/>
          </p:cNvCxnSpPr>
          <p:nvPr/>
        </p:nvCxnSpPr>
        <p:spPr bwMode="auto">
          <a:xfrm flipV="1">
            <a:off x="3935413" y="4233863"/>
            <a:ext cx="1447800"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2292" name="Straight Arrow Connector 21"/>
          <p:cNvCxnSpPr>
            <a:cxnSpLocks noChangeShapeType="1"/>
          </p:cNvCxnSpPr>
          <p:nvPr/>
        </p:nvCxnSpPr>
        <p:spPr bwMode="auto">
          <a:xfrm flipV="1">
            <a:off x="3935413" y="2843213"/>
            <a:ext cx="0" cy="1438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2293" name="Straight Arrow Connector 22"/>
          <p:cNvCxnSpPr>
            <a:cxnSpLocks noChangeShapeType="1"/>
          </p:cNvCxnSpPr>
          <p:nvPr/>
        </p:nvCxnSpPr>
        <p:spPr bwMode="auto">
          <a:xfrm>
            <a:off x="3935413" y="4291013"/>
            <a:ext cx="1447800" cy="5730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4" name="Curved Connector 33"/>
          <p:cNvCxnSpPr>
            <a:cxnSpLocks noChangeShapeType="1"/>
            <a:endCxn id="58" idx="3"/>
          </p:cNvCxnSpPr>
          <p:nvPr/>
        </p:nvCxnSpPr>
        <p:spPr bwMode="auto">
          <a:xfrm>
            <a:off x="1674813" y="3405188"/>
            <a:ext cx="2420937" cy="341312"/>
          </a:xfrm>
          <a:prstGeom prst="curvedConnector4">
            <a:avLst>
              <a:gd name="adj1" fmla="val 49931"/>
              <a:gd name="adj2" fmla="val 167208"/>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5" name="Curved Connector 34"/>
          <p:cNvCxnSpPr>
            <a:cxnSpLocks noChangeShapeType="1"/>
          </p:cNvCxnSpPr>
          <p:nvPr/>
        </p:nvCxnSpPr>
        <p:spPr bwMode="auto">
          <a:xfrm flipV="1">
            <a:off x="2371725" y="3978275"/>
            <a:ext cx="2176463" cy="60007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82296" name="Group 62"/>
          <p:cNvGrpSpPr>
            <a:grpSpLocks noChangeAspect="1"/>
          </p:cNvGrpSpPr>
          <p:nvPr/>
        </p:nvGrpSpPr>
        <p:grpSpPr bwMode="auto">
          <a:xfrm>
            <a:off x="3660775" y="2230438"/>
            <a:ext cx="2011363" cy="2525712"/>
            <a:chOff x="1244596" y="-2173065"/>
            <a:chExt cx="6853224" cy="8600841"/>
          </a:xfrm>
        </p:grpSpPr>
        <p:grpSp>
          <p:nvGrpSpPr>
            <p:cNvPr id="18230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6" y="-1124"/>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3"/>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2"/>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7"/>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3"/>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7" y="1007"/>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6" y="1439"/>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09"/>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8"/>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1" y="3265"/>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2" y="3071"/>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5" y="2883"/>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2"/>
                <a:ext cx="51"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2" y="2588"/>
                <a:ext cx="45"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7"/>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09" y="2972"/>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29"/>
                <a:ext cx="45"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6"/>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50"/>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6" y="3599"/>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2" y="2883"/>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8"/>
                <a:ext cx="45"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1" y="2972"/>
                <a:ext cx="48"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2" y="2829"/>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5"/>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5" y="2737"/>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5" y="2400"/>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8" y="2206"/>
                <a:ext cx="54"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5"/>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1"/>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6" y="1777"/>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1" y="1920"/>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3" y="1678"/>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1" y="1872"/>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3"/>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6" y="1490"/>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9"/>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6"/>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8" y="2015"/>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20"/>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7" y="2355"/>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5" y="2448"/>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3" y="1535"/>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09" y="1293"/>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0" y="1105"/>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2"/>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5"/>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5" y="819"/>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6" y="768"/>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2"/>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4" y="1586"/>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7"/>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3" y="1535"/>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29"/>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50" y="1249"/>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09" y="578"/>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3" y="1392"/>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1" y="1439"/>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9" y="2206"/>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8" y="1633"/>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90"/>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4" y="2400"/>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2"/>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6" y="2642"/>
                <a:ext cx="54"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6" y="1293"/>
                <a:ext cx="51"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7" y="1150"/>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3"/>
                <a:ext cx="45"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0"/>
                <a:ext cx="48"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6" y="1729"/>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89" y="1872"/>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900" y="1347"/>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4" y="2785"/>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8" y="3694"/>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8" y="2642"/>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5" y="3170"/>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8" y="3891"/>
                <a:ext cx="54"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8" y="1821"/>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7" y="1729"/>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1" y="2304"/>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1" y="2206"/>
                <a:ext cx="54"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8" y="721"/>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2" y="2257"/>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3" y="2257"/>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3"/>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8" y="1150"/>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2" y="1293"/>
                <a:ext cx="51"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1" y="434"/>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5"/>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29" y="578"/>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2" y="1007"/>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6" y="2015"/>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7" y="2114"/>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4" y="2114"/>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7" y="1633"/>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09" y="1777"/>
                <a:ext cx="54"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1"/>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2" y="434"/>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7" y="384"/>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09" y="285"/>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4" y="578"/>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grpSp>
        <p:grpSp>
          <p:nvGrpSpPr>
            <p:cNvPr id="18230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6" y="1537"/>
                <a:ext cx="1585" cy="1295"/>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sp>
            <p:nvSpPr>
              <p:cNvPr id="54" name="Line 149"/>
              <p:cNvSpPr>
                <a:spLocks noChangeAspect="1" noChangeShapeType="1"/>
              </p:cNvSpPr>
              <p:nvPr/>
            </p:nvSpPr>
            <p:spPr bwMode="auto">
              <a:xfrm flipV="1">
                <a:off x="2451" y="191"/>
                <a:ext cx="0" cy="1346"/>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sp>
            <p:nvSpPr>
              <p:cNvPr id="55" name="Line 150"/>
              <p:cNvSpPr>
                <a:spLocks noChangeAspect="1" noChangeShapeType="1"/>
              </p:cNvSpPr>
              <p:nvPr/>
            </p:nvSpPr>
            <p:spPr bwMode="auto">
              <a:xfrm>
                <a:off x="2451" y="1537"/>
                <a:ext cx="1591" cy="1008"/>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grpSp>
        <p:sp>
          <p:nvSpPr>
            <p:cNvPr id="49" name="AutoShape 160"/>
            <p:cNvSpPr>
              <a:spLocks noChangeAspect="1" noChangeArrowheads="1"/>
            </p:cNvSpPr>
            <p:nvPr/>
          </p:nvSpPr>
          <p:spPr bwMode="auto">
            <a:xfrm>
              <a:off x="3992376" y="4254590"/>
              <a:ext cx="411085" cy="410851"/>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671" y="1811107"/>
              <a:ext cx="400267" cy="400039"/>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349" y="1773268"/>
              <a:ext cx="411085" cy="405443"/>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8"/>
            <a:ext cx="3033712"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marL="231775" indent="-231775"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pPr>
            <a:r>
              <a:rPr lang="en-US" altLang="en-US" sz="2400" smtClean="0">
                <a:solidFill>
                  <a:srgbClr val="000000"/>
                </a:solidFill>
              </a:rPr>
              <a:t>Quantize via clustering, let cluster centers be the prototype “words”</a:t>
            </a:r>
          </a:p>
          <a:p>
            <a:pPr>
              <a:spcBef>
                <a:spcPct val="0"/>
              </a:spcBef>
              <a:spcAft>
                <a:spcPts val="600"/>
              </a:spcAft>
              <a:buFontTx/>
              <a:buNone/>
            </a:pPr>
            <a:endParaRPr lang="en-US" altLang="en-US" sz="2400" smtClean="0">
              <a:solidFill>
                <a:srgbClr val="000000"/>
              </a:solidFill>
            </a:endParaRPr>
          </a:p>
        </p:txBody>
      </p:sp>
      <p:sp>
        <p:nvSpPr>
          <p:cNvPr id="168" name="TextBox 67"/>
          <p:cNvSpPr txBox="1">
            <a:spLocks noChangeArrowheads="1"/>
          </p:cNvSpPr>
          <p:nvPr/>
        </p:nvSpPr>
        <p:spPr bwMode="auto">
          <a:xfrm>
            <a:off x="6110288" y="4484688"/>
            <a:ext cx="3033712"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marL="231775" indent="-231775"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pPr>
            <a:r>
              <a:rPr lang="en-US" altLang="en-US" sz="2400" smtClean="0">
                <a:solidFill>
                  <a:srgbClr val="000000"/>
                </a:solidFill>
              </a:rPr>
              <a:t>Determine which word to assign to each new image region by finding the closest cluster center.</a:t>
            </a:r>
          </a:p>
          <a:p>
            <a:pPr>
              <a:spcBef>
                <a:spcPct val="0"/>
              </a:spcBef>
              <a:spcAft>
                <a:spcPts val="600"/>
              </a:spcAft>
            </a:pPr>
            <a:endParaRPr lang="en-US" altLang="en-US" sz="2400" smtClean="0">
              <a:solidFill>
                <a:srgbClr val="000000"/>
              </a:solidFill>
            </a:endParaRPr>
          </a:p>
        </p:txBody>
      </p:sp>
      <p:sp>
        <p:nvSpPr>
          <p:cNvPr id="170" name="TextBox 169"/>
          <p:cNvSpPr txBox="1">
            <a:spLocks noChangeArrowheads="1"/>
          </p:cNvSpPr>
          <p:nvPr/>
        </p:nvSpPr>
        <p:spPr bwMode="auto">
          <a:xfrm>
            <a:off x="1905000" y="4125913"/>
            <a:ext cx="109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smtClean="0">
                <a:solidFill>
                  <a:srgbClr val="FF0000"/>
                </a:solidFill>
              </a:rPr>
              <a:t>Word #2</a:t>
            </a:r>
          </a:p>
        </p:txBody>
      </p:sp>
      <p:cxnSp>
        <p:nvCxnSpPr>
          <p:cNvPr id="173" name="Curved Connector 172"/>
          <p:cNvCxnSpPr>
            <a:cxnSpLocks noChangeShapeType="1"/>
          </p:cNvCxnSpPr>
          <p:nvPr/>
        </p:nvCxnSpPr>
        <p:spPr bwMode="auto">
          <a:xfrm>
            <a:off x="1885950" y="4079875"/>
            <a:ext cx="2601913" cy="376238"/>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5" name="Curved Connector 174"/>
          <p:cNvCxnSpPr>
            <a:cxnSpLocks noChangeShapeType="1"/>
          </p:cNvCxnSpPr>
          <p:nvPr/>
        </p:nvCxnSpPr>
        <p:spPr bwMode="auto">
          <a:xfrm flipV="1">
            <a:off x="1408113" y="4659313"/>
            <a:ext cx="2947987" cy="855662"/>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2302" name="TextBox 168"/>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1295253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0963" name="Picture 2" descr="C:\Users\hays\Desktop\143 Computer Vision\slides\15\iguana_100183-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742950"/>
            <a:ext cx="65913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446088" y="0"/>
            <a:ext cx="8229600" cy="1143000"/>
          </a:xfrm>
        </p:spPr>
        <p:txBody>
          <a:bodyPr/>
          <a:lstStyle/>
          <a:p>
            <a:r>
              <a:rPr lang="en-US" altLang="en-US" smtClean="0">
                <a:latin typeface="Arial" panose="020B0604020202020204" pitchFamily="34" charset="0"/>
                <a:cs typeface="Arial" panose="020B0604020202020204"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lIns="91380" tIns="45692" rIns="91380" bIns="45692"/>
          <a:lstStyle/>
          <a:p>
            <a:pPr marL="342686" indent="-342686" defTabSz="913832">
              <a:spcBef>
                <a:spcPct val="20000"/>
              </a:spcBef>
              <a:buClr>
                <a:srgbClr val="000099"/>
              </a:buClr>
              <a:buSzPct val="115000"/>
              <a:buFontTx/>
              <a:buChar char="•"/>
              <a:defRPr/>
            </a:pPr>
            <a:r>
              <a:rPr kumimoji="1" lang="en-US" sz="2400" kern="0" dirty="0">
                <a:solidFill>
                  <a:srgbClr val="000000"/>
                </a:solidFill>
              </a:rPr>
              <a:t>Example: each group of patches belongs to the same visual word</a:t>
            </a:r>
          </a:p>
        </p:txBody>
      </p:sp>
      <p:pic>
        <p:nvPicPr>
          <p:cNvPr id="183300"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2"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smtClean="0">
                <a:solidFill>
                  <a:srgbClr val="000000"/>
                </a:solidFill>
                <a:latin typeface="Trebuchet MS" panose="020B0603020202020204"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89944" tIns="46771" rIns="89944" bIns="46771">
            <a:spAutoFit/>
          </a:bodyPr>
          <a:lstStyle/>
          <a:p>
            <a:pPr defTabSz="913832" fontAlgn="auto">
              <a:spcBef>
                <a:spcPts val="0"/>
              </a:spcBef>
              <a:spcAft>
                <a:spcPts val="0"/>
              </a:spcAft>
              <a:defRPr/>
            </a:pPr>
            <a:endParaRPr lang="en-US" sz="2000" kern="0">
              <a:solidFill>
                <a:srgbClr val="FFFFFF"/>
              </a:solidFill>
              <a:latin typeface="Trebuchet MS" pitchFamily="34" charset="0"/>
            </a:endParaRPr>
          </a:p>
        </p:txBody>
      </p:sp>
      <p:grpSp>
        <p:nvGrpSpPr>
          <p:cNvPr id="183304" name="Group 62"/>
          <p:cNvGrpSpPr>
            <a:grpSpLocks noChangeAspect="1"/>
          </p:cNvGrpSpPr>
          <p:nvPr/>
        </p:nvGrpSpPr>
        <p:grpSpPr bwMode="auto">
          <a:xfrm>
            <a:off x="914400" y="2743200"/>
            <a:ext cx="2216150" cy="2782888"/>
            <a:chOff x="1244596" y="-2173065"/>
            <a:chExt cx="6853224" cy="8600841"/>
          </a:xfrm>
        </p:grpSpPr>
        <p:grpSp>
          <p:nvGrpSpPr>
            <p:cNvPr id="183308"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grpSp>
        <p:grpSp>
          <p:nvGrpSpPr>
            <p:cNvPr id="183309"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lIns="91380" tIns="45692" rIns="91380" bIns="45692"/>
          <a:lstStyle/>
          <a:p>
            <a:pPr defTabSz="913832" fontAlgn="auto">
              <a:spcBef>
                <a:spcPts val="0"/>
              </a:spcBef>
              <a:spcAft>
                <a:spcPts val="0"/>
              </a:spcAft>
              <a:defRPr/>
            </a:pPr>
            <a:endParaRPr lang="en-US" kern="0">
              <a:solidFill>
                <a:sysClr val="windowText" lastClr="000000"/>
              </a:solidFill>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lIns="91380" tIns="45692" rIns="91380" bIns="45692"/>
          <a:lstStyle/>
          <a:p>
            <a:pPr defTabSz="913832" fontAlgn="auto">
              <a:spcBef>
                <a:spcPts val="0"/>
              </a:spcBef>
              <a:spcAft>
                <a:spcPts val="0"/>
              </a:spcAft>
              <a:defRPr/>
            </a:pPr>
            <a:endParaRPr lang="en-US" kern="0">
              <a:solidFill>
                <a:sysClr val="windowText" lastClr="000000"/>
              </a:solidFill>
            </a:endParaRPr>
          </a:p>
        </p:txBody>
      </p:sp>
      <p:sp>
        <p:nvSpPr>
          <p:cNvPr id="183307" name="TextBox 129"/>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2943473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457200" y="142875"/>
            <a:ext cx="8229600" cy="1143000"/>
          </a:xfrm>
        </p:spPr>
        <p:txBody>
          <a:bodyPr/>
          <a:lstStyle/>
          <a:p>
            <a:r>
              <a:rPr lang="en-US" altLang="en-US" smtClean="0"/>
              <a:t>Visual vocabulary formation</a:t>
            </a:r>
          </a:p>
        </p:txBody>
      </p:sp>
      <p:sp>
        <p:nvSpPr>
          <p:cNvPr id="3" name="Content Placeholder 2"/>
          <p:cNvSpPr>
            <a:spLocks noGrp="1"/>
          </p:cNvSpPr>
          <p:nvPr>
            <p:ph idx="1"/>
          </p:nvPr>
        </p:nvSpPr>
        <p:spPr/>
        <p:txBody>
          <a:bodyPr/>
          <a:lstStyle/>
          <a:p>
            <a:pPr eaLnBrk="1" hangingPunct="1">
              <a:buFontTx/>
              <a:buNone/>
            </a:pPr>
            <a:r>
              <a:rPr lang="en-US" altLang="en-US" sz="2400" smtClean="0"/>
              <a:t>Issues:</a:t>
            </a:r>
          </a:p>
          <a:p>
            <a:pPr eaLnBrk="1" hangingPunct="1"/>
            <a:r>
              <a:rPr lang="en-US" altLang="en-US" sz="2400" smtClean="0"/>
              <a:t>Vocabulary size, number of words</a:t>
            </a:r>
          </a:p>
          <a:p>
            <a:pPr eaLnBrk="1" hangingPunct="1"/>
            <a:r>
              <a:rPr lang="en-US" altLang="en-US" sz="2400" smtClean="0"/>
              <a:t>Sampling strategy: where to extract features?</a:t>
            </a:r>
          </a:p>
          <a:p>
            <a:pPr eaLnBrk="1" hangingPunct="1"/>
            <a:r>
              <a:rPr lang="en-US" altLang="en-US" sz="2400" smtClean="0"/>
              <a:t>Clustering / quantization algorithm</a:t>
            </a:r>
          </a:p>
          <a:p>
            <a:pPr eaLnBrk="1" hangingPunct="1"/>
            <a:r>
              <a:rPr lang="en-US" altLang="en-US" sz="2400" smtClean="0"/>
              <a:t>Unsupervised vs. supervised</a:t>
            </a:r>
          </a:p>
          <a:p>
            <a:pPr eaLnBrk="1" hangingPunct="1"/>
            <a:r>
              <a:rPr lang="en-US" altLang="en-US" sz="2400" smtClean="0"/>
              <a:t>What corpus provides features (universal vocabulary?)</a:t>
            </a:r>
          </a:p>
          <a:p>
            <a:pPr eaLnBrk="1" hangingPunct="1"/>
            <a:endParaRPr lang="en-US" altLang="en-US" sz="2400" smtClean="0"/>
          </a:p>
          <a:p>
            <a:endParaRPr lang="en-US" altLang="en-US" sz="2400" smtClean="0"/>
          </a:p>
        </p:txBody>
      </p:sp>
      <p:sp>
        <p:nvSpPr>
          <p:cNvPr id="184324" name="TextBox 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672473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5"/>
          <p:cNvSpPr>
            <a:spLocks noGrp="1"/>
          </p:cNvSpPr>
          <p:nvPr>
            <p:ph type="title"/>
          </p:nvPr>
        </p:nvSpPr>
        <p:spPr>
          <a:xfrm>
            <a:off x="457200" y="-80961"/>
            <a:ext cx="8229600" cy="1143000"/>
          </a:xfrm>
        </p:spPr>
        <p:txBody>
          <a:bodyPr/>
          <a:lstStyle/>
          <a:p>
            <a:r>
              <a:rPr lang="en-US" altLang="en-US" smtClean="0"/>
              <a:t>Sampling strategies</a:t>
            </a:r>
          </a:p>
        </p:txBody>
      </p:sp>
      <p:sp>
        <p:nvSpPr>
          <p:cNvPr id="33795" name="Slide Number Placeholder 3"/>
          <p:cNvSpPr>
            <a:spLocks noGrp="1"/>
          </p:cNvSpPr>
          <p:nvPr>
            <p:ph type="sldNum" sz="quarter" idx="12"/>
          </p:nvPr>
        </p:nvSpPr>
        <p:spPr>
          <a:xfrm>
            <a:off x="457200" y="6356350"/>
            <a:ext cx="2133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A080D1A1-DE11-4061-B0F7-C391528A6D4C}" type="slidenum">
              <a:rPr lang="de-DE" altLang="en-US">
                <a:solidFill>
                  <a:srgbClr val="898989"/>
                </a:solidFill>
                <a:latin typeface="Calibri" panose="020F0502020204030204" pitchFamily="34" charset="0"/>
              </a:rPr>
              <a:pPr algn="l" eaLnBrk="1" hangingPunct="1"/>
              <a:t>42</a:t>
            </a:fld>
            <a:endParaRPr lang="de-DE" altLang="en-US">
              <a:solidFill>
                <a:srgbClr val="898989"/>
              </a:solidFill>
              <a:latin typeface="Calibri" panose="020F0502020204030204" pitchFamily="34" charset="0"/>
            </a:endParaRPr>
          </a:p>
        </p:txBody>
      </p:sp>
      <p:sp>
        <p:nvSpPr>
          <p:cNvPr id="33796" name="Footer Placeholder 4"/>
          <p:cNvSpPr>
            <a:spLocks noGrp="1"/>
          </p:cNvSpPr>
          <p:nvPr>
            <p:ph type="ftr" sz="quarter" idx="11"/>
          </p:nvPr>
        </p:nvSpPr>
        <p:spPr/>
        <p:txBody>
          <a:bodyPr/>
          <a:lstStyle/>
          <a:p>
            <a:pPr>
              <a:defRPr/>
            </a:pPr>
            <a:r>
              <a:rPr lang="de-DE" smtClean="0">
                <a:solidFill>
                  <a:prstClr val="black">
                    <a:tint val="75000"/>
                  </a:prstClr>
                </a:solidFill>
              </a:rPr>
              <a:t>K. Grauman, B. Leibe</a:t>
            </a:r>
          </a:p>
        </p:txBody>
      </p:sp>
      <p:grpSp>
        <p:nvGrpSpPr>
          <p:cNvPr id="2" name="Group 94"/>
          <p:cNvGrpSpPr>
            <a:grpSpLocks noChangeAspect="1"/>
          </p:cNvGrpSpPr>
          <p:nvPr/>
        </p:nvGrpSpPr>
        <p:grpSpPr bwMode="auto">
          <a:xfrm>
            <a:off x="3476625" y="1135063"/>
            <a:ext cx="2490788" cy="1866900"/>
            <a:chOff x="4343400" y="2667000"/>
            <a:chExt cx="4572000" cy="3429000"/>
          </a:xfrm>
        </p:grpSpPr>
        <p:pic>
          <p:nvPicPr>
            <p:cNvPr id="227343" name="Picture 4" descr="tmp"/>
            <p:cNvPicPr>
              <a:picLocks noChangeAspect="1" noChangeArrowheads="1"/>
            </p:cNvPicPr>
            <p:nvPr/>
          </p:nvPicPr>
          <p:blipFill>
            <a:blip r:embed="rId3">
              <a:extLst>
                <a:ext uri="{28A0092B-C50C-407E-A947-70E740481C1C}">
                  <a14:useLocalDpi xmlns:a14="http://schemas.microsoft.com/office/drawing/2010/main" val="0"/>
                </a:ext>
              </a:extLst>
            </a:blip>
            <a:srcRect l="2948" t="17174" r="66127" b="47049"/>
            <a:stretch>
              <a:fillRect/>
            </a:stretch>
          </p:blipFill>
          <p:spPr bwMode="auto">
            <a:xfrm>
              <a:off x="4343400" y="2667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7344" name="Group 5"/>
            <p:cNvGrpSpPr>
              <a:grpSpLocks/>
            </p:cNvGrpSpPr>
            <p:nvPr/>
          </p:nvGrpSpPr>
          <p:grpSpPr bwMode="auto">
            <a:xfrm>
              <a:off x="4343400" y="2667000"/>
              <a:ext cx="4572000" cy="3429000"/>
              <a:chOff x="2736" y="1680"/>
              <a:chExt cx="2880" cy="2160"/>
            </a:xfrm>
          </p:grpSpPr>
          <p:sp>
            <p:nvSpPr>
              <p:cNvPr id="75" name="Line 6"/>
              <p:cNvSpPr>
                <a:spLocks noChangeShapeType="1"/>
              </p:cNvSpPr>
              <p:nvPr/>
            </p:nvSpPr>
            <p:spPr bwMode="auto">
              <a:xfrm>
                <a:off x="297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76" name="Line 7"/>
              <p:cNvSpPr>
                <a:spLocks noChangeShapeType="1"/>
              </p:cNvSpPr>
              <p:nvPr/>
            </p:nvSpPr>
            <p:spPr bwMode="auto">
              <a:xfrm>
                <a:off x="3217"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77" name="Line 8"/>
              <p:cNvSpPr>
                <a:spLocks noChangeShapeType="1"/>
              </p:cNvSpPr>
              <p:nvPr/>
            </p:nvSpPr>
            <p:spPr bwMode="auto">
              <a:xfrm>
                <a:off x="345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78" name="Line 9"/>
              <p:cNvSpPr>
                <a:spLocks noChangeShapeType="1"/>
              </p:cNvSpPr>
              <p:nvPr/>
            </p:nvSpPr>
            <p:spPr bwMode="auto">
              <a:xfrm>
                <a:off x="369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79" name="Line 10"/>
              <p:cNvSpPr>
                <a:spLocks noChangeShapeType="1"/>
              </p:cNvSpPr>
              <p:nvPr/>
            </p:nvSpPr>
            <p:spPr bwMode="auto">
              <a:xfrm>
                <a:off x="393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0" name="Line 11"/>
              <p:cNvSpPr>
                <a:spLocks noChangeShapeType="1"/>
              </p:cNvSpPr>
              <p:nvPr/>
            </p:nvSpPr>
            <p:spPr bwMode="auto">
              <a:xfrm>
                <a:off x="4177"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1" name="Line 12"/>
              <p:cNvSpPr>
                <a:spLocks noChangeShapeType="1"/>
              </p:cNvSpPr>
              <p:nvPr/>
            </p:nvSpPr>
            <p:spPr bwMode="auto">
              <a:xfrm>
                <a:off x="441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2" name="Line 13"/>
              <p:cNvSpPr>
                <a:spLocks noChangeShapeType="1"/>
              </p:cNvSpPr>
              <p:nvPr/>
            </p:nvSpPr>
            <p:spPr bwMode="auto">
              <a:xfrm>
                <a:off x="465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3" name="Line 14"/>
              <p:cNvSpPr>
                <a:spLocks noChangeShapeType="1"/>
              </p:cNvSpPr>
              <p:nvPr/>
            </p:nvSpPr>
            <p:spPr bwMode="auto">
              <a:xfrm>
                <a:off x="489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4" name="Line 15"/>
              <p:cNvSpPr>
                <a:spLocks noChangeShapeType="1"/>
              </p:cNvSpPr>
              <p:nvPr/>
            </p:nvSpPr>
            <p:spPr bwMode="auto">
              <a:xfrm>
                <a:off x="5137"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5" name="Line 16"/>
              <p:cNvSpPr>
                <a:spLocks noChangeShapeType="1"/>
              </p:cNvSpPr>
              <p:nvPr/>
            </p:nvSpPr>
            <p:spPr bwMode="auto">
              <a:xfrm>
                <a:off x="537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6" name="Line 17"/>
              <p:cNvSpPr>
                <a:spLocks noChangeShapeType="1"/>
              </p:cNvSpPr>
              <p:nvPr/>
            </p:nvSpPr>
            <p:spPr bwMode="auto">
              <a:xfrm>
                <a:off x="2736" y="1921"/>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7" name="Line 18"/>
              <p:cNvSpPr>
                <a:spLocks noChangeShapeType="1"/>
              </p:cNvSpPr>
              <p:nvPr/>
            </p:nvSpPr>
            <p:spPr bwMode="auto">
              <a:xfrm>
                <a:off x="2736" y="2159"/>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8" name="Line 19"/>
              <p:cNvSpPr>
                <a:spLocks noChangeShapeType="1"/>
              </p:cNvSpPr>
              <p:nvPr/>
            </p:nvSpPr>
            <p:spPr bwMode="auto">
              <a:xfrm>
                <a:off x="2736" y="2400"/>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9" name="Line 20"/>
              <p:cNvSpPr>
                <a:spLocks noChangeShapeType="1"/>
              </p:cNvSpPr>
              <p:nvPr/>
            </p:nvSpPr>
            <p:spPr bwMode="auto">
              <a:xfrm>
                <a:off x="2736" y="2641"/>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0" name="Line 21"/>
              <p:cNvSpPr>
                <a:spLocks noChangeShapeType="1"/>
              </p:cNvSpPr>
              <p:nvPr/>
            </p:nvSpPr>
            <p:spPr bwMode="auto">
              <a:xfrm>
                <a:off x="2736" y="2879"/>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1" name="Line 22"/>
              <p:cNvSpPr>
                <a:spLocks noChangeShapeType="1"/>
              </p:cNvSpPr>
              <p:nvPr/>
            </p:nvSpPr>
            <p:spPr bwMode="auto">
              <a:xfrm>
                <a:off x="2736" y="3120"/>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2" name="Line 23"/>
              <p:cNvSpPr>
                <a:spLocks noChangeShapeType="1"/>
              </p:cNvSpPr>
              <p:nvPr/>
            </p:nvSpPr>
            <p:spPr bwMode="auto">
              <a:xfrm>
                <a:off x="2736" y="3361"/>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3" name="Line 24"/>
              <p:cNvSpPr>
                <a:spLocks noChangeShapeType="1"/>
              </p:cNvSpPr>
              <p:nvPr/>
            </p:nvSpPr>
            <p:spPr bwMode="auto">
              <a:xfrm>
                <a:off x="2736" y="3599"/>
                <a:ext cx="2880" cy="0"/>
              </a:xfrm>
              <a:prstGeom prst="line">
                <a:avLst/>
              </a:prstGeom>
              <a:noFill/>
              <a:ln w="57150">
                <a:solidFill>
                  <a:schemeClr val="tx1"/>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4" name="Line 25"/>
              <p:cNvSpPr>
                <a:spLocks noChangeShapeType="1"/>
              </p:cNvSpPr>
              <p:nvPr/>
            </p:nvSpPr>
            <p:spPr bwMode="auto">
              <a:xfrm>
                <a:off x="2736" y="3840"/>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grpSp>
      </p:grpSp>
      <p:sp>
        <p:nvSpPr>
          <p:cNvPr id="227334" name="TextBox 95"/>
          <p:cNvSpPr txBox="1">
            <a:spLocks noChangeArrowheads="1"/>
          </p:cNvSpPr>
          <p:nvPr/>
        </p:nvSpPr>
        <p:spPr bwMode="auto">
          <a:xfrm>
            <a:off x="373063" y="6548438"/>
            <a:ext cx="299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smtClean="0">
                <a:solidFill>
                  <a:prstClr val="black"/>
                </a:solidFill>
                <a:latin typeface="Arial" panose="020B0604020202020204" pitchFamily="34" charset="0"/>
              </a:rPr>
              <a:t>Image credits: F-F. Li, E. Nowak, J. Sivic</a:t>
            </a:r>
          </a:p>
        </p:txBody>
      </p:sp>
      <p:pic>
        <p:nvPicPr>
          <p:cNvPr id="227335" name="Picture 5" descr="tmp"/>
          <p:cNvPicPr>
            <a:picLocks noChangeAspect="1" noChangeArrowheads="1"/>
          </p:cNvPicPr>
          <p:nvPr/>
        </p:nvPicPr>
        <p:blipFill>
          <a:blip r:embed="rId3">
            <a:extLst>
              <a:ext uri="{28A0092B-C50C-407E-A947-70E740481C1C}">
                <a14:useLocalDpi xmlns:a14="http://schemas.microsoft.com/office/drawing/2010/main" val="0"/>
              </a:ext>
            </a:extLst>
          </a:blip>
          <a:srcRect l="61917" t="15742" r="4668" b="44186"/>
          <a:stretch>
            <a:fillRect/>
          </a:stretch>
        </p:blipFill>
        <p:spPr bwMode="auto">
          <a:xfrm>
            <a:off x="628650" y="1171575"/>
            <a:ext cx="23812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TextBox 120"/>
          <p:cNvSpPr txBox="1">
            <a:spLocks noChangeArrowheads="1"/>
          </p:cNvSpPr>
          <p:nvPr/>
        </p:nvSpPr>
        <p:spPr bwMode="auto">
          <a:xfrm>
            <a:off x="3659188" y="3033713"/>
            <a:ext cx="2227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Dense, uniformly </a:t>
            </a:r>
          </a:p>
        </p:txBody>
      </p:sp>
      <p:sp>
        <p:nvSpPr>
          <p:cNvPr id="227337" name="TextBox 121"/>
          <p:cNvSpPr txBox="1">
            <a:spLocks noChangeArrowheads="1"/>
          </p:cNvSpPr>
          <p:nvPr/>
        </p:nvSpPr>
        <p:spPr bwMode="auto">
          <a:xfrm>
            <a:off x="701675" y="2946400"/>
            <a:ext cx="219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Sparse, at interest points</a:t>
            </a:r>
          </a:p>
        </p:txBody>
      </p:sp>
      <p:sp>
        <p:nvSpPr>
          <p:cNvPr id="123" name="TextBox 122"/>
          <p:cNvSpPr txBox="1">
            <a:spLocks noChangeArrowheads="1"/>
          </p:cNvSpPr>
          <p:nvPr/>
        </p:nvSpPr>
        <p:spPr bwMode="auto">
          <a:xfrm>
            <a:off x="6507163" y="3035300"/>
            <a:ext cx="2227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Randomly</a:t>
            </a:r>
          </a:p>
        </p:txBody>
      </p:sp>
      <p:sp>
        <p:nvSpPr>
          <p:cNvPr id="227339" name="TextBox 124"/>
          <p:cNvSpPr txBox="1">
            <a:spLocks noChangeArrowheads="1"/>
          </p:cNvSpPr>
          <p:nvPr/>
        </p:nvSpPr>
        <p:spPr bwMode="auto">
          <a:xfrm>
            <a:off x="592138" y="5729288"/>
            <a:ext cx="2409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Multiple interest operators</a:t>
            </a:r>
          </a:p>
        </p:txBody>
      </p:sp>
      <p:pic>
        <p:nvPicPr>
          <p:cNvPr id="288770" name="Picture 2"/>
          <p:cNvPicPr>
            <a:picLocks noChangeAspect="1" noChangeArrowheads="1"/>
          </p:cNvPicPr>
          <p:nvPr/>
        </p:nvPicPr>
        <p:blipFill>
          <a:blip r:embed="rId4">
            <a:extLst>
              <a:ext uri="{28A0092B-C50C-407E-A947-70E740481C1C}">
                <a14:useLocalDpi xmlns:a14="http://schemas.microsoft.com/office/drawing/2010/main" val="0"/>
              </a:ext>
            </a:extLst>
          </a:blip>
          <a:srcRect l="74953"/>
          <a:stretch>
            <a:fillRect/>
          </a:stretch>
        </p:blipFill>
        <p:spPr bwMode="auto">
          <a:xfrm>
            <a:off x="6361113" y="1092200"/>
            <a:ext cx="25257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27341" name="Picture 4"/>
          <p:cNvPicPr>
            <a:picLocks noChangeAspect="1" noChangeArrowheads="1"/>
          </p:cNvPicPr>
          <p:nvPr/>
        </p:nvPicPr>
        <p:blipFill>
          <a:blip r:embed="rId5">
            <a:extLst>
              <a:ext uri="{28A0092B-C50C-407E-A947-70E740481C1C}">
                <a14:useLocalDpi xmlns:a14="http://schemas.microsoft.com/office/drawing/2010/main" val="0"/>
              </a:ext>
            </a:extLst>
          </a:blip>
          <a:srcRect l="36423" t="38245" r="35625" b="25511"/>
          <a:stretch>
            <a:fillRect/>
          </a:stretch>
        </p:blipFill>
        <p:spPr bwMode="auto">
          <a:xfrm>
            <a:off x="592138" y="3794125"/>
            <a:ext cx="2439987"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53" name="TextBox 152"/>
          <p:cNvSpPr txBox="1">
            <a:spLocks noChangeArrowheads="1"/>
          </p:cNvSpPr>
          <p:nvPr/>
        </p:nvSpPr>
        <p:spPr bwMode="auto">
          <a:xfrm>
            <a:off x="3403600" y="3603625"/>
            <a:ext cx="5432425"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600"/>
              </a:spcAft>
            </a:pPr>
            <a:r>
              <a:rPr lang="en-US" altLang="en-US" sz="1800" smtClean="0">
                <a:solidFill>
                  <a:prstClr val="black"/>
                </a:solidFill>
                <a:latin typeface="Arial" panose="020B0604020202020204" pitchFamily="34" charset="0"/>
              </a:rPr>
              <a:t>To find specific, textured objects, sparse sampling from interest points often more reliable.</a:t>
            </a:r>
          </a:p>
          <a:p>
            <a:pPr eaLnBrk="1" hangingPunct="1">
              <a:spcBef>
                <a:spcPct val="0"/>
              </a:spcBef>
              <a:spcAft>
                <a:spcPts val="600"/>
              </a:spcAft>
            </a:pPr>
            <a:r>
              <a:rPr lang="en-US" altLang="en-US" sz="1800" smtClean="0">
                <a:solidFill>
                  <a:prstClr val="black"/>
                </a:solidFill>
                <a:latin typeface="Arial" panose="020B0604020202020204" pitchFamily="34" charset="0"/>
              </a:rPr>
              <a:t>Multiple complementary interest operators offer more image coverage.</a:t>
            </a:r>
          </a:p>
          <a:p>
            <a:pPr eaLnBrk="1" hangingPunct="1">
              <a:spcBef>
                <a:spcPct val="0"/>
              </a:spcBef>
              <a:spcAft>
                <a:spcPts val="600"/>
              </a:spcAft>
            </a:pPr>
            <a:r>
              <a:rPr lang="en-US" altLang="en-US" sz="1800" smtClean="0">
                <a:solidFill>
                  <a:prstClr val="black"/>
                </a:solidFill>
                <a:latin typeface="Arial" panose="020B0604020202020204" pitchFamily="34" charset="0"/>
              </a:rPr>
              <a:t>For object categorization, dense sampling offers better coverage.</a:t>
            </a:r>
          </a:p>
          <a:p>
            <a:pPr eaLnBrk="1" hangingPunct="1">
              <a:spcBef>
                <a:spcPct val="0"/>
              </a:spcBef>
              <a:spcAft>
                <a:spcPts val="600"/>
              </a:spcAft>
            </a:pPr>
            <a:endParaRPr lang="en-US" altLang="en-US" sz="400" smtClean="0">
              <a:solidFill>
                <a:prstClr val="black"/>
              </a:solidFill>
              <a:latin typeface="Arial" panose="020B0604020202020204" pitchFamily="34" charset="0"/>
            </a:endParaRPr>
          </a:p>
          <a:p>
            <a:pPr eaLnBrk="1" hangingPunct="1">
              <a:spcBef>
                <a:spcPct val="0"/>
              </a:spcBef>
              <a:spcAft>
                <a:spcPts val="600"/>
              </a:spcAft>
              <a:buFontTx/>
              <a:buNone/>
            </a:pPr>
            <a:r>
              <a:rPr lang="en-US" altLang="en-US" sz="1600" smtClean="0">
                <a:solidFill>
                  <a:prstClr val="black"/>
                </a:solidFill>
                <a:latin typeface="Arial" panose="020B0604020202020204" pitchFamily="34" charset="0"/>
              </a:rPr>
              <a:t>    [See Nowak, Jurie &amp; Triggs, ECCV 2006]</a:t>
            </a:r>
          </a:p>
        </p:txBody>
      </p:sp>
    </p:spTree>
    <p:extLst>
      <p:ext uri="{BB962C8B-B14F-4D97-AF65-F5344CB8AC3E}">
        <p14:creationId xmlns:p14="http://schemas.microsoft.com/office/powerpoint/2010/main" val="2053083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87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3" grpId="0"/>
      <p:bldP spid="15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3"/>
          <p:cNvSpPr>
            <a:spLocks noGrp="1"/>
          </p:cNvSpPr>
          <p:nvPr>
            <p:ph type="title"/>
          </p:nvPr>
        </p:nvSpPr>
        <p:spPr>
          <a:xfrm>
            <a:off x="446088" y="0"/>
            <a:ext cx="8229600" cy="1143000"/>
          </a:xfrm>
        </p:spPr>
        <p:txBody>
          <a:bodyPr/>
          <a:lstStyle/>
          <a:p>
            <a:r>
              <a:rPr lang="en-US" altLang="en-US" smtClean="0"/>
              <a:t>Inverted file index</a:t>
            </a:r>
          </a:p>
        </p:txBody>
      </p:sp>
      <p:pic>
        <p:nvPicPr>
          <p:cNvPr id="185347" name="Picture 2"/>
          <p:cNvPicPr>
            <a:picLocks noChangeAspect="1" noChangeArrowheads="1"/>
          </p:cNvPicPr>
          <p:nvPr/>
        </p:nvPicPr>
        <p:blipFill>
          <a:blip r:embed="rId2">
            <a:extLst>
              <a:ext uri="{28A0092B-C50C-407E-A947-70E740481C1C}">
                <a14:useLocalDpi xmlns:a14="http://schemas.microsoft.com/office/drawing/2010/main"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Content Placeholder 4"/>
          <p:cNvSpPr>
            <a:spLocks noGrp="1"/>
          </p:cNvSpPr>
          <p:nvPr>
            <p:ph idx="1"/>
          </p:nvPr>
        </p:nvSpPr>
        <p:spPr>
          <a:xfrm>
            <a:off x="730250" y="5767388"/>
            <a:ext cx="7712075" cy="4525962"/>
          </a:xfrm>
        </p:spPr>
        <p:txBody>
          <a:bodyPr/>
          <a:lstStyle/>
          <a:p>
            <a:r>
              <a:rPr lang="en-US" altLang="en-US" sz="2400" smtClean="0"/>
              <a:t>Database images are loaded into the index mapping words to image numbers</a:t>
            </a:r>
          </a:p>
        </p:txBody>
      </p:sp>
      <p:sp>
        <p:nvSpPr>
          <p:cNvPr id="185349" name="TextBox 4"/>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1117132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lIns="91380" tIns="45692" rIns="91380" bIns="45692"/>
          <a:lstStyle/>
          <a:p>
            <a:pPr marL="342686" indent="-342686" defTabSz="913832" eaLnBrk="0" hangingPunct="0">
              <a:spcBef>
                <a:spcPct val="20000"/>
              </a:spcBef>
              <a:buFontTx/>
              <a:buChar char="•"/>
              <a:defRPr/>
            </a:pPr>
            <a:r>
              <a:rPr lang="en-US" sz="2400" kern="0" dirty="0">
                <a:solidFill>
                  <a:srgbClr val="000000"/>
                </a:solidFill>
                <a:latin typeface="Aria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lIns="91380" tIns="45692" rIns="91380" bIns="45692" anchor="ctr"/>
          <a:lstStyle/>
          <a:p>
            <a:pPr algn="ctr" defTabSz="913832" eaLnBrk="0" hangingPunct="0">
              <a:defRPr/>
            </a:pPr>
            <a:r>
              <a:rPr lang="en-US" sz="4400" kern="0" dirty="0">
                <a:solidFill>
                  <a:srgbClr val="000000"/>
                </a:solidFill>
                <a:latin typeface="Arial"/>
              </a:rPr>
              <a:t>Inverted file index</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26222" t="21136" r="38196" b="33899"/>
          <a:stretch>
            <a:fillRect/>
          </a:stretch>
        </p:blipFill>
        <p:spPr bwMode="auto">
          <a:xfrm>
            <a:off x="7620000" y="2743200"/>
            <a:ext cx="236537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a:cxnSpLocks noChangeShapeType="1"/>
          </p:cNvCxnSpPr>
          <p:nvPr/>
        </p:nvCxnSpPr>
        <p:spPr bwMode="auto">
          <a:xfrm>
            <a:off x="7162800" y="3048000"/>
            <a:ext cx="4572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6375" name="TextBox 8"/>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706338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Inverted file index</a:t>
            </a:r>
            <a:endParaRPr lang="en-US" dirty="0"/>
          </a:p>
        </p:txBody>
      </p:sp>
      <p:sp>
        <p:nvSpPr>
          <p:cNvPr id="3" name="Content Placeholder 2"/>
          <p:cNvSpPr>
            <a:spLocks noGrp="1"/>
          </p:cNvSpPr>
          <p:nvPr>
            <p:ph idx="1"/>
          </p:nvPr>
        </p:nvSpPr>
        <p:spPr/>
        <p:txBody>
          <a:bodyPr/>
          <a:lstStyle/>
          <a:p>
            <a:r>
              <a:rPr lang="en-US" dirty="0" smtClean="0"/>
              <a:t>Key requirement for inverted file index to be efficient: sparsity</a:t>
            </a:r>
          </a:p>
          <a:p>
            <a:r>
              <a:rPr lang="en-US" dirty="0" smtClean="0"/>
              <a:t>If most pages/images contain most words then you’re no better off than exhaustive search.</a:t>
            </a:r>
          </a:p>
          <a:p>
            <a:pPr lvl="1"/>
            <a:r>
              <a:rPr lang="en-US" dirty="0" smtClean="0"/>
              <a:t>Exhaustive search would mean comparing the word distribution of a query versus every page.</a:t>
            </a:r>
            <a:endParaRPr lang="en-US" dirty="0"/>
          </a:p>
        </p:txBody>
      </p:sp>
    </p:spTree>
    <p:extLst>
      <p:ext uri="{BB962C8B-B14F-4D97-AF65-F5344CB8AC3E}">
        <p14:creationId xmlns:p14="http://schemas.microsoft.com/office/powerpoint/2010/main" val="158101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457200" y="228600"/>
            <a:ext cx="8229600" cy="1143000"/>
          </a:xfrm>
        </p:spPr>
        <p:txBody>
          <a:bodyPr/>
          <a:lstStyle/>
          <a:p>
            <a:r>
              <a:rPr lang="en-US" altLang="en-US" sz="3800" smtClean="0"/>
              <a:t>Instance recognition:</a:t>
            </a:r>
            <a:br>
              <a:rPr lang="en-US" altLang="en-US" sz="3800" smtClean="0"/>
            </a:br>
            <a:r>
              <a:rPr lang="en-US" altLang="en-US" sz="3800" smtClean="0"/>
              <a:t>remaining issues</a:t>
            </a:r>
          </a:p>
        </p:txBody>
      </p:sp>
      <p:sp>
        <p:nvSpPr>
          <p:cNvPr id="3" name="Content Placeholder 2"/>
          <p:cNvSpPr>
            <a:spLocks noGrp="1"/>
          </p:cNvSpPr>
          <p:nvPr>
            <p:ph idx="1"/>
          </p:nvPr>
        </p:nvSpPr>
        <p:spPr/>
        <p:txBody>
          <a:bodyPr/>
          <a:lstStyle/>
          <a:p>
            <a:pPr>
              <a:spcBef>
                <a:spcPts val="1800"/>
              </a:spcBef>
            </a:pPr>
            <a:r>
              <a:rPr lang="en-US" altLang="en-US" sz="2800" dirty="0" smtClean="0">
                <a:solidFill>
                  <a:schemeClr val="accent2"/>
                </a:solidFill>
              </a:rPr>
              <a:t>How to summarize the content of an entire image?  And gauge overall similarity?</a:t>
            </a:r>
          </a:p>
          <a:p>
            <a:pPr>
              <a:spcBef>
                <a:spcPts val="1800"/>
              </a:spcBef>
            </a:pPr>
            <a:r>
              <a:rPr lang="en-US" altLang="en-US" sz="2800" dirty="0" smtClean="0"/>
              <a:t>How large should the vocabulary be?  How to perform quantization efficiently?</a:t>
            </a:r>
          </a:p>
          <a:p>
            <a:pPr>
              <a:spcBef>
                <a:spcPts val="1800"/>
              </a:spcBef>
            </a:pPr>
            <a:r>
              <a:rPr lang="en-US" altLang="en-US" sz="2800" dirty="0" smtClean="0"/>
              <a:t>Is having the same set of visual words enough to identify the object/scene?  How to verify spatial agreement?</a:t>
            </a:r>
          </a:p>
          <a:p>
            <a:pPr>
              <a:spcBef>
                <a:spcPts val="1800"/>
              </a:spcBef>
            </a:pPr>
            <a:r>
              <a:rPr lang="en-US" altLang="en-US" sz="2800" dirty="0" smtClean="0"/>
              <a:t>How to score the retrieval results?</a:t>
            </a:r>
          </a:p>
        </p:txBody>
      </p:sp>
      <p:sp>
        <p:nvSpPr>
          <p:cNvPr id="187396" name="TextBox 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139944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lstStyle/>
          <a:p>
            <a:pPr eaLnBrk="1" hangingPunct="1">
              <a:defRPr/>
            </a:pPr>
            <a:r>
              <a:rPr lang="en-US" sz="3600" b="1">
                <a:effectLst>
                  <a:outerShdw blurRad="38100" dist="38100" dir="2700000" algn="tl">
                    <a:srgbClr val="C0C0C0"/>
                  </a:outerShdw>
                </a:effectLst>
              </a:rPr>
              <a:t>Analogy to documents</a:t>
            </a:r>
          </a:p>
        </p:txBody>
      </p:sp>
      <p:sp>
        <p:nvSpPr>
          <p:cNvPr id="18841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lIns="91380" tIns="45692" rIns="91380" bIns="45692"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8420" name="Rectangle 4"/>
          <p:cNvSpPr>
            <a:spLocks noChangeArrowheads="1"/>
          </p:cNvSpPr>
          <p:nvPr/>
        </p:nvSpPr>
        <p:spPr bwMode="auto">
          <a:xfrm>
            <a:off x="304800" y="1109663"/>
            <a:ext cx="3792538"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altLang="en-US" sz="1400" i="1" smtClean="0">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altLang="en-US" sz="1400" smtClean="0">
              <a:solidFill>
                <a:srgbClr val="000000"/>
              </a:solidFill>
            </a:endParaRPr>
          </a:p>
        </p:txBody>
      </p:sp>
      <p:grpSp>
        <p:nvGrpSpPr>
          <p:cNvPr id="2" name="Group 5"/>
          <p:cNvGrpSpPr>
            <a:grpSpLocks/>
          </p:cNvGrpSpPr>
          <p:nvPr/>
        </p:nvGrpSpPr>
        <p:grpSpPr bwMode="auto">
          <a:xfrm>
            <a:off x="914400" y="1981200"/>
            <a:ext cx="3592513" cy="4572000"/>
            <a:chOff x="768" y="1824"/>
            <a:chExt cx="918" cy="1248"/>
          </a:xfrm>
        </p:grpSpPr>
        <p:pic>
          <p:nvPicPr>
            <p:cNvPr id="188429" name="Picture 6"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smtClean="0">
                  <a:solidFill>
                    <a:srgbClr val="000099"/>
                  </a:solidFill>
                </a:rPr>
                <a:t>sensory, brain, </a:t>
              </a:r>
            </a:p>
            <a:p>
              <a:pPr algn="ctr">
                <a:spcBef>
                  <a:spcPct val="0"/>
                </a:spcBef>
                <a:buFontTx/>
                <a:buNone/>
              </a:pPr>
              <a:r>
                <a:rPr lang="en-US" altLang="en-US" sz="2000" b="1" smtClean="0">
                  <a:solidFill>
                    <a:srgbClr val="000099"/>
                  </a:solidFill>
                </a:rPr>
                <a:t>visual, perception, </a:t>
              </a:r>
            </a:p>
            <a:p>
              <a:pPr algn="ctr">
                <a:spcBef>
                  <a:spcPct val="0"/>
                </a:spcBef>
                <a:buFontTx/>
                <a:buNone/>
              </a:pPr>
              <a:r>
                <a:rPr lang="en-US" altLang="en-US" sz="2000" b="1" smtClean="0">
                  <a:solidFill>
                    <a:srgbClr val="000099"/>
                  </a:solidFill>
                </a:rPr>
                <a:t>retinal, cerebral cortex,</a:t>
              </a:r>
            </a:p>
            <a:p>
              <a:pPr algn="ctr">
                <a:spcBef>
                  <a:spcPct val="0"/>
                </a:spcBef>
                <a:buFontTx/>
                <a:buNone/>
              </a:pPr>
              <a:r>
                <a:rPr lang="en-US" altLang="en-US" sz="2000" b="1" smtClean="0">
                  <a:solidFill>
                    <a:srgbClr val="000099"/>
                  </a:solidFill>
                </a:rPr>
                <a:t>eye, cell, optical </a:t>
              </a:r>
            </a:p>
            <a:p>
              <a:pPr algn="ctr">
                <a:spcBef>
                  <a:spcPct val="0"/>
                </a:spcBef>
                <a:buFontTx/>
                <a:buNone/>
              </a:pPr>
              <a:r>
                <a:rPr lang="en-US" altLang="en-US" sz="2000" b="1" smtClean="0">
                  <a:solidFill>
                    <a:srgbClr val="000099"/>
                  </a:solidFill>
                </a:rPr>
                <a:t>nerve, image</a:t>
              </a:r>
            </a:p>
            <a:p>
              <a:pPr algn="ctr">
                <a:spcBef>
                  <a:spcPct val="0"/>
                </a:spcBef>
                <a:buFontTx/>
                <a:buNone/>
              </a:pPr>
              <a:r>
                <a:rPr lang="en-US" altLang="en-US" sz="2000" b="1" smtClean="0">
                  <a:solidFill>
                    <a:srgbClr val="000099"/>
                  </a:solidFill>
                </a:rPr>
                <a:t>Hubel, Wiesel</a:t>
              </a:r>
            </a:p>
          </p:txBody>
        </p:sp>
      </p:grpSp>
      <p:grpSp>
        <p:nvGrpSpPr>
          <p:cNvPr id="3" name="Group 8"/>
          <p:cNvGrpSpPr>
            <a:grpSpLocks/>
          </p:cNvGrpSpPr>
          <p:nvPr/>
        </p:nvGrpSpPr>
        <p:grpSpPr bwMode="auto">
          <a:xfrm>
            <a:off x="4724400" y="1112838"/>
            <a:ext cx="4191000" cy="5440362"/>
            <a:chOff x="2976" y="701"/>
            <a:chExt cx="2640" cy="3427"/>
          </a:xfrm>
        </p:grpSpPr>
        <p:sp>
          <p:nvSpPr>
            <p:cNvPr id="18842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8425" name="Rectangle 10"/>
            <p:cNvSpPr>
              <a:spLocks noChangeArrowheads="1"/>
            </p:cNvSpPr>
            <p:nvPr/>
          </p:nvSpPr>
          <p:spPr bwMode="auto">
            <a:xfrm>
              <a:off x="2987" y="701"/>
              <a:ext cx="2389" cy="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188426" name="Group 11"/>
            <p:cNvGrpSpPr>
              <a:grpSpLocks/>
            </p:cNvGrpSpPr>
            <p:nvPr/>
          </p:nvGrpSpPr>
          <p:grpSpPr bwMode="auto">
            <a:xfrm>
              <a:off x="3353" y="1248"/>
              <a:ext cx="2263" cy="2880"/>
              <a:chOff x="768" y="1824"/>
              <a:chExt cx="918" cy="1248"/>
            </a:xfrm>
          </p:grpSpPr>
          <p:pic>
            <p:nvPicPr>
              <p:cNvPr id="188427"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smtClean="0">
                    <a:solidFill>
                      <a:srgbClr val="FF0000"/>
                    </a:solidFill>
                  </a:rPr>
                  <a:t>China, trade, </a:t>
                </a:r>
              </a:p>
              <a:p>
                <a:pPr algn="ctr">
                  <a:spcBef>
                    <a:spcPct val="0"/>
                  </a:spcBef>
                  <a:buFontTx/>
                  <a:buNone/>
                </a:pPr>
                <a:r>
                  <a:rPr lang="en-US" altLang="en-US" sz="2000" b="1" smtClean="0">
                    <a:solidFill>
                      <a:srgbClr val="FF0000"/>
                    </a:solidFill>
                  </a:rPr>
                  <a:t>surplus, commerce, </a:t>
                </a:r>
              </a:p>
              <a:p>
                <a:pPr algn="ctr">
                  <a:spcBef>
                    <a:spcPct val="0"/>
                  </a:spcBef>
                  <a:buFontTx/>
                  <a:buNone/>
                </a:pPr>
                <a:r>
                  <a:rPr lang="en-US" altLang="en-US" sz="2000" b="1" smtClean="0">
                    <a:solidFill>
                      <a:srgbClr val="FF0000"/>
                    </a:solidFill>
                  </a:rPr>
                  <a:t>exports, imports, US, </a:t>
                </a:r>
              </a:p>
              <a:p>
                <a:pPr algn="ctr">
                  <a:spcBef>
                    <a:spcPct val="0"/>
                  </a:spcBef>
                  <a:buFontTx/>
                  <a:buNone/>
                </a:pPr>
                <a:r>
                  <a:rPr lang="en-US" altLang="en-US" sz="2000" b="1" smtClean="0">
                    <a:solidFill>
                      <a:srgbClr val="FF0000"/>
                    </a:solidFill>
                  </a:rPr>
                  <a:t>yuan, bank, domestic, </a:t>
                </a:r>
              </a:p>
              <a:p>
                <a:pPr algn="ctr">
                  <a:spcBef>
                    <a:spcPct val="0"/>
                  </a:spcBef>
                  <a:buFontTx/>
                  <a:buNone/>
                </a:pPr>
                <a:r>
                  <a:rPr lang="en-US" altLang="en-US" sz="2000" b="1" smtClean="0">
                    <a:solidFill>
                      <a:srgbClr val="FF0000"/>
                    </a:solidFill>
                  </a:rPr>
                  <a:t>foreign, increase, </a:t>
                </a:r>
              </a:p>
              <a:p>
                <a:pPr algn="ctr">
                  <a:spcBef>
                    <a:spcPct val="0"/>
                  </a:spcBef>
                  <a:buFontTx/>
                  <a:buNone/>
                </a:pPr>
                <a:r>
                  <a:rPr lang="en-US" altLang="en-US" sz="2000" b="1" smtClean="0">
                    <a:solidFill>
                      <a:srgbClr val="FF0000"/>
                    </a:solidFill>
                  </a:rPr>
                  <a:t>trade, value</a:t>
                </a:r>
              </a:p>
            </p:txBody>
          </p:sp>
        </p:grpSp>
      </p:grpSp>
      <p:sp>
        <p:nvSpPr>
          <p:cNvPr id="18842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lang="en-US" altLang="en-US" sz="1400" smtClean="0">
                <a:solidFill>
                  <a:srgbClr val="000000"/>
                </a:solidFill>
              </a:rPr>
              <a:t>ICCV 2005 short course, L. Fei-Fei</a:t>
            </a:r>
          </a:p>
        </p:txBody>
      </p:sp>
    </p:spTree>
    <p:extLst>
      <p:ext uri="{BB962C8B-B14F-4D97-AF65-F5344CB8AC3E}">
        <p14:creationId xmlns:p14="http://schemas.microsoft.com/office/powerpoint/2010/main" val="3335297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9442" name="Group 2"/>
          <p:cNvGrpSpPr>
            <a:grpSpLocks/>
          </p:cNvGrpSpPr>
          <p:nvPr/>
        </p:nvGrpSpPr>
        <p:grpSpPr bwMode="auto">
          <a:xfrm>
            <a:off x="152400" y="-228600"/>
            <a:ext cx="8915400" cy="2898775"/>
            <a:chOff x="96" y="2496"/>
            <a:chExt cx="5616" cy="1826"/>
          </a:xfrm>
        </p:grpSpPr>
        <p:sp>
          <p:nvSpPr>
            <p:cNvPr id="189493"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pic>
          <p:nvPicPr>
            <p:cNvPr id="189494" name="Picture 4" descr="DaVinci_face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5" name="Picture 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6" name="Picture 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152400" y="5334000"/>
            <a:ext cx="8915400" cy="1447800"/>
            <a:chOff x="96" y="96"/>
            <a:chExt cx="5616" cy="912"/>
          </a:xfrm>
        </p:grpSpPr>
        <p:sp>
          <p:nvSpPr>
            <p:cNvPr id="189475"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pic>
          <p:nvPicPr>
            <p:cNvPr id="189476" name="Picture 9"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7" name="Picture 10" descr="ermine"/>
            <p:cNvPicPr>
              <a:picLocks noChangeAspect="1" noChangeArrowheads="1"/>
            </p:cNvPicPr>
            <p:nvPr/>
          </p:nvPicPr>
          <p:blipFill>
            <a:blip r:embed="rId6">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8" name="Picture 11" descr="ermine"/>
            <p:cNvPicPr>
              <a:picLocks noChangeAspect="1" noChangeArrowheads="1"/>
            </p:cNvPicPr>
            <p:nvPr/>
          </p:nvPicPr>
          <p:blipFill>
            <a:blip r:embed="rId6">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9" name="Picture 12" descr="ermine"/>
            <p:cNvPicPr>
              <a:picLocks noChangeAspect="1" noChangeArrowheads="1"/>
            </p:cNvPicPr>
            <p:nvPr/>
          </p:nvPicPr>
          <p:blipFill>
            <a:blip r:embed="rId6">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0" name="Picture 13" descr="ermine"/>
            <p:cNvPicPr>
              <a:picLocks noChangeAspect="1" noChangeArrowheads="1"/>
            </p:cNvPicPr>
            <p:nvPr/>
          </p:nvPicPr>
          <p:blipFill>
            <a:blip r:embed="rId6">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1" name="Picture 14"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2" name="Picture 1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3" name="Picture 1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4"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5"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6"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7" name="Picture 20" descr="violin"/>
            <p:cNvPicPr>
              <a:picLocks noChangeAspect="1" noChangeArrowheads="1"/>
            </p:cNvPicPr>
            <p:nvPr/>
          </p:nvPicPr>
          <p:blipFill>
            <a:blip r:embed="rId5">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8" name="Picture 21"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9" name="Picture 22" descr="violin"/>
            <p:cNvPicPr>
              <a:picLocks noChangeAspect="1" noChangeArrowheads="1"/>
            </p:cNvPicPr>
            <p:nvPr/>
          </p:nvPicPr>
          <p:blipFill>
            <a:blip r:embed="rId5">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0" name="Picture 23"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1" name="Picture 24" descr="violin"/>
            <p:cNvPicPr>
              <a:picLocks noChangeAspect="1" noChangeArrowheads="1"/>
            </p:cNvPicPr>
            <p:nvPr/>
          </p:nvPicPr>
          <p:blipFill>
            <a:blip r:embed="rId5">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2" name="Picture 25" descr="violin"/>
            <p:cNvPicPr>
              <a:picLocks noChangeAspect="1" noChangeArrowheads="1"/>
            </p:cNvPicPr>
            <p:nvPr/>
          </p:nvPicPr>
          <p:blipFill>
            <a:blip r:embed="rId5">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6"/>
          <p:cNvGrpSpPr>
            <a:grpSpLocks/>
          </p:cNvGrpSpPr>
          <p:nvPr/>
        </p:nvGrpSpPr>
        <p:grpSpPr bwMode="auto">
          <a:xfrm>
            <a:off x="228600" y="2819400"/>
            <a:ext cx="8763000" cy="2209800"/>
            <a:chOff x="144" y="1776"/>
            <a:chExt cx="5520" cy="1392"/>
          </a:xfrm>
        </p:grpSpPr>
        <p:sp>
          <p:nvSpPr>
            <p:cNvPr id="189445"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46"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47"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48"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49"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0"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1"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2"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3"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4"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5"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6"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7"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89458"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89459" name="Picture 4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0"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1" name="Picture 4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62"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89463"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89464"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89465"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89466"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7"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8"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9" name="Picture 5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0" name="Picture 5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1" name="Picture 5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2" name="Picture 54"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3" name="Picture 55"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4" name="Picture 5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8855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Title 5"/>
          <p:cNvSpPr>
            <a:spLocks noGrp="1"/>
          </p:cNvSpPr>
          <p:nvPr>
            <p:ph type="title" idx="4294967295"/>
          </p:nvPr>
        </p:nvSpPr>
        <p:spPr>
          <a:xfrm>
            <a:off x="811213" y="288925"/>
            <a:ext cx="7315200" cy="609600"/>
          </a:xfrm>
        </p:spPr>
        <p:txBody>
          <a:bodyPr/>
          <a:lstStyle/>
          <a:p>
            <a:pPr eaLnBrk="1" hangingPunct="1"/>
            <a:r>
              <a:rPr lang="en-US" altLang="en-US" smtClean="0"/>
              <a:t>Bags of visual words</a:t>
            </a:r>
          </a:p>
        </p:txBody>
      </p:sp>
      <p:sp>
        <p:nvSpPr>
          <p:cNvPr id="190467"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altLang="en-US" sz="2800" smtClean="0"/>
              <a:t>Summarize entire image based on its distribution (histogram) of word occurrences.</a:t>
            </a:r>
          </a:p>
          <a:p>
            <a:pPr eaLnBrk="1" hangingPunct="1">
              <a:spcAft>
                <a:spcPts val="1200"/>
              </a:spcAft>
            </a:pPr>
            <a:r>
              <a:rPr lang="en-US" altLang="en-US" sz="2800" smtClean="0"/>
              <a:t>Analogous to bag of words representation commonly used for documents.</a:t>
            </a:r>
          </a:p>
        </p:txBody>
      </p:sp>
      <p:grpSp>
        <p:nvGrpSpPr>
          <p:cNvPr id="190468" name="Group 4"/>
          <p:cNvGrpSpPr>
            <a:grpSpLocks/>
          </p:cNvGrpSpPr>
          <p:nvPr/>
        </p:nvGrpSpPr>
        <p:grpSpPr bwMode="auto">
          <a:xfrm>
            <a:off x="1614488" y="5546725"/>
            <a:ext cx="3717925" cy="604838"/>
            <a:chOff x="96" y="96"/>
            <a:chExt cx="5616" cy="912"/>
          </a:xfrm>
        </p:grpSpPr>
        <p:sp>
          <p:nvSpPr>
            <p:cNvPr id="190505"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pic>
          <p:nvPicPr>
            <p:cNvPr id="190506" name="Picture 6" descr="ermine"/>
            <p:cNvPicPr>
              <a:picLocks noChangeAspect="1" noChangeArrowheads="1"/>
            </p:cNvPicPr>
            <p:nvPr/>
          </p:nvPicPr>
          <p:blipFill>
            <a:blip r:embed="rId3">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7"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8"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9"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0"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1"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2"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3"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4"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5"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6"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7"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8"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9"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20"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21"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22"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69" name="Group 115"/>
          <p:cNvGrpSpPr>
            <a:grpSpLocks/>
          </p:cNvGrpSpPr>
          <p:nvPr/>
        </p:nvGrpSpPr>
        <p:grpSpPr bwMode="auto">
          <a:xfrm>
            <a:off x="6386513" y="1033463"/>
            <a:ext cx="1858962" cy="1604962"/>
            <a:chOff x="6415312" y="1018940"/>
            <a:chExt cx="1859659" cy="1604894"/>
          </a:xfrm>
        </p:grpSpPr>
        <p:sp>
          <p:nvSpPr>
            <p:cNvPr id="190494"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95"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96"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97"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98"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0499"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0500"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1"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2"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3"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4"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70" name="Group 116"/>
          <p:cNvGrpSpPr>
            <a:grpSpLocks/>
          </p:cNvGrpSpPr>
          <p:nvPr/>
        </p:nvGrpSpPr>
        <p:grpSpPr bwMode="auto">
          <a:xfrm>
            <a:off x="6416675" y="2860675"/>
            <a:ext cx="1858963" cy="1577975"/>
            <a:chOff x="8782150" y="1045942"/>
            <a:chExt cx="1859659" cy="1577892"/>
          </a:xfrm>
        </p:grpSpPr>
        <p:sp>
          <p:nvSpPr>
            <p:cNvPr id="190483"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84"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85"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86"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87"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0488"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0489"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0"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1"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2"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3"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71" name="Group 117"/>
          <p:cNvGrpSpPr>
            <a:grpSpLocks/>
          </p:cNvGrpSpPr>
          <p:nvPr/>
        </p:nvGrpSpPr>
        <p:grpSpPr bwMode="auto">
          <a:xfrm>
            <a:off x="6435725" y="4748213"/>
            <a:ext cx="1858963" cy="1635125"/>
            <a:chOff x="11036282" y="989589"/>
            <a:chExt cx="1859659" cy="1634245"/>
          </a:xfrm>
        </p:grpSpPr>
        <p:sp>
          <p:nvSpPr>
            <p:cNvPr id="190472"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73"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74"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75"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76"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0477"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0478"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9"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0"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1"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2"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92291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3011" name="Picture 2" descr="C:\Users\hays\Desktop\143 Computer Vision\slides\15\snail_10018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019175"/>
            <a:ext cx="66675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76200"/>
            <a:ext cx="8229600" cy="1143000"/>
          </a:xfrm>
        </p:spPr>
        <p:txBody>
          <a:bodyPr/>
          <a:lstStyle/>
          <a:p>
            <a:r>
              <a:rPr lang="en-US" altLang="en-US" smtClean="0"/>
              <a:t>Comparing bags of words</a:t>
            </a:r>
          </a:p>
        </p:txBody>
      </p:sp>
      <p:sp>
        <p:nvSpPr>
          <p:cNvPr id="191491" name="Rectangle 3"/>
          <p:cNvSpPr>
            <a:spLocks noGrp="1" noChangeArrowheads="1"/>
          </p:cNvSpPr>
          <p:nvPr>
            <p:ph type="body" idx="1"/>
          </p:nvPr>
        </p:nvSpPr>
        <p:spPr>
          <a:xfrm>
            <a:off x="457200" y="1219200"/>
            <a:ext cx="8229600" cy="4525963"/>
          </a:xfrm>
        </p:spPr>
        <p:txBody>
          <a:bodyPr/>
          <a:lstStyle/>
          <a:p>
            <a:r>
              <a:rPr lang="en-US" altLang="en-US" sz="2400" smtClean="0"/>
              <a:t>Rank frames by normalized scalar product between their (possibly weighted) occurrence counts---</a:t>
            </a:r>
            <a:r>
              <a:rPr lang="en-US" altLang="en-US" sz="2400" i="1" smtClean="0"/>
              <a:t>nearest</a:t>
            </a:r>
            <a:r>
              <a:rPr lang="en-US" altLang="en-US" sz="2400" smtClean="0"/>
              <a:t> </a:t>
            </a:r>
            <a:r>
              <a:rPr lang="en-US" altLang="en-US" sz="2400" i="1" smtClean="0"/>
              <a:t>neighbor</a:t>
            </a:r>
            <a:r>
              <a:rPr lang="en-US" altLang="en-US" sz="2400" smtClean="0"/>
              <a:t> search for similar images.</a:t>
            </a:r>
          </a:p>
          <a:p>
            <a:endParaRPr lang="en-US" altLang="en-US" sz="2400" smtClean="0"/>
          </a:p>
        </p:txBody>
      </p:sp>
      <p:grpSp>
        <p:nvGrpSpPr>
          <p:cNvPr id="191492" name="Group 28"/>
          <p:cNvGrpSpPr>
            <a:grpSpLocks noChangeAspect="1"/>
          </p:cNvGrpSpPr>
          <p:nvPr/>
        </p:nvGrpSpPr>
        <p:grpSpPr bwMode="auto">
          <a:xfrm>
            <a:off x="381000" y="3048000"/>
            <a:ext cx="3654425" cy="1343025"/>
            <a:chOff x="460375" y="3451225"/>
            <a:chExt cx="4243388" cy="1558925"/>
          </a:xfrm>
        </p:grpSpPr>
        <p:grpSp>
          <p:nvGrpSpPr>
            <p:cNvPr id="191503" name="Group 67"/>
            <p:cNvGrpSpPr>
              <a:grpSpLocks noChangeAspect="1"/>
            </p:cNvGrpSpPr>
            <p:nvPr/>
          </p:nvGrpSpPr>
          <p:grpSpPr bwMode="auto">
            <a:xfrm>
              <a:off x="460375" y="3451225"/>
              <a:ext cx="1795463" cy="1550988"/>
              <a:chOff x="144" y="1801"/>
              <a:chExt cx="1584" cy="1367"/>
            </a:xfrm>
          </p:grpSpPr>
          <p:sp>
            <p:nvSpPr>
              <p:cNvPr id="191513"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14"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15"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16"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17"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1518"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1519"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20"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21"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22"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504"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05"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06"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07"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1508"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1509"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10"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11"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12"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1493"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1494"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2532063" y="2514600"/>
            <a:ext cx="3563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smtClean="0">
                <a:solidFill>
                  <a:srgbClr val="000000"/>
                </a:solidFill>
              </a:rPr>
              <a:t>[1  8   1    4]          </a:t>
            </a:r>
          </a:p>
        </p:txBody>
      </p:sp>
      <p:graphicFrame>
        <p:nvGraphicFramePr>
          <p:cNvPr id="191497" name="Object 2"/>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113692" name="Equation" r:id="rId11" imgW="177569" imgH="266353" progId="Equation.3">
                  <p:embed/>
                </p:oleObj>
              </mc:Choice>
              <mc:Fallback>
                <p:oleObj name="Equation" r:id="rId11" imgW="177569" imgH="26635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1498" name="Object 3"/>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113693" name="Equation" r:id="rId13" imgW="126835" imgH="202936" progId="Equation.3">
                  <p:embed/>
                </p:oleObj>
              </mc:Choice>
              <mc:Fallback>
                <p:oleObj name="Equation" r:id="rId13" imgW="126835" imgH="20293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cstate="print"/>
            <a:stretch>
              <a:fillRect/>
            </a:stretch>
          </a:blipFill>
        </p:spPr>
        <p:txBody>
          <a:bodyPr/>
          <a:lstStyle/>
          <a:p>
            <a:pPr defTabSz="913832" fontAlgn="auto">
              <a:spcBef>
                <a:spcPts val="0"/>
              </a:spcBef>
              <a:spcAft>
                <a:spcPts val="0"/>
              </a:spcAft>
              <a:defRPr/>
            </a:pPr>
            <a:r>
              <a:rPr lang="en-US">
                <a:noFill/>
                <a:latin typeface="Arial"/>
              </a:rPr>
              <a:t> </a:t>
            </a:r>
          </a:p>
        </p:txBody>
      </p:sp>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6" cstate="print"/>
            <a:stretch>
              <a:fillRect r="-7420"/>
            </a:stretch>
          </a:blipFill>
        </p:spPr>
        <p:txBody>
          <a:bodyPr/>
          <a:lstStyle/>
          <a:p>
            <a:pPr defTabSz="913832" fontAlgn="auto">
              <a:spcBef>
                <a:spcPts val="0"/>
              </a:spcBef>
              <a:spcAft>
                <a:spcPts val="0"/>
              </a:spcAft>
              <a:defRPr/>
            </a:pPr>
            <a:r>
              <a:rPr lang="en-US">
                <a:noFill/>
                <a:latin typeface="Arial"/>
              </a:rPr>
              <a:t> </a:t>
            </a:r>
          </a:p>
        </p:txBody>
      </p:sp>
      <p:sp>
        <p:nvSpPr>
          <p:cNvPr id="4" name="TextBox 3"/>
          <p:cNvSpPr txBox="1">
            <a:spLocks noChangeArrowheads="1"/>
          </p:cNvSpPr>
          <p:nvPr/>
        </p:nvSpPr>
        <p:spPr bwMode="auto">
          <a:xfrm>
            <a:off x="5224463" y="5888038"/>
            <a:ext cx="308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smtClean="0">
                <a:solidFill>
                  <a:srgbClr val="000000"/>
                </a:solidFill>
              </a:rPr>
              <a:t>for vocabulary of </a:t>
            </a:r>
            <a:r>
              <a:rPr lang="en-US" altLang="en-US" sz="2000" i="1" smtClean="0">
                <a:solidFill>
                  <a:srgbClr val="000000"/>
                </a:solidFill>
              </a:rPr>
              <a:t>V</a:t>
            </a:r>
            <a:r>
              <a:rPr lang="en-US" altLang="en-US" sz="2000" smtClean="0">
                <a:solidFill>
                  <a:srgbClr val="000000"/>
                </a:solidFill>
              </a:rPr>
              <a:t> words</a:t>
            </a:r>
          </a:p>
        </p:txBody>
      </p:sp>
      <p:sp>
        <p:nvSpPr>
          <p:cNvPr id="191502" name="TextBox 3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598446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4"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txBox="1">
            <a:spLocks/>
          </p:cNvSpPr>
          <p:nvPr/>
        </p:nvSpPr>
        <p:spPr bwMode="auto">
          <a:xfrm>
            <a:off x="446088" y="152400"/>
            <a:ext cx="8229600" cy="1143000"/>
          </a:xfrm>
          <a:prstGeom prst="rect">
            <a:avLst/>
          </a:prstGeom>
          <a:noFill/>
          <a:ln w="9525">
            <a:noFill/>
            <a:miter lim="800000"/>
            <a:headEnd/>
            <a:tailEnd/>
          </a:ln>
        </p:spPr>
        <p:txBody>
          <a:bodyPr lIns="91380" tIns="45692" rIns="91380" bIns="45692" anchor="ctr"/>
          <a:lstStyle/>
          <a:p>
            <a:pPr algn="ctr" defTabSz="913832" eaLnBrk="0" hangingPunct="0">
              <a:defRPr/>
            </a:pPr>
            <a:r>
              <a:rPr lang="en-US" sz="3800" kern="0" dirty="0">
                <a:solidFill>
                  <a:srgbClr val="000000"/>
                </a:solidFill>
                <a:latin typeface="Arial"/>
              </a:rPr>
              <a:t>Inverted file index and</a:t>
            </a:r>
          </a:p>
          <a:p>
            <a:pPr algn="ctr" defTabSz="913832" eaLnBrk="0" hangingPunct="0">
              <a:defRPr/>
            </a:pPr>
            <a:r>
              <a:rPr lang="en-US" sz="3800" kern="0" dirty="0">
                <a:solidFill>
                  <a:srgbClr val="000000"/>
                </a:solidFill>
                <a:latin typeface="Arial"/>
              </a:rPr>
              <a:t>bags of words similarity</a:t>
            </a:r>
          </a:p>
        </p:txBody>
      </p:sp>
      <p:grpSp>
        <p:nvGrpSpPr>
          <p:cNvPr id="5" name="Group 8"/>
          <p:cNvGrpSpPr>
            <a:grpSpLocks/>
          </p:cNvGrpSpPr>
          <p:nvPr/>
        </p:nvGrpSpPr>
        <p:grpSpPr bwMode="auto">
          <a:xfrm>
            <a:off x="7162800" y="2565400"/>
            <a:ext cx="2822575" cy="2165350"/>
            <a:chOff x="7162800" y="2564817"/>
            <a:chExt cx="2823243" cy="2166523"/>
          </a:xfrm>
        </p:grpSpPr>
        <p:pic>
          <p:nvPicPr>
            <p:cNvPr id="192527" name="Picture 2"/>
            <p:cNvPicPr>
              <a:picLocks noChangeAspect="1" noChangeArrowheads="1"/>
            </p:cNvPicPr>
            <p:nvPr/>
          </p:nvPicPr>
          <p:blipFill>
            <a:blip r:embed="rId4">
              <a:extLst>
                <a:ext uri="{28A0092B-C50C-407E-A947-70E740481C1C}">
                  <a14:useLocalDpi xmlns:a14="http://schemas.microsoft.com/office/drawing/2010/main" val="0"/>
                </a:ext>
              </a:extLst>
            </a:blip>
            <a:srcRect l="26222" t="21136" r="38196" b="33899"/>
            <a:stretch>
              <a:fillRect/>
            </a:stretch>
          </p:blipFill>
          <p:spPr bwMode="auto">
            <a:xfrm>
              <a:off x="7620000" y="2564817"/>
              <a:ext cx="2366043" cy="216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528" name="Straight Arrow Connector 3"/>
            <p:cNvCxnSpPr>
              <a:cxnSpLocks noChangeShapeType="1"/>
            </p:cNvCxnSpPr>
            <p:nvPr/>
          </p:nvCxnSpPr>
          <p:spPr bwMode="auto">
            <a:xfrm>
              <a:off x="7162800" y="3048000"/>
              <a:ext cx="4572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6" name="Group 4"/>
          <p:cNvGrpSpPr>
            <a:grpSpLocks/>
          </p:cNvGrpSpPr>
          <p:nvPr/>
        </p:nvGrpSpPr>
        <p:grpSpPr bwMode="auto">
          <a:xfrm>
            <a:off x="3124200" y="2797175"/>
            <a:ext cx="1524000" cy="904875"/>
            <a:chOff x="3124200" y="2797551"/>
            <a:chExt cx="1524000" cy="904879"/>
          </a:xfrm>
        </p:grpSpPr>
        <p:sp>
          <p:nvSpPr>
            <p:cNvPr id="2" name="Oval 1"/>
            <p:cNvSpPr/>
            <p:nvPr/>
          </p:nvSpPr>
          <p:spPr bwMode="auto">
            <a:xfrm>
              <a:off x="3124200" y="2797551"/>
              <a:ext cx="307975" cy="904879"/>
            </a:xfrm>
            <a:prstGeom prst="ellipse">
              <a:avLst/>
            </a:prstGeom>
            <a:noFill/>
            <a:ln w="38100" cap="flat" cmpd="sng" algn="ctr">
              <a:solidFill>
                <a:schemeClr val="accent3"/>
              </a:solidFill>
              <a:prstDash val="solid"/>
              <a:round/>
              <a:headEnd type="none" w="med" len="med"/>
              <a:tailEnd type="none" w="med" len="med"/>
            </a:ln>
            <a:effectLst/>
          </p:spPr>
          <p:txBody>
            <a:bodyPr/>
            <a:lstStyle/>
            <a:p>
              <a:pPr eaLnBrk="0" hangingPunct="0">
                <a:defRPr/>
              </a:pPr>
              <a:endParaRPr lang="en-US">
                <a:solidFill>
                  <a:srgbClr val="000000"/>
                </a:solidFill>
              </a:endParaRPr>
            </a:p>
          </p:txBody>
        </p:sp>
        <p:sp>
          <p:nvSpPr>
            <p:cNvPr id="192526" name="TextBox 2"/>
            <p:cNvSpPr txBox="1">
              <a:spLocks noChangeArrowheads="1"/>
            </p:cNvSpPr>
            <p:nvPr/>
          </p:nvSpPr>
          <p:spPr bwMode="auto">
            <a:xfrm>
              <a:off x="3519623" y="3059668"/>
              <a:ext cx="1128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smtClean="0">
                  <a:solidFill>
                    <a:srgbClr val="FFFFFF"/>
                  </a:solidFill>
                </a:rPr>
                <a:t>w</a:t>
              </a:r>
              <a:r>
                <a:rPr lang="en-US" altLang="en-US" sz="1800" b="1" baseline="-25000" smtClean="0">
                  <a:solidFill>
                    <a:srgbClr val="FFFFFF"/>
                  </a:solidFill>
                </a:rPr>
                <a:t>91</a:t>
              </a:r>
            </a:p>
          </p:txBody>
        </p:sp>
      </p:grpSp>
      <p:sp>
        <p:nvSpPr>
          <p:cNvPr id="10" name="Rectangle 9"/>
          <p:cNvSpPr>
            <a:spLocks noChangeArrowheads="1"/>
          </p:cNvSpPr>
          <p:nvPr/>
        </p:nvSpPr>
        <p:spPr bwMode="auto">
          <a:xfrm>
            <a:off x="5029200" y="5029200"/>
            <a:ext cx="2133600" cy="738188"/>
          </a:xfrm>
          <a:prstGeom prst="rect">
            <a:avLst/>
          </a:prstGeom>
          <a:noFill/>
          <a:ln w="38100"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cxnSp>
        <p:nvCxnSpPr>
          <p:cNvPr id="12" name="Straight Arrow Connector 11"/>
          <p:cNvCxnSpPr>
            <a:cxnSpLocks noChangeShapeType="1"/>
          </p:cNvCxnSpPr>
          <p:nvPr/>
        </p:nvCxnSpPr>
        <p:spPr bwMode="auto">
          <a:xfrm>
            <a:off x="3519488" y="3429000"/>
            <a:ext cx="1509712" cy="18288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nvGrpSpPr>
          <p:cNvPr id="9" name="Group 13"/>
          <p:cNvGrpSpPr>
            <a:grpSpLocks/>
          </p:cNvGrpSpPr>
          <p:nvPr/>
        </p:nvGrpSpPr>
        <p:grpSpPr bwMode="auto">
          <a:xfrm>
            <a:off x="7169150" y="4976813"/>
            <a:ext cx="2012950" cy="1171575"/>
            <a:chOff x="7169617" y="4976091"/>
            <a:chExt cx="2012483" cy="1171575"/>
          </a:xfrm>
        </p:grpSpPr>
        <p:pic>
          <p:nvPicPr>
            <p:cNvPr id="19252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976091"/>
              <a:ext cx="15621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524" name="Straight Arrow Connector 14"/>
            <p:cNvCxnSpPr>
              <a:cxnSpLocks noChangeShapeType="1"/>
            </p:cNvCxnSpPr>
            <p:nvPr/>
          </p:nvCxnSpPr>
          <p:spPr bwMode="auto">
            <a:xfrm>
              <a:off x="7169617" y="5398294"/>
              <a:ext cx="4572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7" name="Content Placeholder 6"/>
          <p:cNvSpPr>
            <a:spLocks noGrp="1"/>
          </p:cNvSpPr>
          <p:nvPr>
            <p:ph idx="4294967295"/>
          </p:nvPr>
        </p:nvSpPr>
        <p:spPr>
          <a:xfrm>
            <a:off x="169863" y="4976813"/>
            <a:ext cx="4478337" cy="4495800"/>
          </a:xfrm>
        </p:spPr>
        <p:txBody>
          <a:bodyPr/>
          <a:lstStyle/>
          <a:p>
            <a:pPr marL="455613" indent="-455613" eaLnBrk="1" hangingPunct="1">
              <a:buFont typeface="Trebuchet MS" panose="020B0603020202020204" pitchFamily="34" charset="0"/>
              <a:buAutoNum type="arabicPeriod"/>
            </a:pPr>
            <a:r>
              <a:rPr lang="en-US" altLang="en-US" sz="2400" smtClean="0"/>
              <a:t>Extract words in query</a:t>
            </a:r>
          </a:p>
          <a:p>
            <a:pPr marL="455613" indent="-455613" eaLnBrk="1" hangingPunct="1">
              <a:buFont typeface="Trebuchet MS" panose="020B0603020202020204" pitchFamily="34" charset="0"/>
              <a:buAutoNum type="arabicPeriod"/>
            </a:pPr>
            <a:r>
              <a:rPr lang="en-US" altLang="en-US" sz="2400" smtClean="0"/>
              <a:t>Inverted file index to find relevant frames</a:t>
            </a:r>
          </a:p>
          <a:p>
            <a:pPr marL="455613" indent="-455613" eaLnBrk="1" hangingPunct="1">
              <a:buFont typeface="Trebuchet MS" panose="020B0603020202020204" pitchFamily="34" charset="0"/>
              <a:buAutoNum type="arabicPeriod"/>
            </a:pPr>
            <a:r>
              <a:rPr lang="en-US" altLang="en-US" sz="2400" smtClean="0"/>
              <a:t>Compare word counts</a:t>
            </a:r>
          </a:p>
          <a:p>
            <a:pPr marL="455613" indent="-455613" eaLnBrk="1" hangingPunct="1"/>
            <a:endParaRPr lang="en-US" altLang="en-US" sz="2400" smtClean="0">
              <a:hlinkClick r:id=""/>
            </a:endParaRPr>
          </a:p>
        </p:txBody>
      </p:sp>
      <p:sp>
        <p:nvSpPr>
          <p:cNvPr id="192522" name="TextBox 15"/>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344992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a:xfrm>
            <a:off x="457200" y="228600"/>
            <a:ext cx="8229600" cy="1143000"/>
          </a:xfrm>
        </p:spPr>
        <p:txBody>
          <a:bodyPr/>
          <a:lstStyle/>
          <a:p>
            <a:r>
              <a:rPr lang="en-US" altLang="en-US" sz="3800" smtClean="0"/>
              <a:t>Instance recognition:</a:t>
            </a:r>
            <a:br>
              <a:rPr lang="en-US" altLang="en-US" sz="3800" smtClean="0"/>
            </a:br>
            <a:r>
              <a:rPr lang="en-US" altLang="en-US" sz="3800" smtClean="0"/>
              <a:t>remaining issues</a:t>
            </a:r>
          </a:p>
        </p:txBody>
      </p:sp>
      <p:sp>
        <p:nvSpPr>
          <p:cNvPr id="193539" name="Content Placeholder 2"/>
          <p:cNvSpPr>
            <a:spLocks noGrp="1"/>
          </p:cNvSpPr>
          <p:nvPr>
            <p:ph idx="1"/>
          </p:nvPr>
        </p:nvSpPr>
        <p:spPr/>
        <p:txBody>
          <a:bodyPr/>
          <a:lstStyle/>
          <a:p>
            <a:pPr>
              <a:spcBef>
                <a:spcPts val="1800"/>
              </a:spcBef>
            </a:pPr>
            <a:r>
              <a:rPr lang="en-US" altLang="en-US" sz="2800" smtClean="0"/>
              <a:t>How to summarize the content of an entire image?  And gauge overall similarity?</a:t>
            </a:r>
          </a:p>
          <a:p>
            <a:pPr>
              <a:spcBef>
                <a:spcPts val="1800"/>
              </a:spcBef>
            </a:pPr>
            <a:r>
              <a:rPr lang="en-US" altLang="en-US" sz="2800" smtClean="0">
                <a:solidFill>
                  <a:schemeClr val="accent2"/>
                </a:solidFill>
              </a:rPr>
              <a:t>How large should the vocabulary be?  How to perform quantization efficiently?</a:t>
            </a:r>
          </a:p>
          <a:p>
            <a:pPr>
              <a:spcBef>
                <a:spcPts val="1800"/>
              </a:spcBef>
            </a:pPr>
            <a:r>
              <a:rPr lang="en-US" altLang="en-US" sz="2800" smtClean="0"/>
              <a:t>Is having the same set of visual words enough to identify the object/scene?  How to verify spatial agreement?</a:t>
            </a:r>
          </a:p>
          <a:p>
            <a:pPr>
              <a:spcBef>
                <a:spcPts val="1800"/>
              </a:spcBef>
            </a:pPr>
            <a:r>
              <a:rPr lang="en-US" altLang="en-US" sz="2800" smtClean="0"/>
              <a:t>How to score the retrieval results?</a:t>
            </a:r>
          </a:p>
        </p:txBody>
      </p:sp>
      <p:sp>
        <p:nvSpPr>
          <p:cNvPr id="193540" name="TextBox 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24431735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sweep_allvoc"/>
          <p:cNvPicPr>
            <a:picLocks noChangeAspect="1" noChangeArrowheads="1"/>
          </p:cNvPicPr>
          <p:nvPr/>
        </p:nvPicPr>
        <p:blipFill>
          <a:blip r:embed="rId3">
            <a:extLst>
              <a:ext uri="{28A0092B-C50C-407E-A947-70E740481C1C}">
                <a14:useLocalDpi xmlns:a14="http://schemas.microsoft.com/office/drawing/2010/main" val="0"/>
              </a:ext>
            </a:extLst>
          </a:blip>
          <a:srcRect r="52299"/>
          <a:stretch>
            <a:fillRect/>
          </a:stretch>
        </p:blipFill>
        <p:spPr bwMode="auto">
          <a:xfrm>
            <a:off x="260350" y="1465263"/>
            <a:ext cx="4906963"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Rectangle 4"/>
          <p:cNvSpPr>
            <a:spLocks noGrp="1" noChangeArrowheads="1"/>
          </p:cNvSpPr>
          <p:nvPr>
            <p:ph type="title"/>
          </p:nvPr>
        </p:nvSpPr>
        <p:spPr>
          <a:xfrm>
            <a:off x="609600" y="233363"/>
            <a:ext cx="7772400" cy="1143000"/>
          </a:xfrm>
        </p:spPr>
        <p:txBody>
          <a:bodyPr/>
          <a:lstStyle/>
          <a:p>
            <a:pPr eaLnBrk="1" hangingPunct="1"/>
            <a:r>
              <a:rPr lang="en-US" altLang="en-US" smtClean="0">
                <a:latin typeface="Arial" panose="020B0604020202020204" pitchFamily="34" charset="0"/>
              </a:rPr>
              <a:t>Vocabulary size</a:t>
            </a:r>
          </a:p>
        </p:txBody>
      </p:sp>
      <p:sp>
        <p:nvSpPr>
          <p:cNvPr id="194564" name="Text Box 3"/>
          <p:cNvSpPr txBox="1">
            <a:spLocks noChangeArrowheads="1"/>
          </p:cNvSpPr>
          <p:nvPr/>
        </p:nvSpPr>
        <p:spPr bwMode="auto">
          <a:xfrm>
            <a:off x="5305425" y="1371600"/>
            <a:ext cx="4219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None/>
            </a:pPr>
            <a:r>
              <a:rPr lang="en-US" altLang="en-US" sz="2400" smtClean="0">
                <a:solidFill>
                  <a:srgbClr val="000000"/>
                </a:solidFill>
                <a:latin typeface="Arial" panose="020B0604020202020204" pitchFamily="34" charset="0"/>
              </a:rPr>
              <a:t>Results for recognition task with 6347 images </a:t>
            </a:r>
          </a:p>
        </p:txBody>
      </p:sp>
      <p:pic>
        <p:nvPicPr>
          <p:cNvPr id="194565" name="Picture 2"/>
          <p:cNvPicPr>
            <a:picLocks noChangeAspect="1" noChangeArrowheads="1"/>
          </p:cNvPicPr>
          <p:nvPr/>
        </p:nvPicPr>
        <p:blipFill>
          <a:blip r:embed="rId4">
            <a:extLst>
              <a:ext uri="{28A0092B-C50C-407E-A947-70E740481C1C}">
                <a14:useLocalDpi xmlns:a14="http://schemas.microsoft.com/office/drawing/2010/main" val="0"/>
              </a:ext>
            </a:extLst>
          </a:blip>
          <a:srcRect l="14148" t="23158" r="52785" b="19617"/>
          <a:stretch>
            <a:fillRect/>
          </a:stretch>
        </p:blipFill>
        <p:spPr bwMode="auto">
          <a:xfrm>
            <a:off x="5305425" y="2276475"/>
            <a:ext cx="368617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3"/>
          <p:cNvSpPr txBox="1">
            <a:spLocks noChangeArrowheads="1"/>
          </p:cNvSpPr>
          <p:nvPr/>
        </p:nvSpPr>
        <p:spPr bwMode="auto">
          <a:xfrm>
            <a:off x="5534025" y="6324600"/>
            <a:ext cx="421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None/>
            </a:pPr>
            <a:r>
              <a:rPr lang="en-US" altLang="en-US" sz="1800" smtClean="0">
                <a:solidFill>
                  <a:srgbClr val="000000"/>
                </a:solidFill>
                <a:latin typeface="Arial" panose="020B0604020202020204" pitchFamily="34" charset="0"/>
              </a:rPr>
              <a:t>Nister &amp; Stewenius, CVPR 2006</a:t>
            </a:r>
          </a:p>
        </p:txBody>
      </p:sp>
      <p:sp>
        <p:nvSpPr>
          <p:cNvPr id="2" name="TextBox 1"/>
          <p:cNvSpPr txBox="1">
            <a:spLocks noChangeArrowheads="1"/>
          </p:cNvSpPr>
          <p:nvPr/>
        </p:nvSpPr>
        <p:spPr bwMode="auto">
          <a:xfrm>
            <a:off x="304800" y="6248400"/>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400" i="1" smtClean="0">
                <a:solidFill>
                  <a:srgbClr val="000000"/>
                </a:solidFill>
                <a:latin typeface="Arial" panose="020B0604020202020204" pitchFamily="34" charset="0"/>
              </a:rPr>
              <a:t>Influence on performance, sparsity</a:t>
            </a:r>
          </a:p>
        </p:txBody>
      </p:sp>
      <p:sp>
        <p:nvSpPr>
          <p:cNvPr id="194568" name="TextBox 2"/>
          <p:cNvSpPr txBox="1">
            <a:spLocks noChangeArrowheads="1"/>
          </p:cNvSpPr>
          <p:nvPr/>
        </p:nvSpPr>
        <p:spPr bwMode="auto">
          <a:xfrm>
            <a:off x="3276600" y="3124200"/>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1400" b="1" smtClean="0">
                <a:solidFill>
                  <a:srgbClr val="000000"/>
                </a:solidFill>
                <a:latin typeface="Arial" panose="020B0604020202020204" pitchFamily="34" charset="0"/>
              </a:rPr>
              <a:t>Branching factors</a:t>
            </a:r>
          </a:p>
        </p:txBody>
      </p:sp>
      <p:sp>
        <p:nvSpPr>
          <p:cNvPr id="194569" name="TextBox 9"/>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364210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altLang="en-US" smtClean="0"/>
              <a:t>Recognition with K-tree</a:t>
            </a:r>
          </a:p>
        </p:txBody>
      </p:sp>
      <p:sp>
        <p:nvSpPr>
          <p:cNvPr id="195587" name="Content Placeholder 2"/>
          <p:cNvSpPr>
            <a:spLocks noGrp="1"/>
          </p:cNvSpPr>
          <p:nvPr>
            <p:ph idx="1"/>
          </p:nvPr>
        </p:nvSpPr>
        <p:spPr/>
        <p:txBody>
          <a:bodyPr/>
          <a:lstStyle/>
          <a:p>
            <a:pPr>
              <a:buFont typeface="Arial" panose="020B0604020202020204" pitchFamily="34" charset="0"/>
              <a:buNone/>
            </a:pPr>
            <a:endParaRPr lang="en-US" altLang="en-US" smtClean="0"/>
          </a:p>
          <a:p>
            <a:pPr>
              <a:buFont typeface="Arial" panose="020B0604020202020204" pitchFamily="34" charset="0"/>
              <a:buNone/>
            </a:pPr>
            <a:endParaRPr lang="en-US" altLang="en-US" smtClean="0"/>
          </a:p>
          <a:p>
            <a:pPr>
              <a:buFont typeface="Arial" panose="020B0604020202020204" pitchFamily="34" charset="0"/>
              <a:buNone/>
            </a:pPr>
            <a:r>
              <a:rPr lang="en-US" altLang="en-US" smtClean="0"/>
              <a:t>	</a:t>
            </a:r>
          </a:p>
        </p:txBody>
      </p:sp>
      <p:sp>
        <p:nvSpPr>
          <p:cNvPr id="195588" name="TextBox 3"/>
          <p:cNvSpPr txBox="1">
            <a:spLocks noChangeArrowheads="1"/>
          </p:cNvSpPr>
          <p:nvPr/>
        </p:nvSpPr>
        <p:spPr bwMode="auto">
          <a:xfrm>
            <a:off x="685800" y="6324600"/>
            <a:ext cx="4878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prstClr val="black"/>
                </a:solidFill>
                <a:latin typeface="Arial" panose="020B0604020202020204" pitchFamily="34" charset="0"/>
              </a:rPr>
              <a:t>Following slides by David Nister (CVPR 2006)</a:t>
            </a:r>
          </a:p>
        </p:txBody>
      </p:sp>
    </p:spTree>
    <p:extLst>
      <p:ext uri="{BB962C8B-B14F-4D97-AF65-F5344CB8AC3E}">
        <p14:creationId xmlns:p14="http://schemas.microsoft.com/office/powerpoint/2010/main" val="40915148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94"/>
          <p:cNvSpPr>
            <a:spLocks noChangeArrowheads="1"/>
          </p:cNvSpPr>
          <p:nvPr/>
        </p:nvSpPr>
        <p:spPr bwMode="auto">
          <a:xfrm>
            <a:off x="5029200" y="1577975"/>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12377" name="Picture 89" descr="115_15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0"/>
          <p:cNvGrpSpPr>
            <a:grpSpLocks/>
          </p:cNvGrpSpPr>
          <p:nvPr/>
        </p:nvGrpSpPr>
        <p:grpSpPr bwMode="auto">
          <a:xfrm>
            <a:off x="1123950" y="1912938"/>
            <a:ext cx="3143250" cy="2546350"/>
            <a:chOff x="708" y="499"/>
            <a:chExt cx="1980" cy="1604"/>
          </a:xfrm>
        </p:grpSpPr>
        <p:sp>
          <p:nvSpPr>
            <p:cNvPr id="196671" name="Oval 93"/>
            <p:cNvSpPr>
              <a:spLocks noChangeArrowheads="1"/>
            </p:cNvSpPr>
            <p:nvPr/>
          </p:nvSpPr>
          <p:spPr bwMode="auto">
            <a:xfrm rot="613854">
              <a:off x="1265" y="1805"/>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2" name="Oval 95"/>
            <p:cNvSpPr>
              <a:spLocks noChangeArrowheads="1"/>
            </p:cNvSpPr>
            <p:nvPr/>
          </p:nvSpPr>
          <p:spPr bwMode="auto">
            <a:xfrm>
              <a:off x="864" y="1037"/>
              <a:ext cx="768" cy="52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3" name="Oval 96"/>
            <p:cNvSpPr>
              <a:spLocks noChangeArrowheads="1"/>
            </p:cNvSpPr>
            <p:nvPr/>
          </p:nvSpPr>
          <p:spPr bwMode="auto">
            <a:xfrm rot="-1606730">
              <a:off x="2016" y="1701"/>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4" name="Oval 97"/>
            <p:cNvSpPr>
              <a:spLocks noChangeArrowheads="1"/>
            </p:cNvSpPr>
            <p:nvPr/>
          </p:nvSpPr>
          <p:spPr bwMode="auto">
            <a:xfrm>
              <a:off x="1668" y="500"/>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5" name="Oval 98"/>
            <p:cNvSpPr>
              <a:spLocks noChangeArrowheads="1"/>
            </p:cNvSpPr>
            <p:nvPr/>
          </p:nvSpPr>
          <p:spPr bwMode="auto">
            <a:xfrm rot="613854">
              <a:off x="1448" y="1867"/>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6" name="Oval 99"/>
            <p:cNvSpPr>
              <a:spLocks noChangeArrowheads="1"/>
            </p:cNvSpPr>
            <p:nvPr/>
          </p:nvSpPr>
          <p:spPr bwMode="auto">
            <a:xfrm rot="2358062">
              <a:off x="917" y="1644"/>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7" name="Oval 100"/>
            <p:cNvSpPr>
              <a:spLocks noChangeArrowheads="1"/>
            </p:cNvSpPr>
            <p:nvPr/>
          </p:nvSpPr>
          <p:spPr bwMode="auto">
            <a:xfrm flipH="1">
              <a:off x="2385" y="1229"/>
              <a:ext cx="288" cy="14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8" name="Oval 101"/>
            <p:cNvSpPr>
              <a:spLocks noChangeArrowheads="1"/>
            </p:cNvSpPr>
            <p:nvPr/>
          </p:nvSpPr>
          <p:spPr bwMode="auto">
            <a:xfrm rot="1176257">
              <a:off x="1152" y="1776"/>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9" name="Oval 102"/>
            <p:cNvSpPr>
              <a:spLocks noChangeArrowheads="1"/>
            </p:cNvSpPr>
            <p:nvPr/>
          </p:nvSpPr>
          <p:spPr bwMode="auto">
            <a:xfrm rot="613854">
              <a:off x="1839" y="499"/>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0" name="Oval 103"/>
            <p:cNvSpPr>
              <a:spLocks noChangeArrowheads="1"/>
            </p:cNvSpPr>
            <p:nvPr/>
          </p:nvSpPr>
          <p:spPr bwMode="auto">
            <a:xfrm>
              <a:off x="1577" y="686"/>
              <a:ext cx="336" cy="110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1" name="Oval 104"/>
            <p:cNvSpPr>
              <a:spLocks noChangeArrowheads="1"/>
            </p:cNvSpPr>
            <p:nvPr/>
          </p:nvSpPr>
          <p:spPr bwMode="auto">
            <a:xfrm rot="-1855333">
              <a:off x="974" y="816"/>
              <a:ext cx="121" cy="23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2" name="Oval 223"/>
            <p:cNvSpPr>
              <a:spLocks noChangeArrowheads="1"/>
            </p:cNvSpPr>
            <p:nvPr/>
          </p:nvSpPr>
          <p:spPr bwMode="auto">
            <a:xfrm rot="2771294">
              <a:off x="2309" y="681"/>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3" name="Oval 224"/>
            <p:cNvSpPr>
              <a:spLocks noChangeArrowheads="1"/>
            </p:cNvSpPr>
            <p:nvPr/>
          </p:nvSpPr>
          <p:spPr bwMode="auto">
            <a:xfrm rot="2771294">
              <a:off x="799" y="1504"/>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4" name="Oval 225"/>
            <p:cNvSpPr>
              <a:spLocks noChangeArrowheads="1"/>
            </p:cNvSpPr>
            <p:nvPr/>
          </p:nvSpPr>
          <p:spPr bwMode="auto">
            <a:xfrm rot="18828706" flipH="1">
              <a:off x="2198" y="1536"/>
              <a:ext cx="226"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5" name="Oval 226"/>
            <p:cNvSpPr>
              <a:spLocks noChangeArrowheads="1"/>
            </p:cNvSpPr>
            <p:nvPr/>
          </p:nvSpPr>
          <p:spPr bwMode="auto">
            <a:xfrm rot="3765951">
              <a:off x="2405" y="777"/>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6" name="Oval 227"/>
            <p:cNvSpPr>
              <a:spLocks noChangeArrowheads="1"/>
            </p:cNvSpPr>
            <p:nvPr/>
          </p:nvSpPr>
          <p:spPr bwMode="auto">
            <a:xfrm rot="18828706" flipH="1">
              <a:off x="900" y="907"/>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7" name="Oval 228"/>
            <p:cNvSpPr>
              <a:spLocks noChangeArrowheads="1"/>
            </p:cNvSpPr>
            <p:nvPr/>
          </p:nvSpPr>
          <p:spPr bwMode="auto">
            <a:xfrm rot="1635042">
              <a:off x="1010" y="1715"/>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8" name="Oval 229"/>
            <p:cNvSpPr>
              <a:spLocks noChangeArrowheads="1"/>
            </p:cNvSpPr>
            <p:nvPr/>
          </p:nvSpPr>
          <p:spPr bwMode="auto">
            <a:xfrm rot="-215175">
              <a:off x="1968" y="886"/>
              <a:ext cx="192" cy="65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9" name="Oval 230"/>
            <p:cNvSpPr>
              <a:spLocks noChangeArrowheads="1"/>
            </p:cNvSpPr>
            <p:nvPr/>
          </p:nvSpPr>
          <p:spPr bwMode="auto">
            <a:xfrm rot="-1140700">
              <a:off x="1783" y="1777"/>
              <a:ext cx="17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0" name="Oval 231"/>
            <p:cNvSpPr>
              <a:spLocks noChangeArrowheads="1"/>
            </p:cNvSpPr>
            <p:nvPr/>
          </p:nvSpPr>
          <p:spPr bwMode="auto">
            <a:xfrm rot="-1140700">
              <a:off x="1670" y="1815"/>
              <a:ext cx="17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1" name="Oval 232"/>
            <p:cNvSpPr>
              <a:spLocks noChangeArrowheads="1"/>
            </p:cNvSpPr>
            <p:nvPr/>
          </p:nvSpPr>
          <p:spPr bwMode="auto">
            <a:xfrm rot="-1140700">
              <a:off x="1246" y="665"/>
              <a:ext cx="138"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2" name="Oval 233"/>
            <p:cNvSpPr>
              <a:spLocks noChangeArrowheads="1"/>
            </p:cNvSpPr>
            <p:nvPr/>
          </p:nvSpPr>
          <p:spPr bwMode="auto">
            <a:xfrm rot="-1140700">
              <a:off x="2031" y="586"/>
              <a:ext cx="192"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3" name="Oval 234"/>
            <p:cNvSpPr>
              <a:spLocks noChangeArrowheads="1"/>
            </p:cNvSpPr>
            <p:nvPr/>
          </p:nvSpPr>
          <p:spPr bwMode="auto">
            <a:xfrm rot="-3299226">
              <a:off x="2352" y="1421"/>
              <a:ext cx="17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4" name="Oval 236"/>
            <p:cNvSpPr>
              <a:spLocks noChangeArrowheads="1"/>
            </p:cNvSpPr>
            <p:nvPr/>
          </p:nvSpPr>
          <p:spPr bwMode="auto">
            <a:xfrm rot="-3299226">
              <a:off x="2398" y="1315"/>
              <a:ext cx="17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5" name="Oval 237"/>
            <p:cNvSpPr>
              <a:spLocks noChangeArrowheads="1"/>
            </p:cNvSpPr>
            <p:nvPr/>
          </p:nvSpPr>
          <p:spPr bwMode="auto">
            <a:xfrm flipH="1">
              <a:off x="2400" y="1028"/>
              <a:ext cx="288" cy="18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6" name="Oval 238"/>
            <p:cNvSpPr>
              <a:spLocks noChangeArrowheads="1"/>
            </p:cNvSpPr>
            <p:nvPr/>
          </p:nvSpPr>
          <p:spPr bwMode="auto">
            <a:xfrm flipH="1">
              <a:off x="708" y="1348"/>
              <a:ext cx="187" cy="1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7" name="Oval 239"/>
            <p:cNvSpPr>
              <a:spLocks noChangeArrowheads="1"/>
            </p:cNvSpPr>
            <p:nvPr/>
          </p:nvSpPr>
          <p:spPr bwMode="auto">
            <a:xfrm rot="613854">
              <a:off x="1465" y="581"/>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273"/>
          <p:cNvGrpSpPr>
            <a:grpSpLocks/>
          </p:cNvGrpSpPr>
          <p:nvPr/>
        </p:nvGrpSpPr>
        <p:grpSpPr bwMode="auto">
          <a:xfrm>
            <a:off x="5562600" y="1958975"/>
            <a:ext cx="3011488" cy="2671763"/>
            <a:chOff x="3504" y="525"/>
            <a:chExt cx="1897" cy="1683"/>
          </a:xfrm>
        </p:grpSpPr>
        <p:sp>
          <p:nvSpPr>
            <p:cNvPr id="196642" name="Oval 10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3" name="Oval 109"/>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4" name="Oval 11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5" name="Oval 11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6" name="Oval 126"/>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7" name="Oval 127"/>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8" name="Oval 12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9" name="Oval 131"/>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0" name="Oval 132"/>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1" name="Oval 13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2" name="Oval 139"/>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3" name="Oval 14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4" name="Oval 146"/>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5" name="Oval 14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6" name="Oval 14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7" name="Oval 1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8" name="Oval 15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9" name="Oval 163"/>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0" name="Oval 170"/>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1"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2"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3"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4"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5" name="Oval 19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6" name="Oval 198"/>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7" name="Oval 205"/>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8" name="Oval 20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9" name="Oval 211"/>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0" name="Oval 212"/>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4" name="Group 275"/>
          <p:cNvGrpSpPr>
            <a:grpSpLocks/>
          </p:cNvGrpSpPr>
          <p:nvPr/>
        </p:nvGrpSpPr>
        <p:grpSpPr bwMode="auto">
          <a:xfrm>
            <a:off x="1219200" y="1970088"/>
            <a:ext cx="7304088" cy="2655887"/>
            <a:chOff x="768" y="535"/>
            <a:chExt cx="4601" cy="1673"/>
          </a:xfrm>
        </p:grpSpPr>
        <p:sp>
          <p:nvSpPr>
            <p:cNvPr id="196615" name="Line 105"/>
            <p:cNvSpPr>
              <a:spLocks noChangeShapeType="1"/>
            </p:cNvSpPr>
            <p:nvPr/>
          </p:nvSpPr>
          <p:spPr bwMode="auto">
            <a:xfrm>
              <a:off x="2112" y="1824"/>
              <a:ext cx="1968" cy="24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16" name="Line 241"/>
            <p:cNvSpPr>
              <a:spLocks noChangeShapeType="1"/>
            </p:cNvSpPr>
            <p:nvPr/>
          </p:nvSpPr>
          <p:spPr bwMode="auto">
            <a:xfrm>
              <a:off x="2352" y="1680"/>
              <a:ext cx="1968" cy="38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17" name="Line 242"/>
            <p:cNvSpPr>
              <a:spLocks noChangeShapeType="1"/>
            </p:cNvSpPr>
            <p:nvPr/>
          </p:nvSpPr>
          <p:spPr bwMode="auto">
            <a:xfrm>
              <a:off x="2448" y="1584"/>
              <a:ext cx="1829" cy="2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18" name="Line 243"/>
            <p:cNvSpPr>
              <a:spLocks noChangeShapeType="1"/>
            </p:cNvSpPr>
            <p:nvPr/>
          </p:nvSpPr>
          <p:spPr bwMode="auto">
            <a:xfrm>
              <a:off x="1872" y="1920"/>
              <a:ext cx="2400" cy="28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19" name="Line 244"/>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0" name="Line 245"/>
            <p:cNvSpPr>
              <a:spLocks noChangeShapeType="1"/>
            </p:cNvSpPr>
            <p:nvPr/>
          </p:nvSpPr>
          <p:spPr bwMode="auto">
            <a:xfrm>
              <a:off x="2448" y="1488"/>
              <a:ext cx="1728" cy="48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1" name="Line 246"/>
            <p:cNvSpPr>
              <a:spLocks noChangeShapeType="1"/>
            </p:cNvSpPr>
            <p:nvPr/>
          </p:nvSpPr>
          <p:spPr bwMode="auto">
            <a:xfrm>
              <a:off x="2544" y="1296"/>
              <a:ext cx="1682" cy="26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2" name="Line 247"/>
            <p:cNvSpPr>
              <a:spLocks noChangeShapeType="1"/>
            </p:cNvSpPr>
            <p:nvPr/>
          </p:nvSpPr>
          <p:spPr bwMode="auto">
            <a:xfrm>
              <a:off x="2544" y="1104"/>
              <a:ext cx="1826" cy="3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3" name="Line 248"/>
            <p:cNvSpPr>
              <a:spLocks noChangeShapeType="1"/>
            </p:cNvSpPr>
            <p:nvPr/>
          </p:nvSpPr>
          <p:spPr bwMode="auto">
            <a:xfrm>
              <a:off x="2448" y="912"/>
              <a:ext cx="1824" cy="3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4" name="Line 249"/>
            <p:cNvSpPr>
              <a:spLocks noChangeShapeType="1"/>
            </p:cNvSpPr>
            <p:nvPr/>
          </p:nvSpPr>
          <p:spPr bwMode="auto">
            <a:xfrm>
              <a:off x="2352" y="816"/>
              <a:ext cx="2199" cy="27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5" name="Line 250"/>
            <p:cNvSpPr>
              <a:spLocks noChangeShapeType="1"/>
            </p:cNvSpPr>
            <p:nvPr/>
          </p:nvSpPr>
          <p:spPr bwMode="auto">
            <a:xfrm>
              <a:off x="2112" y="672"/>
              <a:ext cx="2486" cy="27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6" name="Line 252"/>
            <p:cNvSpPr>
              <a:spLocks noChangeShapeType="1"/>
            </p:cNvSpPr>
            <p:nvPr/>
          </p:nvSpPr>
          <p:spPr bwMode="auto">
            <a:xfrm>
              <a:off x="1920" y="624"/>
              <a:ext cx="3177" cy="5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7" name="Line 253"/>
            <p:cNvSpPr>
              <a:spLocks noChangeShapeType="1"/>
            </p:cNvSpPr>
            <p:nvPr/>
          </p:nvSpPr>
          <p:spPr bwMode="auto">
            <a:xfrm>
              <a:off x="2064" y="1200"/>
              <a:ext cx="2594" cy="47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8" name="Line 254"/>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9" name="Line 255"/>
            <p:cNvSpPr>
              <a:spLocks noChangeShapeType="1"/>
            </p:cNvSpPr>
            <p:nvPr/>
          </p:nvSpPr>
          <p:spPr bwMode="auto">
            <a:xfrm>
              <a:off x="1728" y="672"/>
              <a:ext cx="3393" cy="1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0" name="Line 256"/>
            <p:cNvSpPr>
              <a:spLocks noChangeShapeType="1"/>
            </p:cNvSpPr>
            <p:nvPr/>
          </p:nvSpPr>
          <p:spPr bwMode="auto">
            <a:xfrm>
              <a:off x="1536" y="672"/>
              <a:ext cx="3135" cy="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1" name="Line 258"/>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2" name="Line 259"/>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3" name="Line 260"/>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4" name="Line 261"/>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5" name="Line 262"/>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6" name="Line 263"/>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7" name="Line 264"/>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8" name="Line 265"/>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9" name="Line 266"/>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40" name="Line 267"/>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41" name="Line 268"/>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spTree>
    <p:extLst>
      <p:ext uri="{BB962C8B-B14F-4D97-AF65-F5344CB8AC3E}">
        <p14:creationId xmlns:p14="http://schemas.microsoft.com/office/powerpoint/2010/main" val="2548551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2377"/>
                                        </p:tgtEl>
                                        <p:attrNameLst>
                                          <p:attrName>style.visibility</p:attrName>
                                        </p:attrNameLst>
                                      </p:cBhvr>
                                      <p:to>
                                        <p:strVal val="visible"/>
                                      </p:to>
                                    </p:set>
                                    <p:animEffect transition="in" filter="fade">
                                      <p:cBhvr>
                                        <p:cTn id="7" dur="1000"/>
                                        <p:tgtEl>
                                          <p:spTgt spid="12377"/>
                                        </p:tgtEl>
                                      </p:cBhvr>
                                    </p:animEffect>
                                    <p:anim calcmode="lin" valueType="num">
                                      <p:cBhvr>
                                        <p:cTn id="8" dur="1000" fill="hold"/>
                                        <p:tgtEl>
                                          <p:spTgt spid="12377"/>
                                        </p:tgtEl>
                                        <p:attrNameLst>
                                          <p:attrName>ppt_x</p:attrName>
                                        </p:attrNameLst>
                                      </p:cBhvr>
                                      <p:tavLst>
                                        <p:tav tm="0">
                                          <p:val>
                                            <p:strVal val="#ppt_x"/>
                                          </p:val>
                                        </p:tav>
                                        <p:tav tm="100000">
                                          <p:val>
                                            <p:strVal val="#ppt_x"/>
                                          </p:val>
                                        </p:tav>
                                      </p:tavLst>
                                    </p:anim>
                                    <p:anim calcmode="lin" valueType="num">
                                      <p:cBhvr>
                                        <p:cTn id="9" dur="1000" fill="hold"/>
                                        <p:tgtEl>
                                          <p:spTgt spid="1237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descr="115_15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8"/>
          <p:cNvSpPr>
            <a:spLocks noChangeArrowheads="1"/>
          </p:cNvSpPr>
          <p:nvPr/>
        </p:nvSpPr>
        <p:spPr bwMode="auto">
          <a:xfrm>
            <a:off x="5029200" y="1577975"/>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 name="Group 160"/>
          <p:cNvGrpSpPr>
            <a:grpSpLocks/>
          </p:cNvGrpSpPr>
          <p:nvPr/>
        </p:nvGrpSpPr>
        <p:grpSpPr bwMode="auto">
          <a:xfrm>
            <a:off x="5635625" y="1917700"/>
            <a:ext cx="2322513" cy="2560638"/>
            <a:chOff x="3550" y="502"/>
            <a:chExt cx="1463" cy="1613"/>
          </a:xfrm>
        </p:grpSpPr>
        <p:sp>
          <p:nvSpPr>
            <p:cNvPr id="197693" name="Oval 30"/>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4" name="Oval 3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5" name="Oval 36"/>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6" name="Oval 51"/>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7" name="Oval 56"/>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8" name="Oval 7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9" name="Oval 8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0" name="Oval 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1" name="Oval 9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2" name="Oval 9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3" name="Oval 103"/>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4" name="Oval 105"/>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5" name="Oval 11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6" name="Oval 115"/>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7" name="Oval 120"/>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144"/>
          <p:cNvGrpSpPr>
            <a:grpSpLocks/>
          </p:cNvGrpSpPr>
          <p:nvPr/>
        </p:nvGrpSpPr>
        <p:grpSpPr bwMode="auto">
          <a:xfrm>
            <a:off x="927100" y="1423988"/>
            <a:ext cx="3286125" cy="3281362"/>
            <a:chOff x="584" y="191"/>
            <a:chExt cx="2070" cy="2067"/>
          </a:xfrm>
        </p:grpSpPr>
        <p:sp>
          <p:nvSpPr>
            <p:cNvPr id="197681" name="Oval 13"/>
            <p:cNvSpPr>
              <a:spLocks noChangeArrowheads="1"/>
            </p:cNvSpPr>
            <p:nvPr/>
          </p:nvSpPr>
          <p:spPr bwMode="auto">
            <a:xfrm>
              <a:off x="1503" y="314"/>
              <a:ext cx="348" cy="55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2" name="Oval 16"/>
            <p:cNvSpPr>
              <a:spLocks noChangeArrowheads="1"/>
            </p:cNvSpPr>
            <p:nvPr/>
          </p:nvSpPr>
          <p:spPr bwMode="auto">
            <a:xfrm rot="1683787" flipH="1">
              <a:off x="1934" y="1337"/>
              <a:ext cx="720" cy="40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3" name="Oval 18"/>
            <p:cNvSpPr>
              <a:spLocks noChangeArrowheads="1"/>
            </p:cNvSpPr>
            <p:nvPr/>
          </p:nvSpPr>
          <p:spPr bwMode="auto">
            <a:xfrm rot="613854">
              <a:off x="1952" y="868"/>
              <a:ext cx="281" cy="46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4" name="Oval 134"/>
            <p:cNvSpPr>
              <a:spLocks noChangeArrowheads="1"/>
            </p:cNvSpPr>
            <p:nvPr/>
          </p:nvSpPr>
          <p:spPr bwMode="auto">
            <a:xfrm rot="613854">
              <a:off x="1536" y="1440"/>
              <a:ext cx="336" cy="81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5" name="Oval 135"/>
            <p:cNvSpPr>
              <a:spLocks noChangeArrowheads="1"/>
            </p:cNvSpPr>
            <p:nvPr/>
          </p:nvSpPr>
          <p:spPr bwMode="auto">
            <a:xfrm>
              <a:off x="1056" y="912"/>
              <a:ext cx="528" cy="9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6" name="Oval 137"/>
            <p:cNvSpPr>
              <a:spLocks noChangeArrowheads="1"/>
            </p:cNvSpPr>
            <p:nvPr/>
          </p:nvSpPr>
          <p:spPr bwMode="auto">
            <a:xfrm rot="613854">
              <a:off x="1584" y="720"/>
              <a:ext cx="52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7" name="Oval 138"/>
            <p:cNvSpPr>
              <a:spLocks noChangeArrowheads="1"/>
            </p:cNvSpPr>
            <p:nvPr/>
          </p:nvSpPr>
          <p:spPr bwMode="auto">
            <a:xfrm rot="-1205321">
              <a:off x="584" y="958"/>
              <a:ext cx="816" cy="48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8" name="Oval 139"/>
            <p:cNvSpPr>
              <a:spLocks noChangeArrowheads="1"/>
            </p:cNvSpPr>
            <p:nvPr/>
          </p:nvSpPr>
          <p:spPr bwMode="auto">
            <a:xfrm rot="737102">
              <a:off x="713" y="826"/>
              <a:ext cx="672"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9" name="Oval 140"/>
            <p:cNvSpPr>
              <a:spLocks noChangeArrowheads="1"/>
            </p:cNvSpPr>
            <p:nvPr/>
          </p:nvSpPr>
          <p:spPr bwMode="auto">
            <a:xfrm rot="737102">
              <a:off x="912" y="413"/>
              <a:ext cx="672"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0" name="Oval 141"/>
            <p:cNvSpPr>
              <a:spLocks noChangeArrowheads="1"/>
            </p:cNvSpPr>
            <p:nvPr/>
          </p:nvSpPr>
          <p:spPr bwMode="auto">
            <a:xfrm rot="20862898" flipH="1">
              <a:off x="1829" y="623"/>
              <a:ext cx="672" cy="38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1" name="Oval 142"/>
            <p:cNvSpPr>
              <a:spLocks noChangeArrowheads="1"/>
            </p:cNvSpPr>
            <p:nvPr/>
          </p:nvSpPr>
          <p:spPr bwMode="auto">
            <a:xfrm rot="737102">
              <a:off x="1525" y="1102"/>
              <a:ext cx="384" cy="43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2" name="Oval 143"/>
            <p:cNvSpPr>
              <a:spLocks noChangeArrowheads="1"/>
            </p:cNvSpPr>
            <p:nvPr/>
          </p:nvSpPr>
          <p:spPr bwMode="auto">
            <a:xfrm rot="737102">
              <a:off x="1727" y="191"/>
              <a:ext cx="432" cy="62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4" name="Group 161"/>
          <p:cNvGrpSpPr>
            <a:grpSpLocks/>
          </p:cNvGrpSpPr>
          <p:nvPr/>
        </p:nvGrpSpPr>
        <p:grpSpPr bwMode="auto">
          <a:xfrm>
            <a:off x="1600200" y="1951038"/>
            <a:ext cx="6318250" cy="2498725"/>
            <a:chOff x="1008" y="523"/>
            <a:chExt cx="3980" cy="1574"/>
          </a:xfrm>
        </p:grpSpPr>
        <p:sp>
          <p:nvSpPr>
            <p:cNvPr id="197669" name="Line 146"/>
            <p:cNvSpPr>
              <a:spLocks noChangeShapeType="1"/>
            </p:cNvSpPr>
            <p:nvPr/>
          </p:nvSpPr>
          <p:spPr bwMode="auto">
            <a:xfrm>
              <a:off x="2304" y="1536"/>
              <a:ext cx="1880" cy="56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0" name="Line 147"/>
            <p:cNvSpPr>
              <a:spLocks noChangeShapeType="1"/>
            </p:cNvSpPr>
            <p:nvPr/>
          </p:nvSpPr>
          <p:spPr bwMode="auto">
            <a:xfrm>
              <a:off x="1680" y="1824"/>
              <a:ext cx="2619" cy="1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1" name="Line 148"/>
            <p:cNvSpPr>
              <a:spLocks noChangeShapeType="1"/>
            </p:cNvSpPr>
            <p:nvPr/>
          </p:nvSpPr>
          <p:spPr bwMode="auto">
            <a:xfrm>
              <a:off x="1296" y="1392"/>
              <a:ext cx="3692" cy="44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2" name="Line 150"/>
            <p:cNvSpPr>
              <a:spLocks noChangeShapeType="1"/>
            </p:cNvSpPr>
            <p:nvPr/>
          </p:nvSpPr>
          <p:spPr bwMode="auto">
            <a:xfrm>
              <a:off x="1008" y="1200"/>
              <a:ext cx="3504" cy="38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3" name="Line 151"/>
            <p:cNvSpPr>
              <a:spLocks noChangeShapeType="1"/>
            </p:cNvSpPr>
            <p:nvPr/>
          </p:nvSpPr>
          <p:spPr bwMode="auto">
            <a:xfrm>
              <a:off x="1044" y="981"/>
              <a:ext cx="3273" cy="39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4" name="Line 152"/>
            <p:cNvSpPr>
              <a:spLocks noChangeShapeType="1"/>
            </p:cNvSpPr>
            <p:nvPr/>
          </p:nvSpPr>
          <p:spPr bwMode="auto">
            <a:xfrm>
              <a:off x="1728" y="1344"/>
              <a:ext cx="2282" cy="6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5" name="Line 153"/>
            <p:cNvSpPr>
              <a:spLocks noChangeShapeType="1"/>
            </p:cNvSpPr>
            <p:nvPr/>
          </p:nvSpPr>
          <p:spPr bwMode="auto">
            <a:xfrm>
              <a:off x="2112" y="1104"/>
              <a:ext cx="2319" cy="64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6" name="Line 154"/>
            <p:cNvSpPr>
              <a:spLocks noChangeShapeType="1"/>
            </p:cNvSpPr>
            <p:nvPr/>
          </p:nvSpPr>
          <p:spPr bwMode="auto">
            <a:xfrm>
              <a:off x="1248" y="576"/>
              <a:ext cx="2618" cy="59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7" name="Line 155"/>
            <p:cNvSpPr>
              <a:spLocks noChangeShapeType="1"/>
            </p:cNvSpPr>
            <p:nvPr/>
          </p:nvSpPr>
          <p:spPr bwMode="auto">
            <a:xfrm>
              <a:off x="1680" y="576"/>
              <a:ext cx="3245" cy="43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8" name="Line 156"/>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9" name="Line 157"/>
            <p:cNvSpPr>
              <a:spLocks noChangeShapeType="1"/>
            </p:cNvSpPr>
            <p:nvPr/>
          </p:nvSpPr>
          <p:spPr bwMode="auto">
            <a:xfrm flipV="1">
              <a:off x="1920" y="523"/>
              <a:ext cx="1639" cy="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80" name="Line 158"/>
            <p:cNvSpPr>
              <a:spLocks noChangeShapeType="1"/>
            </p:cNvSpPr>
            <p:nvPr/>
          </p:nvSpPr>
          <p:spPr bwMode="auto">
            <a:xfrm>
              <a:off x="1824" y="864"/>
              <a:ext cx="2921" cy="5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97639" name="Group 162"/>
          <p:cNvGrpSpPr>
            <a:grpSpLocks/>
          </p:cNvGrpSpPr>
          <p:nvPr/>
        </p:nvGrpSpPr>
        <p:grpSpPr bwMode="auto">
          <a:xfrm>
            <a:off x="5562600" y="1958975"/>
            <a:ext cx="3011488" cy="2671763"/>
            <a:chOff x="3504" y="525"/>
            <a:chExt cx="1897" cy="1683"/>
          </a:xfrm>
        </p:grpSpPr>
        <p:sp>
          <p:nvSpPr>
            <p:cNvPr id="197640" name="Oval 16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1" name="Oval 16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2" name="Oval 16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3" name="Oval 16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4" name="Oval 16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5" name="Oval 16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6" name="Oval 16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7" name="Oval 17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8" name="Oval 17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9" name="Oval 17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0" name="Oval 17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1" name="Oval 17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2" name="Oval 17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3" name="Oval 17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4" name="Oval 17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5" name="Oval 17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6" name="Oval 17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7" name="Oval 18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8" name="Oval 18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9"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0"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1"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2"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3" name="Oval 18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4" name="Oval 18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5" name="Oval 18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6" name="Oval 18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7" name="Oval 19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8" name="Oval 19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spTree>
    <p:extLst>
      <p:ext uri="{BB962C8B-B14F-4D97-AF65-F5344CB8AC3E}">
        <p14:creationId xmlns:p14="http://schemas.microsoft.com/office/powerpoint/2010/main" val="1586021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fade">
                                      <p:cBhvr>
                                        <p:cTn id="7" dur="1000"/>
                                        <p:tgtEl>
                                          <p:spTgt spid="32775"/>
                                        </p:tgtEl>
                                      </p:cBhvr>
                                    </p:animEffect>
                                    <p:anim calcmode="lin" valueType="num">
                                      <p:cBhvr>
                                        <p:cTn id="8" dur="1000" fill="hold"/>
                                        <p:tgtEl>
                                          <p:spTgt spid="32775"/>
                                        </p:tgtEl>
                                        <p:attrNameLst>
                                          <p:attrName>ppt_x</p:attrName>
                                        </p:attrNameLst>
                                      </p:cBhvr>
                                      <p:tavLst>
                                        <p:tav tm="0">
                                          <p:val>
                                            <p:strVal val="#ppt_x"/>
                                          </p:val>
                                        </p:tav>
                                        <p:tav tm="100000">
                                          <p:val>
                                            <p:strVal val="#ppt_x"/>
                                          </p:val>
                                        </p:tav>
                                      </p:tavLst>
                                    </p:anim>
                                    <p:anim calcmode="lin" valueType="num">
                                      <p:cBhvr>
                                        <p:cTn id="9" dur="1000" fill="hold"/>
                                        <p:tgtEl>
                                          <p:spTgt spid="3277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32775"/>
                                        </p:tgtEl>
                                        <p:attrNameLst>
                                          <p:attrName>ppt_w</p:attrName>
                                        </p:attrNameLst>
                                      </p:cBhvr>
                                      <p:tavLst>
                                        <p:tav tm="0">
                                          <p:val>
                                            <p:strVal val="ppt_w"/>
                                          </p:val>
                                        </p:tav>
                                        <p:tav tm="100000">
                                          <p:val>
                                            <p:strVal val="ppt_w*0.05"/>
                                          </p:val>
                                        </p:tav>
                                      </p:tavLst>
                                    </p:anim>
                                    <p:anim calcmode="lin" valueType="num">
                                      <p:cBhvr>
                                        <p:cTn id="24" dur="500"/>
                                        <p:tgtEl>
                                          <p:spTgt spid="32775"/>
                                        </p:tgtEl>
                                        <p:attrNameLst>
                                          <p:attrName>ppt_h</p:attrName>
                                        </p:attrNameLst>
                                      </p:cBhvr>
                                      <p:tavLst>
                                        <p:tav tm="0">
                                          <p:val>
                                            <p:strVal val="ppt_h"/>
                                          </p:val>
                                        </p:tav>
                                        <p:tav tm="100000">
                                          <p:val>
                                            <p:strVal val="ppt_h"/>
                                          </p:val>
                                        </p:tav>
                                      </p:tavLst>
                                    </p:anim>
                                    <p:anim calcmode="lin" valueType="num">
                                      <p:cBhvr>
                                        <p:cTn id="25" dur="500"/>
                                        <p:tgtEl>
                                          <p:spTgt spid="32775"/>
                                        </p:tgtEl>
                                        <p:attrNameLst>
                                          <p:attrName>ppt_x</p:attrName>
                                        </p:attrNameLst>
                                      </p:cBhvr>
                                      <p:tavLst>
                                        <p:tav tm="0">
                                          <p:val>
                                            <p:strVal val="ppt_x"/>
                                          </p:val>
                                        </p:tav>
                                        <p:tav tm="100000">
                                          <p:val>
                                            <p:strVal val="ppt_x-.2"/>
                                          </p:val>
                                        </p:tav>
                                      </p:tavLst>
                                    </p:anim>
                                    <p:anim calcmode="lin" valueType="num">
                                      <p:cBhvr>
                                        <p:cTn id="26" dur="500"/>
                                        <p:tgtEl>
                                          <p:spTgt spid="32775"/>
                                        </p:tgtEl>
                                        <p:attrNameLst>
                                          <p:attrName>ppt_y</p:attrName>
                                        </p:attrNameLst>
                                      </p:cBhvr>
                                      <p:tavLst>
                                        <p:tav tm="0">
                                          <p:val>
                                            <p:strVal val="ppt_y"/>
                                          </p:val>
                                        </p:tav>
                                        <p:tav tm="100000">
                                          <p:val>
                                            <p:strVal val="ppt_y"/>
                                          </p:val>
                                        </p:tav>
                                      </p:tavLst>
                                    </p:anim>
                                    <p:animEffect transition="out" filter="fade">
                                      <p:cBhvr>
                                        <p:cTn id="27" dur="500"/>
                                        <p:tgtEl>
                                          <p:spTgt spid="32775"/>
                                        </p:tgtEl>
                                      </p:cBhvr>
                                    </p:animEffect>
                                    <p:set>
                                      <p:cBhvr>
                                        <p:cTn id="28" dur="1" fill="hold">
                                          <p:stCondLst>
                                            <p:cond delay="499"/>
                                          </p:stCondLst>
                                        </p:cTn>
                                        <p:tgtEl>
                                          <p:spTgt spid="32775"/>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115_15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6388"/>
            <a:ext cx="41910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8"/>
          <p:cNvSpPr>
            <a:spLocks noChangeArrowheads="1"/>
          </p:cNvSpPr>
          <p:nvPr/>
        </p:nvSpPr>
        <p:spPr bwMode="auto">
          <a:xfrm>
            <a:off x="5029200" y="1576388"/>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 name="Group 205"/>
          <p:cNvGrpSpPr>
            <a:grpSpLocks/>
          </p:cNvGrpSpPr>
          <p:nvPr/>
        </p:nvGrpSpPr>
        <p:grpSpPr bwMode="auto">
          <a:xfrm>
            <a:off x="255588" y="1438275"/>
            <a:ext cx="4543425" cy="3098800"/>
            <a:chOff x="161" y="201"/>
            <a:chExt cx="2862" cy="1952"/>
          </a:xfrm>
        </p:grpSpPr>
        <p:sp>
          <p:nvSpPr>
            <p:cNvPr id="198728" name="Oval 137"/>
            <p:cNvSpPr>
              <a:spLocks noChangeArrowheads="1"/>
            </p:cNvSpPr>
            <p:nvPr/>
          </p:nvSpPr>
          <p:spPr bwMode="auto">
            <a:xfrm rot="613854">
              <a:off x="2242" y="1035"/>
              <a:ext cx="336"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9" name="Oval 138"/>
            <p:cNvSpPr>
              <a:spLocks noChangeArrowheads="1"/>
            </p:cNvSpPr>
            <p:nvPr/>
          </p:nvSpPr>
          <p:spPr bwMode="auto">
            <a:xfrm rot="613854">
              <a:off x="1125" y="547"/>
              <a:ext cx="912" cy="57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0" name="Oval 139"/>
            <p:cNvSpPr>
              <a:spLocks noChangeArrowheads="1"/>
            </p:cNvSpPr>
            <p:nvPr/>
          </p:nvSpPr>
          <p:spPr bwMode="auto">
            <a:xfrm rot="613854">
              <a:off x="1059" y="837"/>
              <a:ext cx="336" cy="43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1" name="Oval 140"/>
            <p:cNvSpPr>
              <a:spLocks noChangeArrowheads="1"/>
            </p:cNvSpPr>
            <p:nvPr/>
          </p:nvSpPr>
          <p:spPr bwMode="auto">
            <a:xfrm rot="613854">
              <a:off x="980" y="787"/>
              <a:ext cx="576" cy="57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2" name="Oval 141"/>
            <p:cNvSpPr>
              <a:spLocks noChangeArrowheads="1"/>
            </p:cNvSpPr>
            <p:nvPr/>
          </p:nvSpPr>
          <p:spPr bwMode="auto">
            <a:xfrm rot="805019">
              <a:off x="1732" y="741"/>
              <a:ext cx="336" cy="95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3" name="Oval 142"/>
            <p:cNvSpPr>
              <a:spLocks noChangeArrowheads="1"/>
            </p:cNvSpPr>
            <p:nvPr/>
          </p:nvSpPr>
          <p:spPr bwMode="auto">
            <a:xfrm rot="613854">
              <a:off x="161" y="713"/>
              <a:ext cx="1078" cy="4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4" name="Oval 144"/>
            <p:cNvSpPr>
              <a:spLocks noChangeArrowheads="1"/>
            </p:cNvSpPr>
            <p:nvPr/>
          </p:nvSpPr>
          <p:spPr bwMode="auto">
            <a:xfrm rot="613854">
              <a:off x="2594" y="1413"/>
              <a:ext cx="398" cy="20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5" name="Oval 145"/>
            <p:cNvSpPr>
              <a:spLocks noChangeArrowheads="1"/>
            </p:cNvSpPr>
            <p:nvPr/>
          </p:nvSpPr>
          <p:spPr bwMode="auto">
            <a:xfrm rot="613854">
              <a:off x="335" y="201"/>
              <a:ext cx="2688" cy="195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6" name="Oval 143"/>
            <p:cNvSpPr>
              <a:spLocks noChangeArrowheads="1"/>
            </p:cNvSpPr>
            <p:nvPr/>
          </p:nvSpPr>
          <p:spPr bwMode="auto">
            <a:xfrm rot="613854">
              <a:off x="913" y="1761"/>
              <a:ext cx="2097" cy="35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155"/>
          <p:cNvGrpSpPr>
            <a:grpSpLocks/>
          </p:cNvGrpSpPr>
          <p:nvPr/>
        </p:nvGrpSpPr>
        <p:grpSpPr bwMode="auto">
          <a:xfrm>
            <a:off x="6469063" y="1804988"/>
            <a:ext cx="1706562" cy="2151062"/>
            <a:chOff x="4075" y="432"/>
            <a:chExt cx="1075" cy="1355"/>
          </a:xfrm>
        </p:grpSpPr>
        <p:sp>
          <p:nvSpPr>
            <p:cNvPr id="198719" name="Oval 4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0" name="Oval 6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1" name="Oval 76"/>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2" name="Oval 77"/>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3" name="Oval 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4"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5" name="Oval 124"/>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6" name="Oval 13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7" name="Oval 13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4" name="Group 207"/>
          <p:cNvGrpSpPr>
            <a:grpSpLocks/>
          </p:cNvGrpSpPr>
          <p:nvPr/>
        </p:nvGrpSpPr>
        <p:grpSpPr bwMode="auto">
          <a:xfrm>
            <a:off x="1066800" y="1808163"/>
            <a:ext cx="7070725" cy="2435225"/>
            <a:chOff x="672" y="434"/>
            <a:chExt cx="4454" cy="1534"/>
          </a:xfrm>
        </p:grpSpPr>
        <p:sp>
          <p:nvSpPr>
            <p:cNvPr id="198710" name="Line 21"/>
            <p:cNvSpPr>
              <a:spLocks noChangeShapeType="1"/>
            </p:cNvSpPr>
            <p:nvPr/>
          </p:nvSpPr>
          <p:spPr bwMode="auto">
            <a:xfrm flipV="1">
              <a:off x="1920" y="1776"/>
              <a:ext cx="2832" cy="19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1" name="Line 147"/>
            <p:cNvSpPr>
              <a:spLocks noChangeShapeType="1"/>
            </p:cNvSpPr>
            <p:nvPr/>
          </p:nvSpPr>
          <p:spPr bwMode="auto">
            <a:xfrm flipV="1">
              <a:off x="2784" y="1447"/>
              <a:ext cx="1743" cy="8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2" name="Line 148"/>
            <p:cNvSpPr>
              <a:spLocks noChangeShapeType="1"/>
            </p:cNvSpPr>
            <p:nvPr/>
          </p:nvSpPr>
          <p:spPr bwMode="auto">
            <a:xfrm>
              <a:off x="2400" y="1152"/>
              <a:ext cx="1680" cy="14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3" name="Line 149"/>
            <p:cNvSpPr>
              <a:spLocks noChangeShapeType="1"/>
            </p:cNvSpPr>
            <p:nvPr/>
          </p:nvSpPr>
          <p:spPr bwMode="auto">
            <a:xfrm flipV="1">
              <a:off x="1920" y="1104"/>
              <a:ext cx="2388" cy="9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4" name="Line 150"/>
            <p:cNvSpPr>
              <a:spLocks noChangeShapeType="1"/>
            </p:cNvSpPr>
            <p:nvPr/>
          </p:nvSpPr>
          <p:spPr bwMode="auto">
            <a:xfrm flipV="1">
              <a:off x="1584" y="590"/>
              <a:ext cx="2878" cy="22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5" name="Line 151"/>
            <p:cNvSpPr>
              <a:spLocks noChangeShapeType="1"/>
            </p:cNvSpPr>
            <p:nvPr/>
          </p:nvSpPr>
          <p:spPr bwMode="auto">
            <a:xfrm flipV="1">
              <a:off x="1248" y="700"/>
              <a:ext cx="3309"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6" name="Line 152"/>
            <p:cNvSpPr>
              <a:spLocks noChangeShapeType="1"/>
            </p:cNvSpPr>
            <p:nvPr/>
          </p:nvSpPr>
          <p:spPr bwMode="auto">
            <a:xfrm flipV="1">
              <a:off x="1296" y="821"/>
              <a:ext cx="3396" cy="28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7" name="Line 153"/>
            <p:cNvSpPr>
              <a:spLocks noChangeShapeType="1"/>
            </p:cNvSpPr>
            <p:nvPr/>
          </p:nvSpPr>
          <p:spPr bwMode="auto">
            <a:xfrm flipV="1">
              <a:off x="672" y="434"/>
              <a:ext cx="3929" cy="4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8" name="Line 154"/>
            <p:cNvSpPr>
              <a:spLocks noChangeShapeType="1"/>
            </p:cNvSpPr>
            <p:nvPr/>
          </p:nvSpPr>
          <p:spPr bwMode="auto">
            <a:xfrm flipV="1">
              <a:off x="1632" y="1080"/>
              <a:ext cx="3494" cy="7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98663" name="Group 157"/>
          <p:cNvGrpSpPr>
            <a:grpSpLocks/>
          </p:cNvGrpSpPr>
          <p:nvPr/>
        </p:nvGrpSpPr>
        <p:grpSpPr bwMode="auto">
          <a:xfrm>
            <a:off x="5562600" y="1916113"/>
            <a:ext cx="3011488" cy="2713037"/>
            <a:chOff x="3504" y="502"/>
            <a:chExt cx="1897" cy="1709"/>
          </a:xfrm>
        </p:grpSpPr>
        <p:grpSp>
          <p:nvGrpSpPr>
            <p:cNvPr id="198664" name="Group 158"/>
            <p:cNvGrpSpPr>
              <a:grpSpLocks/>
            </p:cNvGrpSpPr>
            <p:nvPr/>
          </p:nvGrpSpPr>
          <p:grpSpPr bwMode="auto">
            <a:xfrm>
              <a:off x="3550" y="502"/>
              <a:ext cx="1463" cy="1613"/>
              <a:chOff x="3550" y="502"/>
              <a:chExt cx="1463" cy="1613"/>
            </a:xfrm>
          </p:grpSpPr>
          <p:sp>
            <p:nvSpPr>
              <p:cNvPr id="198695" name="Oval 159"/>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6" name="Oval 160"/>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7" name="Oval 161"/>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8" name="Oval 162"/>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9" name="Oval 163"/>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0" name="Oval 16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1" name="Oval 16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2" name="Oval 166"/>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3" name="Oval 167"/>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4" name="Oval 168"/>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5" name="Oval 169"/>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6" name="Oval 170"/>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7" name="Oval 17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8" name="Oval 172"/>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9" name="Oval 173"/>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98665" name="Group 174"/>
            <p:cNvGrpSpPr>
              <a:grpSpLocks/>
            </p:cNvGrpSpPr>
            <p:nvPr/>
          </p:nvGrpSpPr>
          <p:grpSpPr bwMode="auto">
            <a:xfrm>
              <a:off x="3504" y="528"/>
              <a:ext cx="1897" cy="1683"/>
              <a:chOff x="3504" y="525"/>
              <a:chExt cx="1897" cy="1683"/>
            </a:xfrm>
          </p:grpSpPr>
          <p:sp>
            <p:nvSpPr>
              <p:cNvPr id="198666" name="Oval 175"/>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67" name="Oval 176"/>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68" name="Oval 177"/>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69" name="Oval 17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0" name="Oval 179"/>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1" name="Oval 180"/>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2" name="Oval 18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3" name="Oval 182"/>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4" name="Oval 183"/>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5" name="Oval 18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6" name="Oval 185"/>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7" name="Oval 186"/>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8" name="Oval 187"/>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9" name="Oval 18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0" name="Oval 18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1" name="Oval 190"/>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2" name="Oval 191"/>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3" name="Oval 192"/>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4" name="Oval 193"/>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5" name="Oval 194"/>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6" name="Oval 195"/>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7" name="Oval 196"/>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8" name="Oval 197"/>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9" name="Oval 198"/>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0" name="Oval 199"/>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1" name="Oval 200"/>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2" name="Oval 201"/>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3" name="Oval 202"/>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4" name="Oval 203"/>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spTree>
    <p:extLst>
      <p:ext uri="{BB962C8B-B14F-4D97-AF65-F5344CB8AC3E}">
        <p14:creationId xmlns:p14="http://schemas.microsoft.com/office/powerpoint/2010/main" val="3507519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33798"/>
                                        </p:tgtEl>
                                        <p:attrNameLst>
                                          <p:attrName>ppt_w</p:attrName>
                                        </p:attrNameLst>
                                      </p:cBhvr>
                                      <p:tavLst>
                                        <p:tav tm="0">
                                          <p:val>
                                            <p:strVal val="ppt_w"/>
                                          </p:val>
                                        </p:tav>
                                        <p:tav tm="100000">
                                          <p:val>
                                            <p:strVal val="ppt_w*0.05"/>
                                          </p:val>
                                        </p:tav>
                                      </p:tavLst>
                                    </p:anim>
                                    <p:anim calcmode="lin" valueType="num">
                                      <p:cBhvr>
                                        <p:cTn id="24" dur="500"/>
                                        <p:tgtEl>
                                          <p:spTgt spid="33798"/>
                                        </p:tgtEl>
                                        <p:attrNameLst>
                                          <p:attrName>ppt_h</p:attrName>
                                        </p:attrNameLst>
                                      </p:cBhvr>
                                      <p:tavLst>
                                        <p:tav tm="0">
                                          <p:val>
                                            <p:strVal val="ppt_h"/>
                                          </p:val>
                                        </p:tav>
                                        <p:tav tm="100000">
                                          <p:val>
                                            <p:strVal val="ppt_h"/>
                                          </p:val>
                                        </p:tav>
                                      </p:tavLst>
                                    </p:anim>
                                    <p:anim calcmode="lin" valueType="num">
                                      <p:cBhvr>
                                        <p:cTn id="25" dur="500"/>
                                        <p:tgtEl>
                                          <p:spTgt spid="33798"/>
                                        </p:tgtEl>
                                        <p:attrNameLst>
                                          <p:attrName>ppt_x</p:attrName>
                                        </p:attrNameLst>
                                      </p:cBhvr>
                                      <p:tavLst>
                                        <p:tav tm="0">
                                          <p:val>
                                            <p:strVal val="ppt_x"/>
                                          </p:val>
                                        </p:tav>
                                        <p:tav tm="100000">
                                          <p:val>
                                            <p:strVal val="ppt_x-.2"/>
                                          </p:val>
                                        </p:tav>
                                      </p:tavLst>
                                    </p:anim>
                                    <p:anim calcmode="lin" valueType="num">
                                      <p:cBhvr>
                                        <p:cTn id="26" dur="500"/>
                                        <p:tgtEl>
                                          <p:spTgt spid="33798"/>
                                        </p:tgtEl>
                                        <p:attrNameLst>
                                          <p:attrName>ppt_y</p:attrName>
                                        </p:attrNameLst>
                                      </p:cBhvr>
                                      <p:tavLst>
                                        <p:tav tm="0">
                                          <p:val>
                                            <p:strVal val="ppt_y"/>
                                          </p:val>
                                        </p:tav>
                                        <p:tav tm="100000">
                                          <p:val>
                                            <p:strVal val="ppt_y"/>
                                          </p:val>
                                        </p:tav>
                                      </p:tavLst>
                                    </p:anim>
                                    <p:animEffect transition="out" filter="fade">
                                      <p:cBhvr>
                                        <p:cTn id="27" dur="500"/>
                                        <p:tgtEl>
                                          <p:spTgt spid="33798"/>
                                        </p:tgtEl>
                                      </p:cBhvr>
                                    </p:animEffect>
                                    <p:set>
                                      <p:cBhvr>
                                        <p:cTn id="28" dur="1" fill="hold">
                                          <p:stCondLst>
                                            <p:cond delay="499"/>
                                          </p:stCondLst>
                                        </p:cTn>
                                        <p:tgtEl>
                                          <p:spTgt spid="3379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5_1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6"/>
          <p:cNvSpPr>
            <a:spLocks noChangeArrowheads="1"/>
          </p:cNvSpPr>
          <p:nvPr/>
        </p:nvSpPr>
        <p:spPr bwMode="auto">
          <a:xfrm>
            <a:off x="5029200" y="1577975"/>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 name="Group 166"/>
          <p:cNvGrpSpPr>
            <a:grpSpLocks/>
          </p:cNvGrpSpPr>
          <p:nvPr/>
        </p:nvGrpSpPr>
        <p:grpSpPr bwMode="auto">
          <a:xfrm>
            <a:off x="762000" y="1870075"/>
            <a:ext cx="3863975" cy="2670175"/>
            <a:chOff x="480" y="472"/>
            <a:chExt cx="2434" cy="1682"/>
          </a:xfrm>
        </p:grpSpPr>
        <p:sp>
          <p:nvSpPr>
            <p:cNvPr id="199783" name="Oval 123"/>
            <p:cNvSpPr>
              <a:spLocks noChangeArrowheads="1"/>
            </p:cNvSpPr>
            <p:nvPr/>
          </p:nvSpPr>
          <p:spPr bwMode="auto">
            <a:xfrm rot="613854">
              <a:off x="959" y="1444"/>
              <a:ext cx="384" cy="43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4" name="Oval 124"/>
            <p:cNvSpPr>
              <a:spLocks noChangeArrowheads="1"/>
            </p:cNvSpPr>
            <p:nvPr/>
          </p:nvSpPr>
          <p:spPr bwMode="auto">
            <a:xfrm rot="613854">
              <a:off x="814" y="575"/>
              <a:ext cx="384" cy="33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5" name="Oval 125"/>
            <p:cNvSpPr>
              <a:spLocks noChangeArrowheads="1"/>
            </p:cNvSpPr>
            <p:nvPr/>
          </p:nvSpPr>
          <p:spPr bwMode="auto">
            <a:xfrm>
              <a:off x="480" y="864"/>
              <a:ext cx="463" cy="8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6" name="Oval 126"/>
            <p:cNvSpPr>
              <a:spLocks noChangeArrowheads="1"/>
            </p:cNvSpPr>
            <p:nvPr/>
          </p:nvSpPr>
          <p:spPr bwMode="auto">
            <a:xfrm rot="-659712">
              <a:off x="714" y="1546"/>
              <a:ext cx="288" cy="24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7" name="Oval 127"/>
            <p:cNvSpPr>
              <a:spLocks noChangeArrowheads="1"/>
            </p:cNvSpPr>
            <p:nvPr/>
          </p:nvSpPr>
          <p:spPr bwMode="auto">
            <a:xfrm rot="-659712">
              <a:off x="964" y="815"/>
              <a:ext cx="384" cy="3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8" name="Oval 128"/>
            <p:cNvSpPr>
              <a:spLocks noChangeArrowheads="1"/>
            </p:cNvSpPr>
            <p:nvPr/>
          </p:nvSpPr>
          <p:spPr bwMode="auto">
            <a:xfrm rot="-659712">
              <a:off x="1160" y="662"/>
              <a:ext cx="472" cy="48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9" name="Oval 129"/>
            <p:cNvSpPr>
              <a:spLocks noChangeArrowheads="1"/>
            </p:cNvSpPr>
            <p:nvPr/>
          </p:nvSpPr>
          <p:spPr bwMode="auto">
            <a:xfrm rot="-659712">
              <a:off x="1571" y="992"/>
              <a:ext cx="384" cy="14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0" name="Oval 130"/>
            <p:cNvSpPr>
              <a:spLocks noChangeArrowheads="1"/>
            </p:cNvSpPr>
            <p:nvPr/>
          </p:nvSpPr>
          <p:spPr bwMode="auto">
            <a:xfrm rot="-323525">
              <a:off x="1932" y="1240"/>
              <a:ext cx="23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1" name="Oval 131"/>
            <p:cNvSpPr>
              <a:spLocks noChangeArrowheads="1"/>
            </p:cNvSpPr>
            <p:nvPr/>
          </p:nvSpPr>
          <p:spPr bwMode="auto">
            <a:xfrm rot="-323525">
              <a:off x="1891" y="1465"/>
              <a:ext cx="23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2" name="Oval 132"/>
            <p:cNvSpPr>
              <a:spLocks noChangeArrowheads="1"/>
            </p:cNvSpPr>
            <p:nvPr/>
          </p:nvSpPr>
          <p:spPr bwMode="auto">
            <a:xfrm rot="-323525">
              <a:off x="1942" y="1134"/>
              <a:ext cx="23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3" name="Oval 133"/>
            <p:cNvSpPr>
              <a:spLocks noChangeArrowheads="1"/>
            </p:cNvSpPr>
            <p:nvPr/>
          </p:nvSpPr>
          <p:spPr bwMode="auto">
            <a:xfrm rot="613854">
              <a:off x="1001" y="1057"/>
              <a:ext cx="410" cy="4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4" name="Oval 134"/>
            <p:cNvSpPr>
              <a:spLocks noChangeArrowheads="1"/>
            </p:cNvSpPr>
            <p:nvPr/>
          </p:nvSpPr>
          <p:spPr bwMode="auto">
            <a:xfrm rot="-323525">
              <a:off x="1824" y="1677"/>
              <a:ext cx="236" cy="16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5" name="Oval 135"/>
            <p:cNvSpPr>
              <a:spLocks noChangeArrowheads="1"/>
            </p:cNvSpPr>
            <p:nvPr/>
          </p:nvSpPr>
          <p:spPr bwMode="auto">
            <a:xfrm rot="-323525">
              <a:off x="1879" y="813"/>
              <a:ext cx="23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6" name="Oval 136"/>
            <p:cNvSpPr>
              <a:spLocks noChangeArrowheads="1"/>
            </p:cNvSpPr>
            <p:nvPr/>
          </p:nvSpPr>
          <p:spPr bwMode="auto">
            <a:xfrm rot="608847">
              <a:off x="1779" y="612"/>
              <a:ext cx="25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7" name="Oval 137"/>
            <p:cNvSpPr>
              <a:spLocks noChangeArrowheads="1"/>
            </p:cNvSpPr>
            <p:nvPr/>
          </p:nvSpPr>
          <p:spPr bwMode="auto">
            <a:xfrm rot="608847">
              <a:off x="1680" y="480"/>
              <a:ext cx="189" cy="15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8" name="Oval 138"/>
            <p:cNvSpPr>
              <a:spLocks noChangeArrowheads="1"/>
            </p:cNvSpPr>
            <p:nvPr/>
          </p:nvSpPr>
          <p:spPr bwMode="auto">
            <a:xfrm rot="608847">
              <a:off x="971" y="472"/>
              <a:ext cx="432"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9" name="Oval 139"/>
            <p:cNvSpPr>
              <a:spLocks noChangeArrowheads="1"/>
            </p:cNvSpPr>
            <p:nvPr/>
          </p:nvSpPr>
          <p:spPr bwMode="auto">
            <a:xfrm rot="608847">
              <a:off x="1531" y="1007"/>
              <a:ext cx="449" cy="62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800" name="Oval 140"/>
            <p:cNvSpPr>
              <a:spLocks noChangeArrowheads="1"/>
            </p:cNvSpPr>
            <p:nvPr/>
          </p:nvSpPr>
          <p:spPr bwMode="auto">
            <a:xfrm rot="608847">
              <a:off x="1854" y="643"/>
              <a:ext cx="1060" cy="1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801" name="Oval 141"/>
            <p:cNvSpPr>
              <a:spLocks noChangeArrowheads="1"/>
            </p:cNvSpPr>
            <p:nvPr/>
          </p:nvSpPr>
          <p:spPr bwMode="auto">
            <a:xfrm rot="1501949">
              <a:off x="1346" y="1452"/>
              <a:ext cx="528" cy="70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168"/>
          <p:cNvGrpSpPr>
            <a:grpSpLocks/>
          </p:cNvGrpSpPr>
          <p:nvPr/>
        </p:nvGrpSpPr>
        <p:grpSpPr bwMode="auto">
          <a:xfrm>
            <a:off x="1066800" y="1890713"/>
            <a:ext cx="7467600" cy="2227262"/>
            <a:chOff x="672" y="485"/>
            <a:chExt cx="4704" cy="1403"/>
          </a:xfrm>
        </p:grpSpPr>
        <p:sp>
          <p:nvSpPr>
            <p:cNvPr id="199764" name="Line 148"/>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5" name="Line 151"/>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6" name="Line 7"/>
            <p:cNvSpPr>
              <a:spLocks noChangeShapeType="1"/>
            </p:cNvSpPr>
            <p:nvPr/>
          </p:nvSpPr>
          <p:spPr bwMode="auto">
            <a:xfrm>
              <a:off x="2385" y="1209"/>
              <a:ext cx="2079" cy="26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7" name="Line 143"/>
            <p:cNvSpPr>
              <a:spLocks noChangeShapeType="1"/>
            </p:cNvSpPr>
            <p:nvPr/>
          </p:nvSpPr>
          <p:spPr bwMode="auto">
            <a:xfrm>
              <a:off x="1602" y="1809"/>
              <a:ext cx="2726" cy="7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8" name="Line 144"/>
            <p:cNvSpPr>
              <a:spLocks noChangeShapeType="1"/>
            </p:cNvSpPr>
            <p:nvPr/>
          </p:nvSpPr>
          <p:spPr bwMode="auto">
            <a:xfrm>
              <a:off x="1152" y="1680"/>
              <a:ext cx="3062" cy="1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9" name="Line 145"/>
            <p:cNvSpPr>
              <a:spLocks noChangeShapeType="1"/>
            </p:cNvSpPr>
            <p:nvPr/>
          </p:nvSpPr>
          <p:spPr bwMode="auto">
            <a:xfrm>
              <a:off x="1948" y="1754"/>
              <a:ext cx="2973" cy="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0" name="Line 146"/>
            <p:cNvSpPr>
              <a:spLocks noChangeShapeType="1"/>
            </p:cNvSpPr>
            <p:nvPr/>
          </p:nvSpPr>
          <p:spPr bwMode="auto">
            <a:xfrm>
              <a:off x="1993" y="1571"/>
              <a:ext cx="2289"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1" name="Line 147"/>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2" name="Line 149"/>
            <p:cNvSpPr>
              <a:spLocks noChangeShapeType="1"/>
            </p:cNvSpPr>
            <p:nvPr/>
          </p:nvSpPr>
          <p:spPr bwMode="auto">
            <a:xfrm>
              <a:off x="1968" y="912"/>
              <a:ext cx="2253" cy="2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3" name="Line 150"/>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4" name="Line 152"/>
            <p:cNvSpPr>
              <a:spLocks noChangeShapeType="1"/>
            </p:cNvSpPr>
            <p:nvPr/>
          </p:nvSpPr>
          <p:spPr bwMode="auto">
            <a:xfrm>
              <a:off x="1920" y="720"/>
              <a:ext cx="2392" cy="27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5" name="Line 153"/>
            <p:cNvSpPr>
              <a:spLocks noChangeShapeType="1"/>
            </p:cNvSpPr>
            <p:nvPr/>
          </p:nvSpPr>
          <p:spPr bwMode="auto">
            <a:xfrm>
              <a:off x="1776" y="576"/>
              <a:ext cx="2931" cy="54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6" name="Line 154"/>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7" name="Line 155"/>
            <p:cNvSpPr>
              <a:spLocks noChangeShapeType="1"/>
            </p:cNvSpPr>
            <p:nvPr/>
          </p:nvSpPr>
          <p:spPr bwMode="auto">
            <a:xfrm>
              <a:off x="1200" y="624"/>
              <a:ext cx="3643" cy="24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8" name="Line 156"/>
            <p:cNvSpPr>
              <a:spLocks noChangeShapeType="1"/>
            </p:cNvSpPr>
            <p:nvPr/>
          </p:nvSpPr>
          <p:spPr bwMode="auto">
            <a:xfrm>
              <a:off x="1000" y="742"/>
              <a:ext cx="3885" cy="19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9" name="Line 157"/>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80" name="Line 158"/>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81" name="Line 159"/>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82" name="Line 160"/>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4" name="Group 167"/>
          <p:cNvGrpSpPr>
            <a:grpSpLocks/>
          </p:cNvGrpSpPr>
          <p:nvPr/>
        </p:nvGrpSpPr>
        <p:grpSpPr bwMode="auto">
          <a:xfrm>
            <a:off x="5889625" y="1881188"/>
            <a:ext cx="2647950" cy="2262187"/>
            <a:chOff x="3710" y="479"/>
            <a:chExt cx="1668" cy="1425"/>
          </a:xfrm>
        </p:grpSpPr>
        <p:sp>
          <p:nvSpPr>
            <p:cNvPr id="199744" name="Oval 10"/>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5" name="Oval 19"/>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6" name="Oval 23"/>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7" name="Oval 30"/>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8" name="Oval 3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9" name="Oval 32"/>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0" name="Oval 3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1" name="Oval 5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2" name="Oval 59"/>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3" name="Oval 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4" name="Oval 78"/>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5" name="Oval 81"/>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6" name="Oval 82"/>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7" name="Oval 104"/>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8" name="Oval 105"/>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9" name="Oval 115"/>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60" name="Oval 116"/>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61" name="Oval 117"/>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62" name="Oval 164"/>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63" name="Oval 165"/>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99687" name="Group 169"/>
          <p:cNvGrpSpPr>
            <a:grpSpLocks/>
          </p:cNvGrpSpPr>
          <p:nvPr/>
        </p:nvGrpSpPr>
        <p:grpSpPr bwMode="auto">
          <a:xfrm>
            <a:off x="5562600" y="1806575"/>
            <a:ext cx="3011488" cy="2824163"/>
            <a:chOff x="3504" y="432"/>
            <a:chExt cx="1897" cy="1779"/>
          </a:xfrm>
        </p:grpSpPr>
        <p:grpSp>
          <p:nvGrpSpPr>
            <p:cNvPr id="199688" name="Group 170"/>
            <p:cNvGrpSpPr>
              <a:grpSpLocks/>
            </p:cNvGrpSpPr>
            <p:nvPr/>
          </p:nvGrpSpPr>
          <p:grpSpPr bwMode="auto">
            <a:xfrm>
              <a:off x="4075" y="432"/>
              <a:ext cx="1075" cy="1355"/>
              <a:chOff x="4075" y="432"/>
              <a:chExt cx="1075" cy="1355"/>
            </a:xfrm>
          </p:grpSpPr>
          <p:sp>
            <p:nvSpPr>
              <p:cNvPr id="199735" name="Oval 17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6" name="Oval 17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7" name="Oval 17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8" name="Oval 17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9" name="Oval 17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0" name="Oval 17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1" name="Oval 17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2" name="Oval 17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3" name="Oval 17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99689" name="Group 180"/>
            <p:cNvGrpSpPr>
              <a:grpSpLocks/>
            </p:cNvGrpSpPr>
            <p:nvPr/>
          </p:nvGrpSpPr>
          <p:grpSpPr bwMode="auto">
            <a:xfrm>
              <a:off x="3550" y="502"/>
              <a:ext cx="1463" cy="1613"/>
              <a:chOff x="3550" y="502"/>
              <a:chExt cx="1463" cy="1613"/>
            </a:xfrm>
          </p:grpSpPr>
          <p:sp>
            <p:nvSpPr>
              <p:cNvPr id="199720" name="Oval 18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1" name="Oval 18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2" name="Oval 18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3" name="Oval 18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4" name="Oval 18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5" name="Oval 18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6" name="Oval 18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7" name="Oval 1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8" name="Oval 18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9" name="Oval 19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0" name="Oval 19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1" name="Oval 19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2" name="Oval 19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3" name="Oval 19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4" name="Oval 19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99690" name="Group 196"/>
            <p:cNvGrpSpPr>
              <a:grpSpLocks/>
            </p:cNvGrpSpPr>
            <p:nvPr/>
          </p:nvGrpSpPr>
          <p:grpSpPr bwMode="auto">
            <a:xfrm>
              <a:off x="3504" y="528"/>
              <a:ext cx="1897" cy="1683"/>
              <a:chOff x="3504" y="525"/>
              <a:chExt cx="1897" cy="1683"/>
            </a:xfrm>
          </p:grpSpPr>
          <p:sp>
            <p:nvSpPr>
              <p:cNvPr id="199691" name="Oval 19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2" name="Oval 19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3" name="Oval 19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4" name="Oval 20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5" name="Oval 20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6" name="Oval 20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7" name="Oval 20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8" name="Oval 20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9" name="Oval 20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0" name="Oval 20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1" name="Oval 20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2" name="Oval 20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3" name="Oval 20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4" name="Oval 21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5" name="Oval 21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6" name="Oval 21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7" name="Oval 21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8" name="Oval 21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9" name="Oval 21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0" name="Oval 21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1" name="Oval 21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2" name="Oval 21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3" name="Oval 21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4" name="Oval 22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5" name="Oval 22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6" name="Oval 22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7" name="Oval 22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8" name="Oval 22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9" name="Oval 22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spTree>
    <p:extLst>
      <p:ext uri="{BB962C8B-B14F-4D97-AF65-F5344CB8AC3E}">
        <p14:creationId xmlns:p14="http://schemas.microsoft.com/office/powerpoint/2010/main" val="4290385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37892"/>
                                        </p:tgtEl>
                                        <p:attrNameLst>
                                          <p:attrName>ppt_w</p:attrName>
                                        </p:attrNameLst>
                                      </p:cBhvr>
                                      <p:tavLst>
                                        <p:tav tm="0">
                                          <p:val>
                                            <p:strVal val="ppt_w"/>
                                          </p:val>
                                        </p:tav>
                                        <p:tav tm="100000">
                                          <p:val>
                                            <p:strVal val="ppt_w*0.05"/>
                                          </p:val>
                                        </p:tav>
                                      </p:tavLst>
                                    </p:anim>
                                    <p:anim calcmode="lin" valueType="num">
                                      <p:cBhvr>
                                        <p:cTn id="24" dur="500"/>
                                        <p:tgtEl>
                                          <p:spTgt spid="37892"/>
                                        </p:tgtEl>
                                        <p:attrNameLst>
                                          <p:attrName>ppt_h</p:attrName>
                                        </p:attrNameLst>
                                      </p:cBhvr>
                                      <p:tavLst>
                                        <p:tav tm="0">
                                          <p:val>
                                            <p:strVal val="ppt_h"/>
                                          </p:val>
                                        </p:tav>
                                        <p:tav tm="100000">
                                          <p:val>
                                            <p:strVal val="ppt_h"/>
                                          </p:val>
                                        </p:tav>
                                      </p:tavLst>
                                    </p:anim>
                                    <p:anim calcmode="lin" valueType="num">
                                      <p:cBhvr>
                                        <p:cTn id="25" dur="500"/>
                                        <p:tgtEl>
                                          <p:spTgt spid="37892"/>
                                        </p:tgtEl>
                                        <p:attrNameLst>
                                          <p:attrName>ppt_x</p:attrName>
                                        </p:attrNameLst>
                                      </p:cBhvr>
                                      <p:tavLst>
                                        <p:tav tm="0">
                                          <p:val>
                                            <p:strVal val="ppt_x"/>
                                          </p:val>
                                        </p:tav>
                                        <p:tav tm="100000">
                                          <p:val>
                                            <p:strVal val="ppt_x-.2"/>
                                          </p:val>
                                        </p:tav>
                                      </p:tavLst>
                                    </p:anim>
                                    <p:anim calcmode="lin" valueType="num">
                                      <p:cBhvr>
                                        <p:cTn id="26" dur="500"/>
                                        <p:tgtEl>
                                          <p:spTgt spid="37892"/>
                                        </p:tgtEl>
                                        <p:attrNameLst>
                                          <p:attrName>ppt_y</p:attrName>
                                        </p:attrNameLst>
                                      </p:cBhvr>
                                      <p:tavLst>
                                        <p:tav tm="0">
                                          <p:val>
                                            <p:strVal val="ppt_y"/>
                                          </p:val>
                                        </p:tav>
                                        <p:tav tm="100000">
                                          <p:val>
                                            <p:strVal val="ppt_y"/>
                                          </p:val>
                                        </p:tav>
                                      </p:tavLst>
                                    </p:anim>
                                    <p:animEffect transition="out" filter="fade">
                                      <p:cBhvr>
                                        <p:cTn id="27" dur="500"/>
                                        <p:tgtEl>
                                          <p:spTgt spid="37892"/>
                                        </p:tgtEl>
                                      </p:cBhvr>
                                    </p:animEffect>
                                    <p:set>
                                      <p:cBhvr>
                                        <p:cTn id="28" dur="1" fill="hold">
                                          <p:stCondLst>
                                            <p:cond delay="499"/>
                                          </p:stCondLst>
                                        </p:cTn>
                                        <p:tgtEl>
                                          <p:spTgt spid="37892"/>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15_15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9"/>
          <p:cNvGrpSpPr>
            <a:grpSpLocks/>
          </p:cNvGrpSpPr>
          <p:nvPr/>
        </p:nvGrpSpPr>
        <p:grpSpPr bwMode="auto">
          <a:xfrm>
            <a:off x="906463" y="1519238"/>
            <a:ext cx="3584575" cy="2511425"/>
            <a:chOff x="571" y="249"/>
            <a:chExt cx="2258" cy="1582"/>
          </a:xfrm>
        </p:grpSpPr>
        <p:sp>
          <p:nvSpPr>
            <p:cNvPr id="200832" name="Oval 130"/>
            <p:cNvSpPr>
              <a:spLocks noChangeArrowheads="1"/>
            </p:cNvSpPr>
            <p:nvPr/>
          </p:nvSpPr>
          <p:spPr bwMode="auto">
            <a:xfrm rot="613854">
              <a:off x="2197" y="253"/>
              <a:ext cx="632" cy="32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3" name="Oval 121"/>
            <p:cNvSpPr>
              <a:spLocks noChangeArrowheads="1"/>
            </p:cNvSpPr>
            <p:nvPr/>
          </p:nvSpPr>
          <p:spPr bwMode="auto">
            <a:xfrm rot="613854">
              <a:off x="571" y="863"/>
              <a:ext cx="184" cy="14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4" name="Oval 122"/>
            <p:cNvSpPr>
              <a:spLocks noChangeArrowheads="1"/>
            </p:cNvSpPr>
            <p:nvPr/>
          </p:nvSpPr>
          <p:spPr bwMode="auto">
            <a:xfrm rot="613854">
              <a:off x="1945" y="973"/>
              <a:ext cx="298" cy="47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5" name="Oval 123"/>
            <p:cNvSpPr>
              <a:spLocks noChangeArrowheads="1"/>
            </p:cNvSpPr>
            <p:nvPr/>
          </p:nvSpPr>
          <p:spPr bwMode="auto">
            <a:xfrm rot="613854">
              <a:off x="1696" y="818"/>
              <a:ext cx="344" cy="9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6" name="Oval 124"/>
            <p:cNvSpPr>
              <a:spLocks noChangeArrowheads="1"/>
            </p:cNvSpPr>
            <p:nvPr/>
          </p:nvSpPr>
          <p:spPr bwMode="auto">
            <a:xfrm rot="1593798">
              <a:off x="607" y="249"/>
              <a:ext cx="462" cy="8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7" name="Oval 125"/>
            <p:cNvSpPr>
              <a:spLocks noChangeArrowheads="1"/>
            </p:cNvSpPr>
            <p:nvPr/>
          </p:nvSpPr>
          <p:spPr bwMode="auto">
            <a:xfrm rot="613854">
              <a:off x="2256" y="115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8" name="Oval 126"/>
            <p:cNvSpPr>
              <a:spLocks noChangeArrowheads="1"/>
            </p:cNvSpPr>
            <p:nvPr/>
          </p:nvSpPr>
          <p:spPr bwMode="auto">
            <a:xfrm rot="613854">
              <a:off x="1967" y="1615"/>
              <a:ext cx="320" cy="2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9" name="Oval 127"/>
            <p:cNvSpPr>
              <a:spLocks noChangeArrowheads="1"/>
            </p:cNvSpPr>
            <p:nvPr/>
          </p:nvSpPr>
          <p:spPr bwMode="auto">
            <a:xfrm rot="613854">
              <a:off x="2217" y="834"/>
              <a:ext cx="219" cy="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0" name="Oval 128"/>
            <p:cNvSpPr>
              <a:spLocks noChangeArrowheads="1"/>
            </p:cNvSpPr>
            <p:nvPr/>
          </p:nvSpPr>
          <p:spPr bwMode="auto">
            <a:xfrm rot="613854">
              <a:off x="2125" y="152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1" name="Oval 129"/>
            <p:cNvSpPr>
              <a:spLocks noChangeArrowheads="1"/>
            </p:cNvSpPr>
            <p:nvPr/>
          </p:nvSpPr>
          <p:spPr bwMode="auto">
            <a:xfrm rot="613854">
              <a:off x="2214" y="1306"/>
              <a:ext cx="184" cy="2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2" name="Oval 131"/>
            <p:cNvSpPr>
              <a:spLocks noChangeArrowheads="1"/>
            </p:cNvSpPr>
            <p:nvPr/>
          </p:nvSpPr>
          <p:spPr bwMode="auto">
            <a:xfrm rot="613854">
              <a:off x="2447" y="1261"/>
              <a:ext cx="184"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3" name="Oval 132"/>
            <p:cNvSpPr>
              <a:spLocks noChangeArrowheads="1"/>
            </p:cNvSpPr>
            <p:nvPr/>
          </p:nvSpPr>
          <p:spPr bwMode="auto">
            <a:xfrm rot="613854">
              <a:off x="1226" y="395"/>
              <a:ext cx="275" cy="6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4" name="Oval 145"/>
            <p:cNvSpPr>
              <a:spLocks noChangeArrowheads="1"/>
            </p:cNvSpPr>
            <p:nvPr/>
          </p:nvSpPr>
          <p:spPr bwMode="auto">
            <a:xfrm rot="1985307">
              <a:off x="726" y="62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5" name="Oval 146"/>
            <p:cNvSpPr>
              <a:spLocks noChangeArrowheads="1"/>
            </p:cNvSpPr>
            <p:nvPr/>
          </p:nvSpPr>
          <p:spPr bwMode="auto">
            <a:xfrm rot="1985307">
              <a:off x="860" y="308"/>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6" name="Oval 147"/>
            <p:cNvSpPr>
              <a:spLocks noChangeArrowheads="1"/>
            </p:cNvSpPr>
            <p:nvPr/>
          </p:nvSpPr>
          <p:spPr bwMode="auto">
            <a:xfrm rot="1985307">
              <a:off x="1807" y="135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7" name="Oval 148"/>
            <p:cNvSpPr>
              <a:spLocks noChangeArrowheads="1"/>
            </p:cNvSpPr>
            <p:nvPr/>
          </p:nvSpPr>
          <p:spPr bwMode="auto">
            <a:xfrm rot="1985307">
              <a:off x="1746" y="113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8" name="Oval 149"/>
            <p:cNvSpPr>
              <a:spLocks noChangeArrowheads="1"/>
            </p:cNvSpPr>
            <p:nvPr/>
          </p:nvSpPr>
          <p:spPr bwMode="auto">
            <a:xfrm rot="1985307">
              <a:off x="2250" y="1040"/>
              <a:ext cx="194" cy="1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9" name="Oval 150"/>
            <p:cNvSpPr>
              <a:spLocks noChangeArrowheads="1"/>
            </p:cNvSpPr>
            <p:nvPr/>
          </p:nvSpPr>
          <p:spPr bwMode="auto">
            <a:xfrm rot="1985307">
              <a:off x="913" y="47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50" name="Oval 151"/>
            <p:cNvSpPr>
              <a:spLocks noChangeArrowheads="1"/>
            </p:cNvSpPr>
            <p:nvPr/>
          </p:nvSpPr>
          <p:spPr bwMode="auto">
            <a:xfrm rot="1985307">
              <a:off x="761" y="771"/>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51" name="Oval 152"/>
            <p:cNvSpPr>
              <a:spLocks noChangeArrowheads="1"/>
            </p:cNvSpPr>
            <p:nvPr/>
          </p:nvSpPr>
          <p:spPr bwMode="auto">
            <a:xfrm rot="1985307">
              <a:off x="784" y="45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52" name="Oval 153"/>
            <p:cNvSpPr>
              <a:spLocks noChangeArrowheads="1"/>
            </p:cNvSpPr>
            <p:nvPr/>
          </p:nvSpPr>
          <p:spPr bwMode="auto">
            <a:xfrm rot="1985307">
              <a:off x="1829" y="999"/>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sp>
        <p:nvSpPr>
          <p:cNvPr id="200708" name="Rectangle 3"/>
          <p:cNvSpPr>
            <a:spLocks noChangeArrowheads="1"/>
          </p:cNvSpPr>
          <p:nvPr/>
        </p:nvSpPr>
        <p:spPr bwMode="auto">
          <a:xfrm>
            <a:off x="5029200" y="1581150"/>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3" name="Group 252"/>
          <p:cNvGrpSpPr>
            <a:grpSpLocks/>
          </p:cNvGrpSpPr>
          <p:nvPr/>
        </p:nvGrpSpPr>
        <p:grpSpPr bwMode="auto">
          <a:xfrm>
            <a:off x="1050925" y="1714500"/>
            <a:ext cx="7559675" cy="2228850"/>
            <a:chOff x="662" y="372"/>
            <a:chExt cx="4762" cy="1404"/>
          </a:xfrm>
        </p:grpSpPr>
        <p:sp>
          <p:nvSpPr>
            <p:cNvPr id="200811"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2"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3"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4"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5"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6"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7"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8"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9"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0"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1"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2"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3"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4"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5"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6"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7"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8"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9"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30"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31"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4" name="Group 251"/>
          <p:cNvGrpSpPr>
            <a:grpSpLocks/>
          </p:cNvGrpSpPr>
          <p:nvPr/>
        </p:nvGrpSpPr>
        <p:grpSpPr bwMode="auto">
          <a:xfrm>
            <a:off x="5926138" y="1957388"/>
            <a:ext cx="2684462" cy="1966912"/>
            <a:chOff x="3733" y="525"/>
            <a:chExt cx="1691" cy="1239"/>
          </a:xfrm>
        </p:grpSpPr>
        <p:sp>
          <p:nvSpPr>
            <p:cNvPr id="200790"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1"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2"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3"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4"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5"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6"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7"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8"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9"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0"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1"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2"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3"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4"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5"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6"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7"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8"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9"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10"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0711" name="Group 253"/>
          <p:cNvGrpSpPr>
            <a:grpSpLocks/>
          </p:cNvGrpSpPr>
          <p:nvPr/>
        </p:nvGrpSpPr>
        <p:grpSpPr bwMode="auto">
          <a:xfrm>
            <a:off x="5562600" y="1809750"/>
            <a:ext cx="3011488" cy="2824163"/>
            <a:chOff x="3504" y="432"/>
            <a:chExt cx="1897" cy="1779"/>
          </a:xfrm>
        </p:grpSpPr>
        <p:grpSp>
          <p:nvGrpSpPr>
            <p:cNvPr id="200712" name="Group 254"/>
            <p:cNvGrpSpPr>
              <a:grpSpLocks/>
            </p:cNvGrpSpPr>
            <p:nvPr/>
          </p:nvGrpSpPr>
          <p:grpSpPr bwMode="auto">
            <a:xfrm>
              <a:off x="3710" y="479"/>
              <a:ext cx="1668" cy="1425"/>
              <a:chOff x="3710" y="479"/>
              <a:chExt cx="1668" cy="1425"/>
            </a:xfrm>
          </p:grpSpPr>
          <p:sp>
            <p:nvSpPr>
              <p:cNvPr id="200770"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1"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2"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3"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4"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5"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6"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7"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8"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9"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0"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1"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2"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3"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4"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5"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6"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7"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8"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9"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0713" name="Group 275"/>
            <p:cNvGrpSpPr>
              <a:grpSpLocks/>
            </p:cNvGrpSpPr>
            <p:nvPr/>
          </p:nvGrpSpPr>
          <p:grpSpPr bwMode="auto">
            <a:xfrm>
              <a:off x="3504" y="432"/>
              <a:ext cx="1897" cy="1779"/>
              <a:chOff x="3504" y="432"/>
              <a:chExt cx="1897" cy="1779"/>
            </a:xfrm>
          </p:grpSpPr>
          <p:grpSp>
            <p:nvGrpSpPr>
              <p:cNvPr id="200714" name="Group 276"/>
              <p:cNvGrpSpPr>
                <a:grpSpLocks/>
              </p:cNvGrpSpPr>
              <p:nvPr/>
            </p:nvGrpSpPr>
            <p:grpSpPr bwMode="auto">
              <a:xfrm>
                <a:off x="4075" y="432"/>
                <a:ext cx="1075" cy="1355"/>
                <a:chOff x="4075" y="432"/>
                <a:chExt cx="1075" cy="1355"/>
              </a:xfrm>
            </p:grpSpPr>
            <p:sp>
              <p:nvSpPr>
                <p:cNvPr id="200761"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2"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3"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4"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5"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6"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7"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8"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9"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0715" name="Group 286"/>
              <p:cNvGrpSpPr>
                <a:grpSpLocks/>
              </p:cNvGrpSpPr>
              <p:nvPr/>
            </p:nvGrpSpPr>
            <p:grpSpPr bwMode="auto">
              <a:xfrm>
                <a:off x="3550" y="502"/>
                <a:ext cx="1463" cy="1613"/>
                <a:chOff x="3550" y="502"/>
                <a:chExt cx="1463" cy="1613"/>
              </a:xfrm>
            </p:grpSpPr>
            <p:sp>
              <p:nvSpPr>
                <p:cNvPr id="200746"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7"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8"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9"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0"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1"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2"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3"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4"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5"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6"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7"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8"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9"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0"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0716" name="Group 302"/>
              <p:cNvGrpSpPr>
                <a:grpSpLocks/>
              </p:cNvGrpSpPr>
              <p:nvPr/>
            </p:nvGrpSpPr>
            <p:grpSpPr bwMode="auto">
              <a:xfrm>
                <a:off x="3504" y="528"/>
                <a:ext cx="1897" cy="1683"/>
                <a:chOff x="3504" y="525"/>
                <a:chExt cx="1897" cy="1683"/>
              </a:xfrm>
            </p:grpSpPr>
            <p:sp>
              <p:nvSpPr>
                <p:cNvPr id="200717"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18"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19"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0"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1"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2"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3"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4"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5"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6"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7"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8"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9"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0"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1"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2"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3"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4"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5"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6"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7"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8"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9"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0"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1"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2"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3"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4"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5"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spTree>
    <p:extLst>
      <p:ext uri="{BB962C8B-B14F-4D97-AF65-F5344CB8AC3E}">
        <p14:creationId xmlns:p14="http://schemas.microsoft.com/office/powerpoint/2010/main" val="1327147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1000" fill="hold"/>
                                        <p:tgtEl>
                                          <p:spTgt spid="5734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57346"/>
                                        </p:tgtEl>
                                        <p:attrNameLst>
                                          <p:attrName>ppt_w</p:attrName>
                                        </p:attrNameLst>
                                      </p:cBhvr>
                                      <p:tavLst>
                                        <p:tav tm="0">
                                          <p:val>
                                            <p:strVal val="ppt_w"/>
                                          </p:val>
                                        </p:tav>
                                        <p:tav tm="100000">
                                          <p:val>
                                            <p:strVal val="ppt_w*0.05"/>
                                          </p:val>
                                        </p:tav>
                                      </p:tavLst>
                                    </p:anim>
                                    <p:anim calcmode="lin" valueType="num">
                                      <p:cBhvr>
                                        <p:cTn id="24" dur="500"/>
                                        <p:tgtEl>
                                          <p:spTgt spid="57346"/>
                                        </p:tgtEl>
                                        <p:attrNameLst>
                                          <p:attrName>ppt_h</p:attrName>
                                        </p:attrNameLst>
                                      </p:cBhvr>
                                      <p:tavLst>
                                        <p:tav tm="0">
                                          <p:val>
                                            <p:strVal val="ppt_h"/>
                                          </p:val>
                                        </p:tav>
                                        <p:tav tm="100000">
                                          <p:val>
                                            <p:strVal val="ppt_h"/>
                                          </p:val>
                                        </p:tav>
                                      </p:tavLst>
                                    </p:anim>
                                    <p:anim calcmode="lin" valueType="num">
                                      <p:cBhvr>
                                        <p:cTn id="25" dur="500"/>
                                        <p:tgtEl>
                                          <p:spTgt spid="57346"/>
                                        </p:tgtEl>
                                        <p:attrNameLst>
                                          <p:attrName>ppt_x</p:attrName>
                                        </p:attrNameLst>
                                      </p:cBhvr>
                                      <p:tavLst>
                                        <p:tav tm="0">
                                          <p:val>
                                            <p:strVal val="ppt_x"/>
                                          </p:val>
                                        </p:tav>
                                        <p:tav tm="100000">
                                          <p:val>
                                            <p:strVal val="ppt_x-.2"/>
                                          </p:val>
                                        </p:tav>
                                      </p:tavLst>
                                    </p:anim>
                                    <p:anim calcmode="lin" valueType="num">
                                      <p:cBhvr>
                                        <p:cTn id="26" dur="500"/>
                                        <p:tgtEl>
                                          <p:spTgt spid="57346"/>
                                        </p:tgtEl>
                                        <p:attrNameLst>
                                          <p:attrName>ppt_y</p:attrName>
                                        </p:attrNameLst>
                                      </p:cBhvr>
                                      <p:tavLst>
                                        <p:tav tm="0">
                                          <p:val>
                                            <p:strVal val="ppt_y"/>
                                          </p:val>
                                        </p:tav>
                                        <p:tav tm="100000">
                                          <p:val>
                                            <p:strVal val="ppt_y"/>
                                          </p:val>
                                        </p:tav>
                                      </p:tavLst>
                                    </p:anim>
                                    <p:animEffect transition="out" filter="fade">
                                      <p:cBhvr>
                                        <p:cTn id="27" dur="500"/>
                                        <p:tgtEl>
                                          <p:spTgt spid="57346"/>
                                        </p:tgtEl>
                                      </p:cBhvr>
                                    </p:animEffect>
                                    <p:set>
                                      <p:cBhvr>
                                        <p:cTn id="28" dur="1" fill="hold">
                                          <p:stCondLst>
                                            <p:cond delay="499"/>
                                          </p:stCondLst>
                                        </p:cTn>
                                        <p:tgtEl>
                                          <p:spTgt spid="5734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6083" name="Picture 2" descr="C:\Users\hays\Desktop\143 Computer Vision\slides\15\rabbit_9851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1257300"/>
            <a:ext cx="71024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09_1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797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4"/>
          <p:cNvSpPr>
            <a:spLocks noChangeArrowheads="1"/>
          </p:cNvSpPr>
          <p:nvPr/>
        </p:nvSpPr>
        <p:spPr bwMode="auto">
          <a:xfrm>
            <a:off x="5029200" y="1577975"/>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 name="Group 167"/>
          <p:cNvGrpSpPr>
            <a:grpSpLocks/>
          </p:cNvGrpSpPr>
          <p:nvPr/>
        </p:nvGrpSpPr>
        <p:grpSpPr bwMode="auto">
          <a:xfrm>
            <a:off x="5743575" y="2363788"/>
            <a:ext cx="2576513" cy="1446212"/>
            <a:chOff x="3618" y="783"/>
            <a:chExt cx="1623" cy="911"/>
          </a:xfrm>
        </p:grpSpPr>
        <p:sp>
          <p:nvSpPr>
            <p:cNvPr id="201882" name="Oval 11"/>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3" name="Oval 13"/>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4" name="Oval 24"/>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5" name="Oval 43"/>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6" name="Oval 47"/>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7" name="Oval 52"/>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8" name="Oval 53"/>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9" name="Oval 55"/>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0" name="Oval 66"/>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1" name="Oval 73"/>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2" name="Oval 81"/>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3" name="Oval 91"/>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4" name="Oval 92"/>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5" name="Oval 93"/>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6" name="Oval 94"/>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7" name="Oval 97"/>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8" name="Oval 107"/>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165"/>
          <p:cNvGrpSpPr>
            <a:grpSpLocks/>
          </p:cNvGrpSpPr>
          <p:nvPr/>
        </p:nvGrpSpPr>
        <p:grpSpPr bwMode="auto">
          <a:xfrm>
            <a:off x="417513" y="1501775"/>
            <a:ext cx="4073525" cy="3225800"/>
            <a:chOff x="263" y="240"/>
            <a:chExt cx="2566" cy="2032"/>
          </a:xfrm>
        </p:grpSpPr>
        <p:sp>
          <p:nvSpPr>
            <p:cNvPr id="201862" name="Oval 121"/>
            <p:cNvSpPr>
              <a:spLocks noChangeArrowheads="1"/>
            </p:cNvSpPr>
            <p:nvPr/>
          </p:nvSpPr>
          <p:spPr bwMode="auto">
            <a:xfrm rot="613854">
              <a:off x="1248" y="723"/>
              <a:ext cx="527" cy="72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3" name="Oval 122"/>
            <p:cNvSpPr>
              <a:spLocks noChangeArrowheads="1"/>
            </p:cNvSpPr>
            <p:nvPr/>
          </p:nvSpPr>
          <p:spPr bwMode="auto">
            <a:xfrm rot="613854">
              <a:off x="912" y="1478"/>
              <a:ext cx="860" cy="43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4" name="Oval 123"/>
            <p:cNvSpPr>
              <a:spLocks noChangeArrowheads="1"/>
            </p:cNvSpPr>
            <p:nvPr/>
          </p:nvSpPr>
          <p:spPr bwMode="auto">
            <a:xfrm rot="613854">
              <a:off x="1968" y="240"/>
              <a:ext cx="384" cy="43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5" name="Oval 124"/>
            <p:cNvSpPr>
              <a:spLocks noChangeArrowheads="1"/>
            </p:cNvSpPr>
            <p:nvPr/>
          </p:nvSpPr>
          <p:spPr bwMode="auto">
            <a:xfrm rot="613854">
              <a:off x="278" y="1487"/>
              <a:ext cx="384" cy="72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6" name="Oval 125"/>
            <p:cNvSpPr>
              <a:spLocks noChangeArrowheads="1"/>
            </p:cNvSpPr>
            <p:nvPr/>
          </p:nvSpPr>
          <p:spPr bwMode="auto">
            <a:xfrm rot="-1696591">
              <a:off x="1548" y="1363"/>
              <a:ext cx="1114" cy="74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7" name="Oval 126"/>
            <p:cNvSpPr>
              <a:spLocks noChangeArrowheads="1"/>
            </p:cNvSpPr>
            <p:nvPr/>
          </p:nvSpPr>
          <p:spPr bwMode="auto">
            <a:xfrm rot="-850769">
              <a:off x="646" y="945"/>
              <a:ext cx="864" cy="9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8" name="Oval 127"/>
            <p:cNvSpPr>
              <a:spLocks noChangeArrowheads="1"/>
            </p:cNvSpPr>
            <p:nvPr/>
          </p:nvSpPr>
          <p:spPr bwMode="auto">
            <a:xfrm rot="613854">
              <a:off x="2236" y="648"/>
              <a:ext cx="356"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9" name="Oval 128"/>
            <p:cNvSpPr>
              <a:spLocks noChangeArrowheads="1"/>
            </p:cNvSpPr>
            <p:nvPr/>
          </p:nvSpPr>
          <p:spPr bwMode="auto">
            <a:xfrm rot="613854">
              <a:off x="871" y="506"/>
              <a:ext cx="1475" cy="123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0" name="Oval 129"/>
            <p:cNvSpPr>
              <a:spLocks noChangeArrowheads="1"/>
            </p:cNvSpPr>
            <p:nvPr/>
          </p:nvSpPr>
          <p:spPr bwMode="auto">
            <a:xfrm rot="613854">
              <a:off x="1381" y="931"/>
              <a:ext cx="260" cy="31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1" name="Oval 130"/>
            <p:cNvSpPr>
              <a:spLocks noChangeArrowheads="1"/>
            </p:cNvSpPr>
            <p:nvPr/>
          </p:nvSpPr>
          <p:spPr bwMode="auto">
            <a:xfrm rot="1063823">
              <a:off x="2253" y="352"/>
              <a:ext cx="576" cy="29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2" name="Oval 131"/>
            <p:cNvSpPr>
              <a:spLocks noChangeArrowheads="1"/>
            </p:cNvSpPr>
            <p:nvPr/>
          </p:nvSpPr>
          <p:spPr bwMode="auto">
            <a:xfrm rot="613854">
              <a:off x="2206" y="1887"/>
              <a:ext cx="528"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3" name="Oval 132"/>
            <p:cNvSpPr>
              <a:spLocks noChangeArrowheads="1"/>
            </p:cNvSpPr>
            <p:nvPr/>
          </p:nvSpPr>
          <p:spPr bwMode="auto">
            <a:xfrm rot="613854">
              <a:off x="804" y="1585"/>
              <a:ext cx="1248" cy="67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4" name="Oval 133"/>
            <p:cNvSpPr>
              <a:spLocks noChangeArrowheads="1"/>
            </p:cNvSpPr>
            <p:nvPr/>
          </p:nvSpPr>
          <p:spPr bwMode="auto">
            <a:xfrm rot="613854">
              <a:off x="336" y="571"/>
              <a:ext cx="395" cy="48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5" name="Oval 134"/>
            <p:cNvSpPr>
              <a:spLocks noChangeArrowheads="1"/>
            </p:cNvSpPr>
            <p:nvPr/>
          </p:nvSpPr>
          <p:spPr bwMode="auto">
            <a:xfrm rot="613854">
              <a:off x="2468" y="1020"/>
              <a:ext cx="241"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6" name="Oval 135"/>
            <p:cNvSpPr>
              <a:spLocks noChangeArrowheads="1"/>
            </p:cNvSpPr>
            <p:nvPr/>
          </p:nvSpPr>
          <p:spPr bwMode="auto">
            <a:xfrm rot="613854">
              <a:off x="1728" y="864"/>
              <a:ext cx="356"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7" name="Oval 136"/>
            <p:cNvSpPr>
              <a:spLocks noChangeArrowheads="1"/>
            </p:cNvSpPr>
            <p:nvPr/>
          </p:nvSpPr>
          <p:spPr bwMode="auto">
            <a:xfrm rot="613854">
              <a:off x="429" y="254"/>
              <a:ext cx="530"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8" name="Oval 154"/>
            <p:cNvSpPr>
              <a:spLocks noChangeArrowheads="1"/>
            </p:cNvSpPr>
            <p:nvPr/>
          </p:nvSpPr>
          <p:spPr bwMode="auto">
            <a:xfrm rot="613854">
              <a:off x="959" y="314"/>
              <a:ext cx="154" cy="9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9" name="Oval 155"/>
            <p:cNvSpPr>
              <a:spLocks noChangeArrowheads="1"/>
            </p:cNvSpPr>
            <p:nvPr/>
          </p:nvSpPr>
          <p:spPr bwMode="auto">
            <a:xfrm rot="613854">
              <a:off x="391" y="1079"/>
              <a:ext cx="154" cy="9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0" name="Oval 158"/>
            <p:cNvSpPr>
              <a:spLocks noChangeArrowheads="1"/>
            </p:cNvSpPr>
            <p:nvPr/>
          </p:nvSpPr>
          <p:spPr bwMode="auto">
            <a:xfrm rot="613854">
              <a:off x="624" y="2112"/>
              <a:ext cx="154" cy="9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1" name="Oval 161"/>
            <p:cNvSpPr>
              <a:spLocks noChangeArrowheads="1"/>
            </p:cNvSpPr>
            <p:nvPr/>
          </p:nvSpPr>
          <p:spPr bwMode="auto">
            <a:xfrm rot="613854">
              <a:off x="263" y="1304"/>
              <a:ext cx="480" cy="33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4" name="Group 166"/>
          <p:cNvGrpSpPr>
            <a:grpSpLocks/>
          </p:cNvGrpSpPr>
          <p:nvPr/>
        </p:nvGrpSpPr>
        <p:grpSpPr bwMode="auto">
          <a:xfrm>
            <a:off x="742950" y="1660525"/>
            <a:ext cx="7523163" cy="2889250"/>
            <a:chOff x="468" y="340"/>
            <a:chExt cx="4739" cy="1820"/>
          </a:xfrm>
        </p:grpSpPr>
        <p:sp>
          <p:nvSpPr>
            <p:cNvPr id="201843" name="Line 138"/>
            <p:cNvSpPr>
              <a:spLocks noChangeShapeType="1"/>
            </p:cNvSpPr>
            <p:nvPr/>
          </p:nvSpPr>
          <p:spPr bwMode="auto">
            <a:xfrm flipV="1">
              <a:off x="2448" y="1677"/>
              <a:ext cx="2063" cy="3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4" name="Line 139"/>
            <p:cNvSpPr>
              <a:spLocks noChangeShapeType="1"/>
            </p:cNvSpPr>
            <p:nvPr/>
          </p:nvSpPr>
          <p:spPr bwMode="auto">
            <a:xfrm flipV="1">
              <a:off x="2112" y="1379"/>
              <a:ext cx="2041" cy="34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5" name="Line 140"/>
            <p:cNvSpPr>
              <a:spLocks noChangeShapeType="1"/>
            </p:cNvSpPr>
            <p:nvPr/>
          </p:nvSpPr>
          <p:spPr bwMode="auto">
            <a:xfrm flipV="1">
              <a:off x="2592" y="1192"/>
              <a:ext cx="1025"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6" name="Line 141"/>
            <p:cNvSpPr>
              <a:spLocks noChangeShapeType="1"/>
            </p:cNvSpPr>
            <p:nvPr/>
          </p:nvSpPr>
          <p:spPr bwMode="auto">
            <a:xfrm flipV="1">
              <a:off x="2448" y="796"/>
              <a:ext cx="1200" cy="2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7" name="Line 142"/>
            <p:cNvSpPr>
              <a:spLocks noChangeShapeType="1"/>
            </p:cNvSpPr>
            <p:nvPr/>
          </p:nvSpPr>
          <p:spPr bwMode="auto">
            <a:xfrm>
              <a:off x="2544" y="516"/>
              <a:ext cx="1488" cy="54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8" name="Line 143"/>
            <p:cNvSpPr>
              <a:spLocks noChangeShapeType="1"/>
            </p:cNvSpPr>
            <p:nvPr/>
          </p:nvSpPr>
          <p:spPr bwMode="auto">
            <a:xfrm>
              <a:off x="2160" y="480"/>
              <a:ext cx="2448" cy="57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9" name="Line 144"/>
            <p:cNvSpPr>
              <a:spLocks noChangeShapeType="1"/>
            </p:cNvSpPr>
            <p:nvPr/>
          </p:nvSpPr>
          <p:spPr bwMode="auto">
            <a:xfrm flipV="1">
              <a:off x="1920" y="927"/>
              <a:ext cx="3056" cy="12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0" name="Line 145"/>
            <p:cNvSpPr>
              <a:spLocks noChangeShapeType="1"/>
            </p:cNvSpPr>
            <p:nvPr/>
          </p:nvSpPr>
          <p:spPr bwMode="auto">
            <a:xfrm flipV="1">
              <a:off x="1505" y="1056"/>
              <a:ext cx="3343" cy="3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1" name="Line 146"/>
            <p:cNvSpPr>
              <a:spLocks noChangeShapeType="1"/>
            </p:cNvSpPr>
            <p:nvPr/>
          </p:nvSpPr>
          <p:spPr bwMode="auto">
            <a:xfrm flipV="1">
              <a:off x="1498" y="1046"/>
              <a:ext cx="3329" cy="6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2" name="Line 147"/>
            <p:cNvSpPr>
              <a:spLocks noChangeShapeType="1"/>
            </p:cNvSpPr>
            <p:nvPr/>
          </p:nvSpPr>
          <p:spPr bwMode="auto">
            <a:xfrm flipV="1">
              <a:off x="1392" y="1051"/>
              <a:ext cx="3602" cy="91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3" name="Line 148"/>
            <p:cNvSpPr>
              <a:spLocks noChangeShapeType="1"/>
            </p:cNvSpPr>
            <p:nvPr/>
          </p:nvSpPr>
          <p:spPr bwMode="auto">
            <a:xfrm flipV="1">
              <a:off x="1347" y="963"/>
              <a:ext cx="3860" cy="74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4" name="Line 149"/>
            <p:cNvSpPr>
              <a:spLocks noChangeShapeType="1"/>
            </p:cNvSpPr>
            <p:nvPr/>
          </p:nvSpPr>
          <p:spPr bwMode="auto">
            <a:xfrm flipV="1">
              <a:off x="1056" y="1152"/>
              <a:ext cx="2685" cy="28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5" name="Line 150"/>
            <p:cNvSpPr>
              <a:spLocks noChangeShapeType="1"/>
            </p:cNvSpPr>
            <p:nvPr/>
          </p:nvSpPr>
          <p:spPr bwMode="auto">
            <a:xfrm flipV="1">
              <a:off x="468" y="1220"/>
              <a:ext cx="3663" cy="62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6" name="Line 152"/>
            <p:cNvSpPr>
              <a:spLocks noChangeShapeType="1"/>
            </p:cNvSpPr>
            <p:nvPr/>
          </p:nvSpPr>
          <p:spPr bwMode="auto">
            <a:xfrm>
              <a:off x="680" y="455"/>
              <a:ext cx="3208" cy="53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7" name="Line 156"/>
            <p:cNvSpPr>
              <a:spLocks noChangeShapeType="1"/>
            </p:cNvSpPr>
            <p:nvPr/>
          </p:nvSpPr>
          <p:spPr bwMode="auto">
            <a:xfrm>
              <a:off x="470" y="1128"/>
              <a:ext cx="3658" cy="31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8" name="Line 157"/>
            <p:cNvSpPr>
              <a:spLocks noChangeShapeType="1"/>
            </p:cNvSpPr>
            <p:nvPr/>
          </p:nvSpPr>
          <p:spPr bwMode="auto">
            <a:xfrm>
              <a:off x="1006" y="340"/>
              <a:ext cx="3195" cy="10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9" name="Line 151"/>
            <p:cNvSpPr>
              <a:spLocks noChangeShapeType="1"/>
            </p:cNvSpPr>
            <p:nvPr/>
          </p:nvSpPr>
          <p:spPr bwMode="auto">
            <a:xfrm>
              <a:off x="520" y="818"/>
              <a:ext cx="3608" cy="62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60" name="Line 162"/>
            <p:cNvSpPr>
              <a:spLocks noChangeShapeType="1"/>
            </p:cNvSpPr>
            <p:nvPr/>
          </p:nvSpPr>
          <p:spPr bwMode="auto">
            <a:xfrm flipV="1">
              <a:off x="697" y="1319"/>
              <a:ext cx="3221" cy="84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61" name="Line 163"/>
            <p:cNvSpPr>
              <a:spLocks noChangeShapeType="1"/>
            </p:cNvSpPr>
            <p:nvPr/>
          </p:nvSpPr>
          <p:spPr bwMode="auto">
            <a:xfrm flipV="1">
              <a:off x="485" y="1185"/>
              <a:ext cx="3290" cy="2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1735" name="Group 270"/>
          <p:cNvGrpSpPr>
            <a:grpSpLocks/>
          </p:cNvGrpSpPr>
          <p:nvPr/>
        </p:nvGrpSpPr>
        <p:grpSpPr bwMode="auto">
          <a:xfrm>
            <a:off x="5029200" y="1577975"/>
            <a:ext cx="3733800" cy="3124200"/>
            <a:chOff x="3168" y="288"/>
            <a:chExt cx="2352" cy="1968"/>
          </a:xfrm>
        </p:grpSpPr>
        <p:sp>
          <p:nvSpPr>
            <p:cNvPr id="201741" name="Rectangle 168"/>
            <p:cNvSpPr>
              <a:spLocks noChangeArrowheads="1"/>
            </p:cNvSpPr>
            <p:nvPr/>
          </p:nvSpPr>
          <p:spPr bwMode="auto">
            <a:xfrm>
              <a:off x="3168" y="288"/>
              <a:ext cx="2352" cy="19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1742" name="Group 169"/>
            <p:cNvGrpSpPr>
              <a:grpSpLocks/>
            </p:cNvGrpSpPr>
            <p:nvPr/>
          </p:nvGrpSpPr>
          <p:grpSpPr bwMode="auto">
            <a:xfrm>
              <a:off x="3733" y="525"/>
              <a:ext cx="1691" cy="1239"/>
              <a:chOff x="3733" y="525"/>
              <a:chExt cx="1691" cy="1239"/>
            </a:xfrm>
          </p:grpSpPr>
          <p:sp>
            <p:nvSpPr>
              <p:cNvPr id="201822" name="Oval 170"/>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3" name="Oval 17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4" name="Oval 172"/>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5" name="Oval 173"/>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6" name="Oval 174"/>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7" name="Oval 17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8" name="Oval 176"/>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9" name="Oval 177"/>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0" name="Oval 178"/>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1" name="Oval 179"/>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2" name="Oval 180"/>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3" name="Oval 181"/>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4" name="Oval 182"/>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5" name="Oval 183"/>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6" name="Oval 184"/>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7" name="Oval 18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8" name="Oval 186"/>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9" name="Oval 187"/>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40" name="Oval 188"/>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41" name="Oval 189"/>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42" name="Oval 190"/>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1743" name="Group 191"/>
            <p:cNvGrpSpPr>
              <a:grpSpLocks/>
            </p:cNvGrpSpPr>
            <p:nvPr/>
          </p:nvGrpSpPr>
          <p:grpSpPr bwMode="auto">
            <a:xfrm>
              <a:off x="3504" y="432"/>
              <a:ext cx="1897" cy="1779"/>
              <a:chOff x="3504" y="432"/>
              <a:chExt cx="1897" cy="1779"/>
            </a:xfrm>
          </p:grpSpPr>
          <p:grpSp>
            <p:nvGrpSpPr>
              <p:cNvPr id="201744" name="Group 192"/>
              <p:cNvGrpSpPr>
                <a:grpSpLocks/>
              </p:cNvGrpSpPr>
              <p:nvPr/>
            </p:nvGrpSpPr>
            <p:grpSpPr bwMode="auto">
              <a:xfrm>
                <a:off x="3710" y="479"/>
                <a:ext cx="1668" cy="1425"/>
                <a:chOff x="3710" y="479"/>
                <a:chExt cx="1668" cy="1425"/>
              </a:xfrm>
            </p:grpSpPr>
            <p:sp>
              <p:nvSpPr>
                <p:cNvPr id="201802" name="Oval 193"/>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3" name="Oval 194"/>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4" name="Oval 195"/>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5" name="Oval 196"/>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6" name="Oval 19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7" name="Oval 198"/>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8" name="Oval 19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9" name="Oval 200"/>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0" name="Oval 201"/>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1" name="Oval 202"/>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2" name="Oval 203"/>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3" name="Oval 204"/>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4" name="Oval 205"/>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5" name="Oval 206"/>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6" name="Oval 207"/>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7" name="Oval 208"/>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8" name="Oval 209"/>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9" name="Oval 210"/>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0" name="Oval 211"/>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1" name="Oval 212"/>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1745" name="Group 213"/>
              <p:cNvGrpSpPr>
                <a:grpSpLocks/>
              </p:cNvGrpSpPr>
              <p:nvPr/>
            </p:nvGrpSpPr>
            <p:grpSpPr bwMode="auto">
              <a:xfrm>
                <a:off x="3504" y="432"/>
                <a:ext cx="1897" cy="1779"/>
                <a:chOff x="3504" y="432"/>
                <a:chExt cx="1897" cy="1779"/>
              </a:xfrm>
            </p:grpSpPr>
            <p:grpSp>
              <p:nvGrpSpPr>
                <p:cNvPr id="201746" name="Group 214"/>
                <p:cNvGrpSpPr>
                  <a:grpSpLocks/>
                </p:cNvGrpSpPr>
                <p:nvPr/>
              </p:nvGrpSpPr>
              <p:grpSpPr bwMode="auto">
                <a:xfrm>
                  <a:off x="4075" y="432"/>
                  <a:ext cx="1075" cy="1355"/>
                  <a:chOff x="4075" y="432"/>
                  <a:chExt cx="1075" cy="1355"/>
                </a:xfrm>
              </p:grpSpPr>
              <p:sp>
                <p:nvSpPr>
                  <p:cNvPr id="201793" name="Oval 215"/>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4" name="Oval 21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5" name="Oval 217"/>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6" name="Oval 218"/>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7" name="Oval 219"/>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8" name="Oval 220"/>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9" name="Oval 221"/>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0" name="Oval 22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1" name="Oval 22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1747" name="Group 224"/>
                <p:cNvGrpSpPr>
                  <a:grpSpLocks/>
                </p:cNvGrpSpPr>
                <p:nvPr/>
              </p:nvGrpSpPr>
              <p:grpSpPr bwMode="auto">
                <a:xfrm>
                  <a:off x="3550" y="502"/>
                  <a:ext cx="1463" cy="1613"/>
                  <a:chOff x="3550" y="502"/>
                  <a:chExt cx="1463" cy="1613"/>
                </a:xfrm>
              </p:grpSpPr>
              <p:sp>
                <p:nvSpPr>
                  <p:cNvPr id="201778" name="Oval 225"/>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9" name="Oval 226"/>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0" name="Oval 227"/>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1" name="Oval 228"/>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2" name="Oval 229"/>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3" name="Oval 230"/>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4" name="Oval 231"/>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5" name="Oval 232"/>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6" name="Oval 23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7" name="Oval 23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8" name="Oval 235"/>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9" name="Oval 236"/>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0" name="Oval 237"/>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1" name="Oval 238"/>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2" name="Oval 239"/>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1748" name="Group 240"/>
                <p:cNvGrpSpPr>
                  <a:grpSpLocks/>
                </p:cNvGrpSpPr>
                <p:nvPr/>
              </p:nvGrpSpPr>
              <p:grpSpPr bwMode="auto">
                <a:xfrm>
                  <a:off x="3504" y="528"/>
                  <a:ext cx="1897" cy="1683"/>
                  <a:chOff x="3504" y="525"/>
                  <a:chExt cx="1897" cy="1683"/>
                </a:xfrm>
              </p:grpSpPr>
              <p:sp>
                <p:nvSpPr>
                  <p:cNvPr id="201749" name="Oval 241"/>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0" name="Oval 242"/>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1" name="Oval 243"/>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2" name="Oval 244"/>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3" name="Oval 245"/>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4" name="Oval 246"/>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5" name="Oval 24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6" name="Oval 248"/>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7" name="Oval 249"/>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8" name="Oval 250"/>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9" name="Oval 251"/>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0" name="Oval 25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1" name="Oval 253"/>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2" name="Oval 254"/>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3" name="Oval 255"/>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4" name="Oval 2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5" name="Oval 257"/>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6" name="Oval 258"/>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7" name="Oval 259"/>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8" name="Oval 260"/>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9" name="Oval 261"/>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0" name="Oval 262"/>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1" name="Oval 263"/>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2" name="Oval 264"/>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3" name="Oval 265"/>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4" name="Oval 266"/>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5" name="Oval 267"/>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6" name="Oval 268"/>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7" name="Oval 269"/>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grpSp>
      <p:grpSp>
        <p:nvGrpSpPr>
          <p:cNvPr id="13" name="Group 275"/>
          <p:cNvGrpSpPr>
            <a:grpSpLocks/>
          </p:cNvGrpSpPr>
          <p:nvPr/>
        </p:nvGrpSpPr>
        <p:grpSpPr bwMode="auto">
          <a:xfrm>
            <a:off x="4876800" y="1501775"/>
            <a:ext cx="4011613" cy="3322638"/>
            <a:chOff x="3072" y="240"/>
            <a:chExt cx="2527" cy="2093"/>
          </a:xfrm>
        </p:grpSpPr>
        <p:sp>
          <p:nvSpPr>
            <p:cNvPr id="201737" name="Rectangle 271"/>
            <p:cNvSpPr>
              <a:spLocks noChangeArrowheads="1"/>
            </p:cNvSpPr>
            <p:nvPr/>
          </p:nvSpPr>
          <p:spPr bwMode="auto">
            <a:xfrm>
              <a:off x="3120" y="240"/>
              <a:ext cx="96" cy="206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38" name="Rectangle 272"/>
            <p:cNvSpPr>
              <a:spLocks noChangeArrowheads="1"/>
            </p:cNvSpPr>
            <p:nvPr/>
          </p:nvSpPr>
          <p:spPr bwMode="auto">
            <a:xfrm>
              <a:off x="5472" y="240"/>
              <a:ext cx="96" cy="206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39" name="Rectangle 273"/>
            <p:cNvSpPr>
              <a:spLocks noChangeArrowheads="1"/>
            </p:cNvSpPr>
            <p:nvPr/>
          </p:nvSpPr>
          <p:spPr bwMode="auto">
            <a:xfrm>
              <a:off x="3103" y="2237"/>
              <a:ext cx="2496" cy="9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40" name="Rectangle 274"/>
            <p:cNvSpPr>
              <a:spLocks noChangeArrowheads="1"/>
            </p:cNvSpPr>
            <p:nvPr/>
          </p:nvSpPr>
          <p:spPr bwMode="auto">
            <a:xfrm>
              <a:off x="3072" y="240"/>
              <a:ext cx="2496" cy="9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spTree>
    <p:extLst>
      <p:ext uri="{BB962C8B-B14F-4D97-AF65-F5344CB8AC3E}">
        <p14:creationId xmlns:p14="http://schemas.microsoft.com/office/powerpoint/2010/main" val="214551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3"/>
                                        </p:tgtEl>
                                        <p:attrNameLst>
                                          <p:attrName>ppt_w</p:attrName>
                                        </p:attrNameLst>
                                      </p:cBhvr>
                                      <p:tavLst>
                                        <p:tav tm="0">
                                          <p:val>
                                            <p:strVal val="ppt_w"/>
                                          </p:val>
                                        </p:tav>
                                        <p:tav tm="100000">
                                          <p:val>
                                            <p:strVal val="ppt_w*0.05"/>
                                          </p:val>
                                        </p:tav>
                                      </p:tavLst>
                                    </p:anim>
                                    <p:anim calcmode="lin" valueType="num">
                                      <p:cBhvr>
                                        <p:cTn id="24" dur="500"/>
                                        <p:tgtEl>
                                          <p:spTgt spid="3"/>
                                        </p:tgtEl>
                                        <p:attrNameLst>
                                          <p:attrName>ppt_h</p:attrName>
                                        </p:attrNameLst>
                                      </p:cBhvr>
                                      <p:tavLst>
                                        <p:tav tm="0">
                                          <p:val>
                                            <p:strVal val="ppt_h"/>
                                          </p:val>
                                        </p:tav>
                                        <p:tav tm="100000">
                                          <p:val>
                                            <p:strVal val="ppt_h"/>
                                          </p:val>
                                        </p:tav>
                                      </p:tavLst>
                                    </p:anim>
                                    <p:anim calcmode="lin" valueType="num">
                                      <p:cBhvr>
                                        <p:cTn id="25" dur="500"/>
                                        <p:tgtEl>
                                          <p:spTgt spid="3"/>
                                        </p:tgtEl>
                                        <p:attrNameLst>
                                          <p:attrName>ppt_x</p:attrName>
                                        </p:attrNameLst>
                                      </p:cBhvr>
                                      <p:tavLst>
                                        <p:tav tm="0">
                                          <p:val>
                                            <p:strVal val="ppt_x"/>
                                          </p:val>
                                        </p:tav>
                                        <p:tav tm="100000">
                                          <p:val>
                                            <p:strVal val="ppt_x-.2"/>
                                          </p:val>
                                        </p:tav>
                                      </p:tavLst>
                                    </p:anim>
                                    <p:anim calcmode="lin" valueType="num">
                                      <p:cBhvr>
                                        <p:cTn id="26" dur="500"/>
                                        <p:tgtEl>
                                          <p:spTgt spid="3"/>
                                        </p:tgtEl>
                                        <p:attrNameLst>
                                          <p:attrName>ppt_y</p:attrName>
                                        </p:attrNameLst>
                                      </p:cBhvr>
                                      <p:tavLst>
                                        <p:tav tm="0">
                                          <p:val>
                                            <p:strVal val="ppt_y"/>
                                          </p:val>
                                        </p:tav>
                                        <p:tav tm="100000">
                                          <p:val>
                                            <p:strVal val="ppt_y"/>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1986"/>
                                        </p:tgtEl>
                                        <p:attrNameLst>
                                          <p:attrName>ppt_w</p:attrName>
                                        </p:attrNameLst>
                                      </p:cBhvr>
                                      <p:tavLst>
                                        <p:tav tm="0">
                                          <p:val>
                                            <p:strVal val="ppt_w"/>
                                          </p:val>
                                        </p:tav>
                                        <p:tav tm="100000">
                                          <p:val>
                                            <p:strVal val="ppt_w*0.05"/>
                                          </p:val>
                                        </p:tav>
                                      </p:tavLst>
                                    </p:anim>
                                    <p:anim calcmode="lin" valueType="num">
                                      <p:cBhvr>
                                        <p:cTn id="31" dur="500"/>
                                        <p:tgtEl>
                                          <p:spTgt spid="41986"/>
                                        </p:tgtEl>
                                        <p:attrNameLst>
                                          <p:attrName>ppt_h</p:attrName>
                                        </p:attrNameLst>
                                      </p:cBhvr>
                                      <p:tavLst>
                                        <p:tav tm="0">
                                          <p:val>
                                            <p:strVal val="ppt_h"/>
                                          </p:val>
                                        </p:tav>
                                        <p:tav tm="100000">
                                          <p:val>
                                            <p:strVal val="ppt_h"/>
                                          </p:val>
                                        </p:tav>
                                      </p:tavLst>
                                    </p:anim>
                                    <p:anim calcmode="lin" valueType="num">
                                      <p:cBhvr>
                                        <p:cTn id="32" dur="500"/>
                                        <p:tgtEl>
                                          <p:spTgt spid="41986"/>
                                        </p:tgtEl>
                                        <p:attrNameLst>
                                          <p:attrName>ppt_x</p:attrName>
                                        </p:attrNameLst>
                                      </p:cBhvr>
                                      <p:tavLst>
                                        <p:tav tm="0">
                                          <p:val>
                                            <p:strVal val="ppt_x"/>
                                          </p:val>
                                        </p:tav>
                                        <p:tav tm="100000">
                                          <p:val>
                                            <p:strVal val="ppt_x-.2"/>
                                          </p:val>
                                        </p:tav>
                                      </p:tavLst>
                                    </p:anim>
                                    <p:anim calcmode="lin" valueType="num">
                                      <p:cBhvr>
                                        <p:cTn id="33" dur="500"/>
                                        <p:tgtEl>
                                          <p:spTgt spid="41986"/>
                                        </p:tgtEl>
                                        <p:attrNameLst>
                                          <p:attrName>ppt_y</p:attrName>
                                        </p:attrNameLst>
                                      </p:cBhvr>
                                      <p:tavLst>
                                        <p:tav tm="0">
                                          <p:val>
                                            <p:strVal val="ppt_y"/>
                                          </p:val>
                                        </p:tav>
                                        <p:tav tm="100000">
                                          <p:val>
                                            <p:strVal val="ppt_y"/>
                                          </p:val>
                                        </p:tav>
                                      </p:tavLst>
                                    </p:anim>
                                    <p:animEffect transition="out" filter="fade">
                                      <p:cBhvr>
                                        <p:cTn id="34" dur="500"/>
                                        <p:tgtEl>
                                          <p:spTgt spid="41986"/>
                                        </p:tgtEl>
                                      </p:cBhvr>
                                    </p:animEffect>
                                    <p:set>
                                      <p:cBhvr>
                                        <p:cTn id="35" dur="1" fill="hold">
                                          <p:stCondLst>
                                            <p:cond delay="499"/>
                                          </p:stCondLst>
                                        </p:cTn>
                                        <p:tgtEl>
                                          <p:spTgt spid="41986"/>
                                        </p:tgtEl>
                                        <p:attrNameLst>
                                          <p:attrName>style.visibility</p:attrName>
                                        </p:attrNameLst>
                                      </p:cBhvr>
                                      <p:to>
                                        <p:strVal val="hidden"/>
                                      </p:to>
                                    </p:se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6"/>
          <p:cNvGrpSpPr>
            <a:grpSpLocks/>
          </p:cNvGrpSpPr>
          <p:nvPr/>
        </p:nvGrpSpPr>
        <p:grpSpPr bwMode="auto">
          <a:xfrm>
            <a:off x="5029200" y="1562100"/>
            <a:ext cx="3733800" cy="3124200"/>
            <a:chOff x="3168" y="288"/>
            <a:chExt cx="2352" cy="1968"/>
          </a:xfrm>
        </p:grpSpPr>
        <p:sp>
          <p:nvSpPr>
            <p:cNvPr id="203113" name="Rectangle 3"/>
            <p:cNvSpPr>
              <a:spLocks noChangeArrowheads="1"/>
            </p:cNvSpPr>
            <p:nvPr/>
          </p:nvSpPr>
          <p:spPr bwMode="auto">
            <a:xfrm>
              <a:off x="3168" y="288"/>
              <a:ext cx="2352" cy="19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3114" name="Group 4"/>
            <p:cNvGrpSpPr>
              <a:grpSpLocks/>
            </p:cNvGrpSpPr>
            <p:nvPr/>
          </p:nvGrpSpPr>
          <p:grpSpPr bwMode="auto">
            <a:xfrm>
              <a:off x="3618" y="783"/>
              <a:ext cx="1623" cy="911"/>
              <a:chOff x="3618" y="783"/>
              <a:chExt cx="1623" cy="911"/>
            </a:xfrm>
          </p:grpSpPr>
          <p:sp>
            <p:nvSpPr>
              <p:cNvPr id="203218" name="Oval 5"/>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9" name="Oval 6"/>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0" name="Oval 7"/>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1" name="Oval 8"/>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2" name="Oval 9"/>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3" name="Oval 10"/>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4" name="Oval 11"/>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5" name="Oval 12"/>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6" name="Oval 13"/>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7" name="Oval 14"/>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8" name="Oval 15"/>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9" name="Oval 16"/>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0" name="Oval 17"/>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1" name="Oval 18"/>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2" name="Oval 19"/>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3" name="Oval 20"/>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4" name="Oval 21"/>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15" name="Group 63"/>
            <p:cNvGrpSpPr>
              <a:grpSpLocks/>
            </p:cNvGrpSpPr>
            <p:nvPr/>
          </p:nvGrpSpPr>
          <p:grpSpPr bwMode="auto">
            <a:xfrm>
              <a:off x="3168" y="288"/>
              <a:ext cx="2352" cy="1968"/>
              <a:chOff x="3168" y="288"/>
              <a:chExt cx="2352" cy="1968"/>
            </a:xfrm>
          </p:grpSpPr>
          <p:sp>
            <p:nvSpPr>
              <p:cNvPr id="203116" name="Rectangle 64"/>
              <p:cNvSpPr>
                <a:spLocks noChangeArrowheads="1"/>
              </p:cNvSpPr>
              <p:nvPr/>
            </p:nvSpPr>
            <p:spPr bwMode="auto">
              <a:xfrm>
                <a:off x="3168" y="288"/>
                <a:ext cx="2352" cy="196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3117" name="Group 65"/>
              <p:cNvGrpSpPr>
                <a:grpSpLocks/>
              </p:cNvGrpSpPr>
              <p:nvPr/>
            </p:nvGrpSpPr>
            <p:grpSpPr bwMode="auto">
              <a:xfrm>
                <a:off x="3733" y="525"/>
                <a:ext cx="1691" cy="1239"/>
                <a:chOff x="3733" y="525"/>
                <a:chExt cx="1691" cy="1239"/>
              </a:xfrm>
            </p:grpSpPr>
            <p:sp>
              <p:nvSpPr>
                <p:cNvPr id="203197" name="Oval 66"/>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8" name="Oval 67"/>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9" name="Oval 68"/>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0" name="Oval 69"/>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1" name="Oval 70"/>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2" name="Oval 71"/>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3" name="Oval 72"/>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4" name="Oval 7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5" name="Oval 7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6" name="Oval 75"/>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7" name="Oval 76"/>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8" name="Oval 77"/>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9" name="Oval 78"/>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0" name="Oval 79"/>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1" name="Oval 80"/>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2" name="Oval 81"/>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3" name="Oval 82"/>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4" name="Oval 83"/>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5" name="Oval 84"/>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6" name="Oval 8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7" name="Oval 86"/>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18" name="Group 87"/>
              <p:cNvGrpSpPr>
                <a:grpSpLocks/>
              </p:cNvGrpSpPr>
              <p:nvPr/>
            </p:nvGrpSpPr>
            <p:grpSpPr bwMode="auto">
              <a:xfrm>
                <a:off x="3504" y="432"/>
                <a:ext cx="1897" cy="1779"/>
                <a:chOff x="3504" y="432"/>
                <a:chExt cx="1897" cy="1779"/>
              </a:xfrm>
            </p:grpSpPr>
            <p:grpSp>
              <p:nvGrpSpPr>
                <p:cNvPr id="203119" name="Group 88"/>
                <p:cNvGrpSpPr>
                  <a:grpSpLocks/>
                </p:cNvGrpSpPr>
                <p:nvPr/>
              </p:nvGrpSpPr>
              <p:grpSpPr bwMode="auto">
                <a:xfrm>
                  <a:off x="3710" y="479"/>
                  <a:ext cx="1668" cy="1425"/>
                  <a:chOff x="3710" y="479"/>
                  <a:chExt cx="1668" cy="1425"/>
                </a:xfrm>
              </p:grpSpPr>
              <p:sp>
                <p:nvSpPr>
                  <p:cNvPr id="203177" name="Oval 89"/>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8" name="Oval 90"/>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9" name="Oval 91"/>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0" name="Oval 92"/>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1" name="Oval 9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2" name="Oval 94"/>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3" name="Oval 95"/>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4" name="Oval 9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5" name="Oval 97"/>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6" name="Oval 98"/>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7" name="Oval 99"/>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8" name="Oval 100"/>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9" name="Oval 101"/>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0" name="Oval 102"/>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1" name="Oval 103"/>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2" name="Oval 104"/>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3" name="Oval 105"/>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4" name="Oval 106"/>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5" name="Oval 107"/>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6" name="Oval 108"/>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20" name="Group 109"/>
                <p:cNvGrpSpPr>
                  <a:grpSpLocks/>
                </p:cNvGrpSpPr>
                <p:nvPr/>
              </p:nvGrpSpPr>
              <p:grpSpPr bwMode="auto">
                <a:xfrm>
                  <a:off x="3504" y="432"/>
                  <a:ext cx="1897" cy="1779"/>
                  <a:chOff x="3504" y="432"/>
                  <a:chExt cx="1897" cy="1779"/>
                </a:xfrm>
              </p:grpSpPr>
              <p:grpSp>
                <p:nvGrpSpPr>
                  <p:cNvPr id="203121" name="Group 110"/>
                  <p:cNvGrpSpPr>
                    <a:grpSpLocks/>
                  </p:cNvGrpSpPr>
                  <p:nvPr/>
                </p:nvGrpSpPr>
                <p:grpSpPr bwMode="auto">
                  <a:xfrm>
                    <a:off x="4075" y="432"/>
                    <a:ext cx="1075" cy="1355"/>
                    <a:chOff x="4075" y="432"/>
                    <a:chExt cx="1075" cy="1355"/>
                  </a:xfrm>
                </p:grpSpPr>
                <p:sp>
                  <p:nvSpPr>
                    <p:cNvPr id="203168" name="Oval 11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9" name="Oval 11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0" name="Oval 11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1" name="Oval 11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2" name="Oval 11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3"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4" name="Oval 11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5" name="Oval 11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6" name="Oval 11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22" name="Group 120"/>
                  <p:cNvGrpSpPr>
                    <a:grpSpLocks/>
                  </p:cNvGrpSpPr>
                  <p:nvPr/>
                </p:nvGrpSpPr>
                <p:grpSpPr bwMode="auto">
                  <a:xfrm>
                    <a:off x="3550" y="502"/>
                    <a:ext cx="1463" cy="1613"/>
                    <a:chOff x="3550" y="502"/>
                    <a:chExt cx="1463" cy="1613"/>
                  </a:xfrm>
                </p:grpSpPr>
                <p:sp>
                  <p:nvSpPr>
                    <p:cNvPr id="203153" name="Oval 12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4" name="Oval 12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5" name="Oval 12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6" name="Oval 12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7" name="Oval 12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8" name="Oval 12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9" name="Oval 12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0" name="Oval 12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1" name="Oval 12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2" name="Oval 13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3" name="Oval 13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4" name="Oval 13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5" name="Oval 13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6" name="Oval 13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7" name="Oval 13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23" name="Group 136"/>
                  <p:cNvGrpSpPr>
                    <a:grpSpLocks/>
                  </p:cNvGrpSpPr>
                  <p:nvPr/>
                </p:nvGrpSpPr>
                <p:grpSpPr bwMode="auto">
                  <a:xfrm>
                    <a:off x="3504" y="528"/>
                    <a:ext cx="1897" cy="1683"/>
                    <a:chOff x="3504" y="525"/>
                    <a:chExt cx="1897" cy="1683"/>
                  </a:xfrm>
                </p:grpSpPr>
                <p:sp>
                  <p:nvSpPr>
                    <p:cNvPr id="203124" name="Oval 13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5" name="Oval 13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6" name="Oval 13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7" name="Oval 14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8" name="Oval 14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9" name="Oval 14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0" name="Oval 14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1" name="Oval 14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2" name="Oval 14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3" name="Oval 14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4" name="Oval 14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5" name="Oval 14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6" name="Oval 14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7" name="Oval 15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8" name="Oval 15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9" name="Oval 15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0" name="Oval 15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1" name="Oval 15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2" name="Oval 15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3" name="Oval 15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4" name="Oval 15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5" name="Oval 15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6" name="Oval 15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7" name="Oval 16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8" name="Oval 16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9" name="Oval 16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0" name="Oval 16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1" name="Oval 16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2" name="Oval 16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grpSp>
      </p:grpSp>
      <p:grpSp>
        <p:nvGrpSpPr>
          <p:cNvPr id="12" name="Group 167"/>
          <p:cNvGrpSpPr>
            <a:grpSpLocks noChangeAspect="1"/>
          </p:cNvGrpSpPr>
          <p:nvPr/>
        </p:nvGrpSpPr>
        <p:grpSpPr bwMode="auto">
          <a:xfrm>
            <a:off x="3517900" y="1549400"/>
            <a:ext cx="4889500" cy="4090988"/>
            <a:chOff x="3168" y="288"/>
            <a:chExt cx="2352" cy="1968"/>
          </a:xfrm>
        </p:grpSpPr>
        <p:sp>
          <p:nvSpPr>
            <p:cNvPr id="202991" name="Rectangle 168"/>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2992" name="Group 169"/>
            <p:cNvGrpSpPr>
              <a:grpSpLocks noChangeAspect="1"/>
            </p:cNvGrpSpPr>
            <p:nvPr/>
          </p:nvGrpSpPr>
          <p:grpSpPr bwMode="auto">
            <a:xfrm>
              <a:off x="3618" y="783"/>
              <a:ext cx="1623" cy="911"/>
              <a:chOff x="3618" y="783"/>
              <a:chExt cx="1623" cy="911"/>
            </a:xfrm>
          </p:grpSpPr>
          <p:sp>
            <p:nvSpPr>
              <p:cNvPr id="203096" name="Oval 170"/>
              <p:cNvSpPr>
                <a:spLocks noChangeAspect="1" noChangeArrowheads="1"/>
              </p:cNvSpPr>
              <p:nvPr/>
            </p:nvSpPr>
            <p:spPr bwMode="auto">
              <a:xfrm>
                <a:off x="3915" y="129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7" name="Oval 171"/>
              <p:cNvSpPr>
                <a:spLocks noChangeAspect="1" noChangeArrowheads="1"/>
              </p:cNvSpPr>
              <p:nvPr/>
            </p:nvSpPr>
            <p:spPr bwMode="auto">
              <a:xfrm>
                <a:off x="3870" y="99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8" name="Oval 172"/>
              <p:cNvSpPr>
                <a:spLocks noChangeAspect="1" noChangeArrowheads="1"/>
              </p:cNvSpPr>
              <p:nvPr/>
            </p:nvSpPr>
            <p:spPr bwMode="auto">
              <a:xfrm>
                <a:off x="4487" y="167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9" name="Oval 173"/>
              <p:cNvSpPr>
                <a:spLocks noChangeAspect="1" noChangeArrowheads="1"/>
              </p:cNvSpPr>
              <p:nvPr/>
            </p:nvSpPr>
            <p:spPr bwMode="auto">
              <a:xfrm>
                <a:off x="4121"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0" name="Oval 174"/>
              <p:cNvSpPr>
                <a:spLocks noChangeAspect="1" noChangeArrowheads="1"/>
              </p:cNvSpPr>
              <p:nvPr/>
            </p:nvSpPr>
            <p:spPr bwMode="auto">
              <a:xfrm>
                <a:off x="4030" y="106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1" name="Oval 175"/>
              <p:cNvSpPr>
                <a:spLocks noChangeAspect="1" noChangeArrowheads="1"/>
              </p:cNvSpPr>
              <p:nvPr/>
            </p:nvSpPr>
            <p:spPr bwMode="auto">
              <a:xfrm>
                <a:off x="4807"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2" name="Oval 176"/>
              <p:cNvSpPr>
                <a:spLocks noChangeAspect="1" noChangeArrowheads="1"/>
              </p:cNvSpPr>
              <p:nvPr/>
            </p:nvSpPr>
            <p:spPr bwMode="auto">
              <a:xfrm>
                <a:off x="4624"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3" name="Oval 177"/>
              <p:cNvSpPr>
                <a:spLocks noChangeAspect="1" noChangeArrowheads="1"/>
              </p:cNvSpPr>
              <p:nvPr/>
            </p:nvSpPr>
            <p:spPr bwMode="auto">
              <a:xfrm>
                <a:off x="4967"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4" name="Oval 178"/>
              <p:cNvSpPr>
                <a:spLocks noChangeAspect="1" noChangeArrowheads="1"/>
              </p:cNvSpPr>
              <p:nvPr/>
            </p:nvSpPr>
            <p:spPr bwMode="auto">
              <a:xfrm>
                <a:off x="5218" y="94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5" name="Oval 179"/>
              <p:cNvSpPr>
                <a:spLocks noChangeAspect="1" noChangeArrowheads="1"/>
              </p:cNvSpPr>
              <p:nvPr/>
            </p:nvSpPr>
            <p:spPr bwMode="auto">
              <a:xfrm>
                <a:off x="4144"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6" name="Oval 180"/>
              <p:cNvSpPr>
                <a:spLocks noChangeAspect="1" noChangeArrowheads="1"/>
              </p:cNvSpPr>
              <p:nvPr/>
            </p:nvSpPr>
            <p:spPr bwMode="auto">
              <a:xfrm>
                <a:off x="4967"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7" name="Oval 181"/>
              <p:cNvSpPr>
                <a:spLocks noChangeAspect="1" noChangeArrowheads="1"/>
              </p:cNvSpPr>
              <p:nvPr/>
            </p:nvSpPr>
            <p:spPr bwMode="auto">
              <a:xfrm>
                <a:off x="3618" y="118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8" name="Oval 182"/>
              <p:cNvSpPr>
                <a:spLocks noChangeAspect="1" noChangeArrowheads="1"/>
              </p:cNvSpPr>
              <p:nvPr/>
            </p:nvSpPr>
            <p:spPr bwMode="auto">
              <a:xfrm>
                <a:off x="3755" y="118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9" name="Oval 183"/>
              <p:cNvSpPr>
                <a:spLocks noChangeAspect="1" noChangeArrowheads="1"/>
              </p:cNvSpPr>
              <p:nvPr/>
            </p:nvSpPr>
            <p:spPr bwMode="auto">
              <a:xfrm>
                <a:off x="3733" y="113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10" name="Oval 184"/>
              <p:cNvSpPr>
                <a:spLocks noChangeAspect="1" noChangeArrowheads="1"/>
              </p:cNvSpPr>
              <p:nvPr/>
            </p:nvSpPr>
            <p:spPr bwMode="auto">
              <a:xfrm>
                <a:off x="4121" y="141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11" name="Oval 185"/>
              <p:cNvSpPr>
                <a:spLocks noChangeAspect="1" noChangeArrowheads="1"/>
              </p:cNvSpPr>
              <p:nvPr/>
            </p:nvSpPr>
            <p:spPr bwMode="auto">
              <a:xfrm>
                <a:off x="4213" y="139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12" name="Oval 186"/>
              <p:cNvSpPr>
                <a:spLocks noChangeAspect="1" noChangeArrowheads="1"/>
              </p:cNvSpPr>
              <p:nvPr/>
            </p:nvSpPr>
            <p:spPr bwMode="auto">
              <a:xfrm>
                <a:off x="3641" y="78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993" name="Group 187"/>
            <p:cNvGrpSpPr>
              <a:grpSpLocks noChangeAspect="1"/>
            </p:cNvGrpSpPr>
            <p:nvPr/>
          </p:nvGrpSpPr>
          <p:grpSpPr bwMode="auto">
            <a:xfrm>
              <a:off x="3168" y="288"/>
              <a:ext cx="2352" cy="1968"/>
              <a:chOff x="3168" y="288"/>
              <a:chExt cx="2352" cy="1968"/>
            </a:xfrm>
          </p:grpSpPr>
          <p:sp>
            <p:nvSpPr>
              <p:cNvPr id="202994" name="Rectangle 188"/>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2995" name="Group 189"/>
              <p:cNvGrpSpPr>
                <a:grpSpLocks noChangeAspect="1"/>
              </p:cNvGrpSpPr>
              <p:nvPr/>
            </p:nvGrpSpPr>
            <p:grpSpPr bwMode="auto">
              <a:xfrm>
                <a:off x="3733" y="525"/>
                <a:ext cx="1691" cy="1239"/>
                <a:chOff x="3733" y="525"/>
                <a:chExt cx="1691" cy="1239"/>
              </a:xfrm>
            </p:grpSpPr>
            <p:sp>
              <p:nvSpPr>
                <p:cNvPr id="203075" name="Oval 190"/>
                <p:cNvSpPr>
                  <a:spLocks noChangeAspect="1" noChangeArrowheads="1"/>
                </p:cNvSpPr>
                <p:nvPr/>
              </p:nvSpPr>
              <p:spPr bwMode="auto">
                <a:xfrm>
                  <a:off x="3961"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6" name="Oval 191"/>
                <p:cNvSpPr>
                  <a:spLocks noChangeAspect="1" noChangeArrowheads="1"/>
                </p:cNvSpPr>
                <p:nvPr/>
              </p:nvSpPr>
              <p:spPr bwMode="auto">
                <a:xfrm>
                  <a:off x="3733" y="78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7" name="Oval 192"/>
                <p:cNvSpPr>
                  <a:spLocks noChangeAspect="1" noChangeArrowheads="1"/>
                </p:cNvSpPr>
                <p:nvPr/>
              </p:nvSpPr>
              <p:spPr bwMode="auto">
                <a:xfrm>
                  <a:off x="4304" y="162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8" name="Oval 193"/>
                <p:cNvSpPr>
                  <a:spLocks noChangeAspect="1" noChangeArrowheads="1"/>
                </p:cNvSpPr>
                <p:nvPr/>
              </p:nvSpPr>
              <p:spPr bwMode="auto">
                <a:xfrm>
                  <a:off x="4578"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9" name="Oval 194"/>
                <p:cNvSpPr>
                  <a:spLocks noChangeAspect="1" noChangeArrowheads="1"/>
                </p:cNvSpPr>
                <p:nvPr/>
              </p:nvSpPr>
              <p:spPr bwMode="auto">
                <a:xfrm>
                  <a:off x="4784" y="162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0" name="Oval 195"/>
                <p:cNvSpPr>
                  <a:spLocks noChangeAspect="1" noChangeArrowheads="1"/>
                </p:cNvSpPr>
                <p:nvPr/>
              </p:nvSpPr>
              <p:spPr bwMode="auto">
                <a:xfrm>
                  <a:off x="3961"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1" name="Oval 196"/>
                <p:cNvSpPr>
                  <a:spLocks noChangeAspect="1" noChangeArrowheads="1"/>
                </p:cNvSpPr>
                <p:nvPr/>
              </p:nvSpPr>
              <p:spPr bwMode="auto">
                <a:xfrm>
                  <a:off x="3961" y="134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2" name="Oval 197"/>
                <p:cNvSpPr>
                  <a:spLocks noChangeAspect="1" noChangeArrowheads="1"/>
                </p:cNvSpPr>
                <p:nvPr/>
              </p:nvSpPr>
              <p:spPr bwMode="auto">
                <a:xfrm>
                  <a:off x="4167"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3" name="Oval 198"/>
                <p:cNvSpPr>
                  <a:spLocks noChangeAspect="1" noChangeArrowheads="1"/>
                </p:cNvSpPr>
                <p:nvPr/>
              </p:nvSpPr>
              <p:spPr bwMode="auto">
                <a:xfrm>
                  <a:off x="4075" y="101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4" name="Oval 199"/>
                <p:cNvSpPr>
                  <a:spLocks noChangeAspect="1" noChangeArrowheads="1"/>
                </p:cNvSpPr>
                <p:nvPr/>
              </p:nvSpPr>
              <p:spPr bwMode="auto">
                <a:xfrm>
                  <a:off x="4555" y="148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5" name="Oval 200"/>
                <p:cNvSpPr>
                  <a:spLocks noChangeAspect="1" noChangeArrowheads="1"/>
                </p:cNvSpPr>
                <p:nvPr/>
              </p:nvSpPr>
              <p:spPr bwMode="auto">
                <a:xfrm>
                  <a:off x="4624" y="525"/>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6" name="Oval 201"/>
                <p:cNvSpPr>
                  <a:spLocks noChangeAspect="1" noChangeArrowheads="1"/>
                </p:cNvSpPr>
                <p:nvPr/>
              </p:nvSpPr>
              <p:spPr bwMode="auto">
                <a:xfrm>
                  <a:off x="4418"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7" name="Oval 202"/>
                <p:cNvSpPr>
                  <a:spLocks noChangeAspect="1" noChangeArrowheads="1"/>
                </p:cNvSpPr>
                <p:nvPr/>
              </p:nvSpPr>
              <p:spPr bwMode="auto">
                <a:xfrm>
                  <a:off x="3961" y="101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8" name="Oval 203"/>
                <p:cNvSpPr>
                  <a:spLocks noChangeAspect="1" noChangeArrowheads="1"/>
                </p:cNvSpPr>
                <p:nvPr/>
              </p:nvSpPr>
              <p:spPr bwMode="auto">
                <a:xfrm>
                  <a:off x="4464" y="164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9" name="Oval 204"/>
                <p:cNvSpPr>
                  <a:spLocks noChangeAspect="1" noChangeArrowheads="1"/>
                </p:cNvSpPr>
                <p:nvPr/>
              </p:nvSpPr>
              <p:spPr bwMode="auto">
                <a:xfrm>
                  <a:off x="4853" y="1577"/>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0" name="Oval 205"/>
                <p:cNvSpPr>
                  <a:spLocks noChangeAspect="1" noChangeArrowheads="1"/>
                </p:cNvSpPr>
                <p:nvPr/>
              </p:nvSpPr>
              <p:spPr bwMode="auto">
                <a:xfrm>
                  <a:off x="4190" y="64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1" name="Oval 206"/>
                <p:cNvSpPr>
                  <a:spLocks noChangeAspect="1" noChangeArrowheads="1"/>
                </p:cNvSpPr>
                <p:nvPr/>
              </p:nvSpPr>
              <p:spPr bwMode="auto">
                <a:xfrm>
                  <a:off x="4258"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2" name="Oval 207"/>
                <p:cNvSpPr>
                  <a:spLocks noChangeAspect="1" noChangeArrowheads="1"/>
                </p:cNvSpPr>
                <p:nvPr/>
              </p:nvSpPr>
              <p:spPr bwMode="auto">
                <a:xfrm>
                  <a:off x="3778"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3" name="Oval 208"/>
                <p:cNvSpPr>
                  <a:spLocks noChangeAspect="1" noChangeArrowheads="1"/>
                </p:cNvSpPr>
                <p:nvPr/>
              </p:nvSpPr>
              <p:spPr bwMode="auto">
                <a:xfrm>
                  <a:off x="4464" y="132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4" name="Oval 209"/>
                <p:cNvSpPr>
                  <a:spLocks noChangeAspect="1" noChangeArrowheads="1"/>
                </p:cNvSpPr>
                <p:nvPr/>
              </p:nvSpPr>
              <p:spPr bwMode="auto">
                <a:xfrm>
                  <a:off x="4350" y="169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5" name="Oval 210"/>
                <p:cNvSpPr>
                  <a:spLocks noChangeAspect="1" noChangeArrowheads="1"/>
                </p:cNvSpPr>
                <p:nvPr/>
              </p:nvSpPr>
              <p:spPr bwMode="auto">
                <a:xfrm>
                  <a:off x="5401"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996" name="Group 211"/>
              <p:cNvGrpSpPr>
                <a:grpSpLocks noChangeAspect="1"/>
              </p:cNvGrpSpPr>
              <p:nvPr/>
            </p:nvGrpSpPr>
            <p:grpSpPr bwMode="auto">
              <a:xfrm>
                <a:off x="3504" y="432"/>
                <a:ext cx="1897" cy="1779"/>
                <a:chOff x="3504" y="432"/>
                <a:chExt cx="1897" cy="1779"/>
              </a:xfrm>
            </p:grpSpPr>
            <p:grpSp>
              <p:nvGrpSpPr>
                <p:cNvPr id="202997" name="Group 212"/>
                <p:cNvGrpSpPr>
                  <a:grpSpLocks noChangeAspect="1"/>
                </p:cNvGrpSpPr>
                <p:nvPr/>
              </p:nvGrpSpPr>
              <p:grpSpPr bwMode="auto">
                <a:xfrm>
                  <a:off x="3710" y="479"/>
                  <a:ext cx="1668" cy="1425"/>
                  <a:chOff x="3710" y="479"/>
                  <a:chExt cx="1668" cy="1425"/>
                </a:xfrm>
              </p:grpSpPr>
              <p:sp>
                <p:nvSpPr>
                  <p:cNvPr id="203055" name="Oval 213"/>
                  <p:cNvSpPr>
                    <a:spLocks noChangeAspect="1" noChangeArrowheads="1"/>
                  </p:cNvSpPr>
                  <p:nvPr/>
                </p:nvSpPr>
                <p:spPr bwMode="auto">
                  <a:xfrm>
                    <a:off x="3755" y="129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6" name="Oval 214"/>
                  <p:cNvSpPr>
                    <a:spLocks noChangeAspect="1" noChangeArrowheads="1"/>
                  </p:cNvSpPr>
                  <p:nvPr/>
                </p:nvSpPr>
                <p:spPr bwMode="auto">
                  <a:xfrm>
                    <a:off x="4327" y="188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7" name="Oval 215"/>
                  <p:cNvSpPr>
                    <a:spLocks noChangeAspect="1" noChangeArrowheads="1"/>
                  </p:cNvSpPr>
                  <p:nvPr/>
                </p:nvSpPr>
                <p:spPr bwMode="auto">
                  <a:xfrm>
                    <a:off x="4281"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8" name="Oval 216"/>
                  <p:cNvSpPr>
                    <a:spLocks noChangeAspect="1" noChangeArrowheads="1"/>
                  </p:cNvSpPr>
                  <p:nvPr/>
                </p:nvSpPr>
                <p:spPr bwMode="auto">
                  <a:xfrm>
                    <a:off x="4213" y="1694"/>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9" name="Oval 217"/>
                  <p:cNvSpPr>
                    <a:spLocks noChangeAspect="1" noChangeArrowheads="1"/>
                  </p:cNvSpPr>
                  <p:nvPr/>
                </p:nvSpPr>
                <p:spPr bwMode="auto">
                  <a:xfrm>
                    <a:off x="4235"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0" name="Oval 218"/>
                  <p:cNvSpPr>
                    <a:spLocks noChangeAspect="1" noChangeArrowheads="1"/>
                  </p:cNvSpPr>
                  <p:nvPr/>
                </p:nvSpPr>
                <p:spPr bwMode="auto">
                  <a:xfrm>
                    <a:off x="4921"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1" name="Oval 219"/>
                  <p:cNvSpPr>
                    <a:spLocks noChangeAspect="1" noChangeArrowheads="1"/>
                  </p:cNvSpPr>
                  <p:nvPr/>
                </p:nvSpPr>
                <p:spPr bwMode="auto">
                  <a:xfrm>
                    <a:off x="3710" y="71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2" name="Oval 220"/>
                  <p:cNvSpPr>
                    <a:spLocks noChangeAspect="1" noChangeArrowheads="1"/>
                  </p:cNvSpPr>
                  <p:nvPr/>
                </p:nvSpPr>
                <p:spPr bwMode="auto">
                  <a:xfrm>
                    <a:off x="4693" y="111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3" name="Oval 221"/>
                  <p:cNvSpPr>
                    <a:spLocks noChangeAspect="1" noChangeArrowheads="1"/>
                  </p:cNvSpPr>
                  <p:nvPr/>
                </p:nvSpPr>
                <p:spPr bwMode="auto">
                  <a:xfrm>
                    <a:off x="3801" y="82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4" name="Oval 222"/>
                  <p:cNvSpPr>
                    <a:spLocks noChangeAspect="1" noChangeArrowheads="1"/>
                  </p:cNvSpPr>
                  <p:nvPr/>
                </p:nvSpPr>
                <p:spPr bwMode="auto">
                  <a:xfrm>
                    <a:off x="4761" y="619"/>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5" name="Oval 223"/>
                  <p:cNvSpPr>
                    <a:spLocks noChangeAspect="1" noChangeArrowheads="1"/>
                  </p:cNvSpPr>
                  <p:nvPr/>
                </p:nvSpPr>
                <p:spPr bwMode="auto">
                  <a:xfrm>
                    <a:off x="4464" y="1460"/>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6" name="Oval 224"/>
                  <p:cNvSpPr>
                    <a:spLocks noChangeAspect="1" noChangeArrowheads="1"/>
                  </p:cNvSpPr>
                  <p:nvPr/>
                </p:nvSpPr>
                <p:spPr bwMode="auto">
                  <a:xfrm>
                    <a:off x="4875"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7" name="Oval 225"/>
                  <p:cNvSpPr>
                    <a:spLocks noChangeAspect="1" noChangeArrowheads="1"/>
                  </p:cNvSpPr>
                  <p:nvPr/>
                </p:nvSpPr>
                <p:spPr bwMode="auto">
                  <a:xfrm>
                    <a:off x="4830"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8" name="Oval 226"/>
                  <p:cNvSpPr>
                    <a:spLocks noChangeAspect="1" noChangeArrowheads="1"/>
                  </p:cNvSpPr>
                  <p:nvPr/>
                </p:nvSpPr>
                <p:spPr bwMode="auto">
                  <a:xfrm>
                    <a:off x="4213" y="92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9" name="Oval 227"/>
                  <p:cNvSpPr>
                    <a:spLocks noChangeAspect="1" noChangeArrowheads="1"/>
                  </p:cNvSpPr>
                  <p:nvPr/>
                </p:nvSpPr>
                <p:spPr bwMode="auto">
                  <a:xfrm>
                    <a:off x="4304" y="96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0" name="Oval 228"/>
                  <p:cNvSpPr>
                    <a:spLocks noChangeAspect="1" noChangeArrowheads="1"/>
                  </p:cNvSpPr>
                  <p:nvPr/>
                </p:nvSpPr>
                <p:spPr bwMode="auto">
                  <a:xfrm>
                    <a:off x="4761" y="73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1" name="Oval 229"/>
                  <p:cNvSpPr>
                    <a:spLocks noChangeAspect="1" noChangeArrowheads="1"/>
                  </p:cNvSpPr>
                  <p:nvPr/>
                </p:nvSpPr>
                <p:spPr bwMode="auto">
                  <a:xfrm>
                    <a:off x="4715" y="50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2" name="Oval 230"/>
                  <p:cNvSpPr>
                    <a:spLocks noChangeAspect="1" noChangeArrowheads="1"/>
                  </p:cNvSpPr>
                  <p:nvPr/>
                </p:nvSpPr>
                <p:spPr bwMode="auto">
                  <a:xfrm>
                    <a:off x="4533" y="479"/>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3" name="Oval 231"/>
                  <p:cNvSpPr>
                    <a:spLocks noChangeAspect="1" noChangeArrowheads="1"/>
                  </p:cNvSpPr>
                  <p:nvPr/>
                </p:nvSpPr>
                <p:spPr bwMode="auto">
                  <a:xfrm>
                    <a:off x="5355" y="113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4" name="Oval 232"/>
                  <p:cNvSpPr>
                    <a:spLocks noChangeAspect="1" noChangeArrowheads="1"/>
                  </p:cNvSpPr>
                  <p:nvPr/>
                </p:nvSpPr>
                <p:spPr bwMode="auto">
                  <a:xfrm>
                    <a:off x="5035" y="96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998" name="Group 233"/>
                <p:cNvGrpSpPr>
                  <a:grpSpLocks noChangeAspect="1"/>
                </p:cNvGrpSpPr>
                <p:nvPr/>
              </p:nvGrpSpPr>
              <p:grpSpPr bwMode="auto">
                <a:xfrm>
                  <a:off x="3504" y="432"/>
                  <a:ext cx="1897" cy="1779"/>
                  <a:chOff x="3504" y="432"/>
                  <a:chExt cx="1897" cy="1779"/>
                </a:xfrm>
              </p:grpSpPr>
              <p:grpSp>
                <p:nvGrpSpPr>
                  <p:cNvPr id="202999" name="Group 234"/>
                  <p:cNvGrpSpPr>
                    <a:grpSpLocks noChangeAspect="1"/>
                  </p:cNvGrpSpPr>
                  <p:nvPr/>
                </p:nvGrpSpPr>
                <p:grpSpPr bwMode="auto">
                  <a:xfrm>
                    <a:off x="4075" y="432"/>
                    <a:ext cx="1075" cy="1355"/>
                    <a:chOff x="4075" y="432"/>
                    <a:chExt cx="1075" cy="1355"/>
                  </a:xfrm>
                </p:grpSpPr>
                <p:sp>
                  <p:nvSpPr>
                    <p:cNvPr id="203046" name="Oval 235"/>
                    <p:cNvSpPr>
                      <a:spLocks noChangeAspect="1" noChangeArrowheads="1"/>
                    </p:cNvSpPr>
                    <p:nvPr/>
                  </p:nvSpPr>
                  <p:spPr bwMode="auto">
                    <a:xfrm>
                      <a:off x="4761" y="176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7" name="Oval 236"/>
                    <p:cNvSpPr>
                      <a:spLocks noChangeAspect="1" noChangeArrowheads="1"/>
                    </p:cNvSpPr>
                    <p:nvPr/>
                  </p:nvSpPr>
                  <p:spPr bwMode="auto">
                    <a:xfrm>
                      <a:off x="4533" y="1437"/>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8" name="Oval 237"/>
                    <p:cNvSpPr>
                      <a:spLocks noChangeAspect="1" noChangeArrowheads="1"/>
                    </p:cNvSpPr>
                    <p:nvPr/>
                  </p:nvSpPr>
                  <p:spPr bwMode="auto">
                    <a:xfrm>
                      <a:off x="4693" y="806"/>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9" name="Oval 238"/>
                    <p:cNvSpPr>
                      <a:spLocks noChangeAspect="1" noChangeArrowheads="1"/>
                    </p:cNvSpPr>
                    <p:nvPr/>
                  </p:nvSpPr>
                  <p:spPr bwMode="auto">
                    <a:xfrm>
                      <a:off x="4555" y="689"/>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0" name="Oval 239"/>
                    <p:cNvSpPr>
                      <a:spLocks noChangeAspect="1" noChangeArrowheads="1"/>
                    </p:cNvSpPr>
                    <p:nvPr/>
                  </p:nvSpPr>
                  <p:spPr bwMode="auto">
                    <a:xfrm>
                      <a:off x="5127" y="106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1" name="Oval 240"/>
                    <p:cNvSpPr>
                      <a:spLocks noChangeAspect="1" noChangeArrowheads="1"/>
                    </p:cNvSpPr>
                    <p:nvPr/>
                  </p:nvSpPr>
                  <p:spPr bwMode="auto">
                    <a:xfrm>
                      <a:off x="4304"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2" name="Oval 241"/>
                    <p:cNvSpPr>
                      <a:spLocks noChangeAspect="1" noChangeArrowheads="1"/>
                    </p:cNvSpPr>
                    <p:nvPr/>
                  </p:nvSpPr>
                  <p:spPr bwMode="auto">
                    <a:xfrm>
                      <a:off x="4075"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3" name="Oval 242"/>
                    <p:cNvSpPr>
                      <a:spLocks noChangeAspect="1" noChangeArrowheads="1"/>
                    </p:cNvSpPr>
                    <p:nvPr/>
                  </p:nvSpPr>
                  <p:spPr bwMode="auto">
                    <a:xfrm>
                      <a:off x="4578" y="43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4" name="Oval 243"/>
                    <p:cNvSpPr>
                      <a:spLocks noChangeAspect="1" noChangeArrowheads="1"/>
                    </p:cNvSpPr>
                    <p:nvPr/>
                  </p:nvSpPr>
                  <p:spPr bwMode="auto">
                    <a:xfrm>
                      <a:off x="4464"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000" name="Group 244"/>
                  <p:cNvGrpSpPr>
                    <a:grpSpLocks noChangeAspect="1"/>
                  </p:cNvGrpSpPr>
                  <p:nvPr/>
                </p:nvGrpSpPr>
                <p:grpSpPr bwMode="auto">
                  <a:xfrm>
                    <a:off x="3550" y="502"/>
                    <a:ext cx="1463" cy="1613"/>
                    <a:chOff x="3550" y="502"/>
                    <a:chExt cx="1463" cy="1613"/>
                  </a:xfrm>
                </p:grpSpPr>
                <p:sp>
                  <p:nvSpPr>
                    <p:cNvPr id="203031" name="Oval 245"/>
                    <p:cNvSpPr>
                      <a:spLocks noChangeAspect="1" noChangeArrowheads="1"/>
                    </p:cNvSpPr>
                    <p:nvPr/>
                  </p:nvSpPr>
                  <p:spPr bwMode="auto">
                    <a:xfrm>
                      <a:off x="4235" y="1904"/>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2" name="Oval 246"/>
                    <p:cNvSpPr>
                      <a:spLocks noChangeAspect="1" noChangeArrowheads="1"/>
                    </p:cNvSpPr>
                    <p:nvPr/>
                  </p:nvSpPr>
                  <p:spPr bwMode="auto">
                    <a:xfrm>
                      <a:off x="4304" y="192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3" name="Oval 247"/>
                    <p:cNvSpPr>
                      <a:spLocks noChangeAspect="1" noChangeArrowheads="1"/>
                    </p:cNvSpPr>
                    <p:nvPr/>
                  </p:nvSpPr>
                  <p:spPr bwMode="auto">
                    <a:xfrm>
                      <a:off x="4441"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4" name="Oval 248"/>
                    <p:cNvSpPr>
                      <a:spLocks noChangeAspect="1" noChangeArrowheads="1"/>
                    </p:cNvSpPr>
                    <p:nvPr/>
                  </p:nvSpPr>
                  <p:spPr bwMode="auto">
                    <a:xfrm>
                      <a:off x="4258"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5" name="Oval 249"/>
                    <p:cNvSpPr>
                      <a:spLocks noChangeAspect="1" noChangeArrowheads="1"/>
                    </p:cNvSpPr>
                    <p:nvPr/>
                  </p:nvSpPr>
                  <p:spPr bwMode="auto">
                    <a:xfrm>
                      <a:off x="3870"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6" name="Oval 250"/>
                    <p:cNvSpPr>
                      <a:spLocks noChangeAspect="1" noChangeArrowheads="1"/>
                    </p:cNvSpPr>
                    <p:nvPr/>
                  </p:nvSpPr>
                  <p:spPr bwMode="auto">
                    <a:xfrm>
                      <a:off x="3573" y="712"/>
                      <a:ext cx="22"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7" name="Oval 251"/>
                    <p:cNvSpPr>
                      <a:spLocks noChangeAspect="1" noChangeArrowheads="1"/>
                    </p:cNvSpPr>
                    <p:nvPr/>
                  </p:nvSpPr>
                  <p:spPr bwMode="auto">
                    <a:xfrm>
                      <a:off x="4738" y="89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8" name="Oval 252"/>
                    <p:cNvSpPr>
                      <a:spLocks noChangeAspect="1" noChangeArrowheads="1"/>
                    </p:cNvSpPr>
                    <p:nvPr/>
                  </p:nvSpPr>
                  <p:spPr bwMode="auto">
                    <a:xfrm>
                      <a:off x="4921" y="99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9" name="Oval 253"/>
                    <p:cNvSpPr>
                      <a:spLocks noChangeAspect="1" noChangeArrowheads="1"/>
                    </p:cNvSpPr>
                    <p:nvPr/>
                  </p:nvSpPr>
                  <p:spPr bwMode="auto">
                    <a:xfrm>
                      <a:off x="4441" y="157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0" name="Oval 254"/>
                    <p:cNvSpPr>
                      <a:spLocks noChangeAspect="1" noChangeArrowheads="1"/>
                    </p:cNvSpPr>
                    <p:nvPr/>
                  </p:nvSpPr>
                  <p:spPr bwMode="auto">
                    <a:xfrm>
                      <a:off x="4510" y="157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1" name="Oval 255"/>
                    <p:cNvSpPr>
                      <a:spLocks noChangeAspect="1" noChangeArrowheads="1"/>
                    </p:cNvSpPr>
                    <p:nvPr/>
                  </p:nvSpPr>
                  <p:spPr bwMode="auto">
                    <a:xfrm>
                      <a:off x="4190" y="2091"/>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2" name="Oval 256"/>
                    <p:cNvSpPr>
                      <a:spLocks noChangeAspect="1" noChangeArrowheads="1"/>
                    </p:cNvSpPr>
                    <p:nvPr/>
                  </p:nvSpPr>
                  <p:spPr bwMode="auto">
                    <a:xfrm>
                      <a:off x="4990" y="183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3" name="Oval 257"/>
                    <p:cNvSpPr>
                      <a:spLocks noChangeAspect="1" noChangeArrowheads="1"/>
                    </p:cNvSpPr>
                    <p:nvPr/>
                  </p:nvSpPr>
                  <p:spPr bwMode="auto">
                    <a:xfrm>
                      <a:off x="4327"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4" name="Oval 258"/>
                    <p:cNvSpPr>
                      <a:spLocks noChangeAspect="1" noChangeArrowheads="1"/>
                    </p:cNvSpPr>
                    <p:nvPr/>
                  </p:nvSpPr>
                  <p:spPr bwMode="auto">
                    <a:xfrm>
                      <a:off x="4007" y="139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5" name="Oval 259"/>
                    <p:cNvSpPr>
                      <a:spLocks noChangeAspect="1" noChangeArrowheads="1"/>
                    </p:cNvSpPr>
                    <p:nvPr/>
                  </p:nvSpPr>
                  <p:spPr bwMode="auto">
                    <a:xfrm>
                      <a:off x="3550" y="50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001" name="Group 260"/>
                  <p:cNvGrpSpPr>
                    <a:grpSpLocks noChangeAspect="1"/>
                  </p:cNvGrpSpPr>
                  <p:nvPr/>
                </p:nvGrpSpPr>
                <p:grpSpPr bwMode="auto">
                  <a:xfrm>
                    <a:off x="3504" y="528"/>
                    <a:ext cx="1897" cy="1683"/>
                    <a:chOff x="3504" y="525"/>
                    <a:chExt cx="1897" cy="1683"/>
                  </a:xfrm>
                </p:grpSpPr>
                <p:sp>
                  <p:nvSpPr>
                    <p:cNvPr id="203002" name="Oval 261"/>
                    <p:cNvSpPr>
                      <a:spLocks noChangeAspect="1" noChangeArrowheads="1"/>
                    </p:cNvSpPr>
                    <p:nvPr/>
                  </p:nvSpPr>
                  <p:spPr bwMode="auto">
                    <a:xfrm>
                      <a:off x="3870" y="125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3" name="Oval 262"/>
                    <p:cNvSpPr>
                      <a:spLocks noChangeAspect="1" noChangeArrowheads="1"/>
                    </p:cNvSpPr>
                    <p:nvPr/>
                  </p:nvSpPr>
                  <p:spPr bwMode="auto">
                    <a:xfrm>
                      <a:off x="3915"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4" name="Oval 263"/>
                    <p:cNvSpPr>
                      <a:spLocks noChangeAspect="1" noChangeArrowheads="1"/>
                    </p:cNvSpPr>
                    <p:nvPr/>
                  </p:nvSpPr>
                  <p:spPr bwMode="auto">
                    <a:xfrm>
                      <a:off x="4167" y="195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5" name="Oval 264"/>
                    <p:cNvSpPr>
                      <a:spLocks noChangeAspect="1" noChangeArrowheads="1"/>
                    </p:cNvSpPr>
                    <p:nvPr/>
                  </p:nvSpPr>
                  <p:spPr bwMode="auto">
                    <a:xfrm>
                      <a:off x="4281" y="178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6" name="Oval 265"/>
                    <p:cNvSpPr>
                      <a:spLocks noChangeAspect="1" noChangeArrowheads="1"/>
                    </p:cNvSpPr>
                    <p:nvPr/>
                  </p:nvSpPr>
                  <p:spPr bwMode="auto">
                    <a:xfrm>
                      <a:off x="4304" y="206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7" name="Oval 266"/>
                    <p:cNvSpPr>
                      <a:spLocks noChangeAspect="1" noChangeArrowheads="1"/>
                    </p:cNvSpPr>
                    <p:nvPr/>
                  </p:nvSpPr>
                  <p:spPr bwMode="auto">
                    <a:xfrm>
                      <a:off x="4075" y="2044"/>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8" name="Oval 267"/>
                    <p:cNvSpPr>
                      <a:spLocks noChangeAspect="1" noChangeArrowheads="1"/>
                    </p:cNvSpPr>
                    <p:nvPr/>
                  </p:nvSpPr>
                  <p:spPr bwMode="auto">
                    <a:xfrm>
                      <a:off x="4235"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9" name="Oval 268"/>
                    <p:cNvSpPr>
                      <a:spLocks noChangeAspect="1" noChangeArrowheads="1"/>
                    </p:cNvSpPr>
                    <p:nvPr/>
                  </p:nvSpPr>
                  <p:spPr bwMode="auto">
                    <a:xfrm>
                      <a:off x="4647" y="167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0" name="Oval 269"/>
                    <p:cNvSpPr>
                      <a:spLocks noChangeAspect="1" noChangeArrowheads="1"/>
                    </p:cNvSpPr>
                    <p:nvPr/>
                  </p:nvSpPr>
                  <p:spPr bwMode="auto">
                    <a:xfrm>
                      <a:off x="4944" y="164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1" name="Oval 270"/>
                    <p:cNvSpPr>
                      <a:spLocks noChangeAspect="1" noChangeArrowheads="1"/>
                    </p:cNvSpPr>
                    <p:nvPr/>
                  </p:nvSpPr>
                  <p:spPr bwMode="auto">
                    <a:xfrm>
                      <a:off x="4350" y="1460"/>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2" name="Oval 271"/>
                    <p:cNvSpPr>
                      <a:spLocks noChangeAspect="1" noChangeArrowheads="1"/>
                    </p:cNvSpPr>
                    <p:nvPr/>
                  </p:nvSpPr>
                  <p:spPr bwMode="auto">
                    <a:xfrm>
                      <a:off x="3824" y="132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3" name="Oval 272"/>
                    <p:cNvSpPr>
                      <a:spLocks noChangeAspect="1" noChangeArrowheads="1"/>
                    </p:cNvSpPr>
                    <p:nvPr/>
                  </p:nvSpPr>
                  <p:spPr bwMode="auto">
                    <a:xfrm>
                      <a:off x="4007" y="111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4" name="Oval 273"/>
                    <p:cNvSpPr>
                      <a:spLocks noChangeAspect="1" noChangeArrowheads="1"/>
                    </p:cNvSpPr>
                    <p:nvPr/>
                  </p:nvSpPr>
                  <p:spPr bwMode="auto">
                    <a:xfrm>
                      <a:off x="4030" y="89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5" name="Oval 274"/>
                    <p:cNvSpPr>
                      <a:spLocks noChangeAspect="1" noChangeArrowheads="1"/>
                    </p:cNvSpPr>
                    <p:nvPr/>
                  </p:nvSpPr>
                  <p:spPr bwMode="auto">
                    <a:xfrm>
                      <a:off x="4258"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6" name="Oval 275"/>
                    <p:cNvSpPr>
                      <a:spLocks noChangeAspect="1" noChangeArrowheads="1"/>
                    </p:cNvSpPr>
                    <p:nvPr/>
                  </p:nvSpPr>
                  <p:spPr bwMode="auto">
                    <a:xfrm>
                      <a:off x="4624" y="122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7" name="Oval 276"/>
                    <p:cNvSpPr>
                      <a:spLocks noChangeAspect="1" noChangeArrowheads="1"/>
                    </p:cNvSpPr>
                    <p:nvPr/>
                  </p:nvSpPr>
                  <p:spPr bwMode="auto">
                    <a:xfrm>
                      <a:off x="4578"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8" name="Oval 277"/>
                    <p:cNvSpPr>
                      <a:spLocks noChangeAspect="1" noChangeArrowheads="1"/>
                    </p:cNvSpPr>
                    <p:nvPr/>
                  </p:nvSpPr>
                  <p:spPr bwMode="auto">
                    <a:xfrm>
                      <a:off x="3710" y="525"/>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9" name="Oval 278"/>
                    <p:cNvSpPr>
                      <a:spLocks noChangeAspect="1" noChangeArrowheads="1"/>
                    </p:cNvSpPr>
                    <p:nvPr/>
                  </p:nvSpPr>
                  <p:spPr bwMode="auto">
                    <a:xfrm>
                      <a:off x="4670" y="66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0" name="Oval 279"/>
                    <p:cNvSpPr>
                      <a:spLocks noChangeAspect="1" noChangeArrowheads="1"/>
                    </p:cNvSpPr>
                    <p:nvPr/>
                  </p:nvSpPr>
                  <p:spPr bwMode="auto">
                    <a:xfrm>
                      <a:off x="4578"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1" name="Oval 280"/>
                    <p:cNvSpPr>
                      <a:spLocks noChangeAspect="1" noChangeArrowheads="1"/>
                    </p:cNvSpPr>
                    <p:nvPr/>
                  </p:nvSpPr>
                  <p:spPr bwMode="auto">
                    <a:xfrm>
                      <a:off x="5104"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2" name="Oval 281"/>
                    <p:cNvSpPr>
                      <a:spLocks noChangeAspect="1" noChangeArrowheads="1"/>
                    </p:cNvSpPr>
                    <p:nvPr/>
                  </p:nvSpPr>
                  <p:spPr bwMode="auto">
                    <a:xfrm>
                      <a:off x="5081" y="113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3" name="Oval 282"/>
                    <p:cNvSpPr>
                      <a:spLocks noChangeAspect="1" noChangeArrowheads="1"/>
                    </p:cNvSpPr>
                    <p:nvPr/>
                  </p:nvSpPr>
                  <p:spPr bwMode="auto">
                    <a:xfrm>
                      <a:off x="5378"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4" name="Oval 283"/>
                    <p:cNvSpPr>
                      <a:spLocks noChangeAspect="1" noChangeArrowheads="1"/>
                    </p:cNvSpPr>
                    <p:nvPr/>
                  </p:nvSpPr>
                  <p:spPr bwMode="auto">
                    <a:xfrm>
                      <a:off x="5333" y="946"/>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5" name="Oval 284"/>
                    <p:cNvSpPr>
                      <a:spLocks noChangeAspect="1" noChangeArrowheads="1"/>
                    </p:cNvSpPr>
                    <p:nvPr/>
                  </p:nvSpPr>
                  <p:spPr bwMode="auto">
                    <a:xfrm>
                      <a:off x="4258" y="2185"/>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6" name="Oval 285"/>
                    <p:cNvSpPr>
                      <a:spLocks noChangeAspect="1" noChangeArrowheads="1"/>
                    </p:cNvSpPr>
                    <p:nvPr/>
                  </p:nvSpPr>
                  <p:spPr bwMode="auto">
                    <a:xfrm>
                      <a:off x="4030" y="75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7" name="Oval 286"/>
                    <p:cNvSpPr>
                      <a:spLocks noChangeAspect="1" noChangeArrowheads="1"/>
                    </p:cNvSpPr>
                    <p:nvPr/>
                  </p:nvSpPr>
                  <p:spPr bwMode="auto">
                    <a:xfrm>
                      <a:off x="3504" y="59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8" name="Oval 287"/>
                    <p:cNvSpPr>
                      <a:spLocks noChangeAspect="1" noChangeArrowheads="1"/>
                    </p:cNvSpPr>
                    <p:nvPr/>
                  </p:nvSpPr>
                  <p:spPr bwMode="auto">
                    <a:xfrm>
                      <a:off x="4533" y="132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9" name="Oval 288"/>
                    <p:cNvSpPr>
                      <a:spLocks noChangeAspect="1" noChangeArrowheads="1"/>
                    </p:cNvSpPr>
                    <p:nvPr/>
                  </p:nvSpPr>
                  <p:spPr bwMode="auto">
                    <a:xfrm>
                      <a:off x="4533" y="1086"/>
                      <a:ext cx="22"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0" name="Oval 289"/>
                    <p:cNvSpPr>
                      <a:spLocks noChangeAspect="1" noChangeArrowheads="1"/>
                    </p:cNvSpPr>
                    <p:nvPr/>
                  </p:nvSpPr>
                  <p:spPr bwMode="auto">
                    <a:xfrm>
                      <a:off x="4578"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grpSp>
      </p:grpSp>
      <p:grpSp>
        <p:nvGrpSpPr>
          <p:cNvPr id="22" name="Group 290"/>
          <p:cNvGrpSpPr>
            <a:grpSpLocks noChangeAspect="1"/>
          </p:cNvGrpSpPr>
          <p:nvPr/>
        </p:nvGrpSpPr>
        <p:grpSpPr bwMode="auto">
          <a:xfrm>
            <a:off x="2005013" y="1411288"/>
            <a:ext cx="6362700" cy="5324475"/>
            <a:chOff x="3168" y="288"/>
            <a:chExt cx="2352" cy="1968"/>
          </a:xfrm>
        </p:grpSpPr>
        <p:sp>
          <p:nvSpPr>
            <p:cNvPr id="202869" name="Rectangle 291"/>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2870" name="Group 292"/>
            <p:cNvGrpSpPr>
              <a:grpSpLocks noChangeAspect="1"/>
            </p:cNvGrpSpPr>
            <p:nvPr/>
          </p:nvGrpSpPr>
          <p:grpSpPr bwMode="auto">
            <a:xfrm>
              <a:off x="3618" y="783"/>
              <a:ext cx="1623" cy="911"/>
              <a:chOff x="3618" y="783"/>
              <a:chExt cx="1623" cy="911"/>
            </a:xfrm>
          </p:grpSpPr>
          <p:sp>
            <p:nvSpPr>
              <p:cNvPr id="202974" name="Oval 293"/>
              <p:cNvSpPr>
                <a:spLocks noChangeAspect="1" noChangeArrowheads="1"/>
              </p:cNvSpPr>
              <p:nvPr/>
            </p:nvSpPr>
            <p:spPr bwMode="auto">
              <a:xfrm>
                <a:off x="3915" y="129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5" name="Oval 294"/>
              <p:cNvSpPr>
                <a:spLocks noChangeAspect="1" noChangeArrowheads="1"/>
              </p:cNvSpPr>
              <p:nvPr/>
            </p:nvSpPr>
            <p:spPr bwMode="auto">
              <a:xfrm>
                <a:off x="3870" y="99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6" name="Oval 295"/>
              <p:cNvSpPr>
                <a:spLocks noChangeAspect="1" noChangeArrowheads="1"/>
              </p:cNvSpPr>
              <p:nvPr/>
            </p:nvSpPr>
            <p:spPr bwMode="auto">
              <a:xfrm>
                <a:off x="4487" y="167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7" name="Oval 296"/>
              <p:cNvSpPr>
                <a:spLocks noChangeAspect="1" noChangeArrowheads="1"/>
              </p:cNvSpPr>
              <p:nvPr/>
            </p:nvSpPr>
            <p:spPr bwMode="auto">
              <a:xfrm>
                <a:off x="4121"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8" name="Oval 297"/>
              <p:cNvSpPr>
                <a:spLocks noChangeAspect="1" noChangeArrowheads="1"/>
              </p:cNvSpPr>
              <p:nvPr/>
            </p:nvSpPr>
            <p:spPr bwMode="auto">
              <a:xfrm>
                <a:off x="4030" y="106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9" name="Oval 298"/>
              <p:cNvSpPr>
                <a:spLocks noChangeAspect="1" noChangeArrowheads="1"/>
              </p:cNvSpPr>
              <p:nvPr/>
            </p:nvSpPr>
            <p:spPr bwMode="auto">
              <a:xfrm>
                <a:off x="4807"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0" name="Oval 299"/>
              <p:cNvSpPr>
                <a:spLocks noChangeAspect="1" noChangeArrowheads="1"/>
              </p:cNvSpPr>
              <p:nvPr/>
            </p:nvSpPr>
            <p:spPr bwMode="auto">
              <a:xfrm>
                <a:off x="4624"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1" name="Oval 300"/>
              <p:cNvSpPr>
                <a:spLocks noChangeAspect="1" noChangeArrowheads="1"/>
              </p:cNvSpPr>
              <p:nvPr/>
            </p:nvSpPr>
            <p:spPr bwMode="auto">
              <a:xfrm>
                <a:off x="4967"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2" name="Oval 301"/>
              <p:cNvSpPr>
                <a:spLocks noChangeAspect="1" noChangeArrowheads="1"/>
              </p:cNvSpPr>
              <p:nvPr/>
            </p:nvSpPr>
            <p:spPr bwMode="auto">
              <a:xfrm>
                <a:off x="5218" y="94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3" name="Oval 302"/>
              <p:cNvSpPr>
                <a:spLocks noChangeAspect="1" noChangeArrowheads="1"/>
              </p:cNvSpPr>
              <p:nvPr/>
            </p:nvSpPr>
            <p:spPr bwMode="auto">
              <a:xfrm>
                <a:off x="4144"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4" name="Oval 303"/>
              <p:cNvSpPr>
                <a:spLocks noChangeAspect="1" noChangeArrowheads="1"/>
              </p:cNvSpPr>
              <p:nvPr/>
            </p:nvSpPr>
            <p:spPr bwMode="auto">
              <a:xfrm>
                <a:off x="4967"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5" name="Oval 304"/>
              <p:cNvSpPr>
                <a:spLocks noChangeAspect="1" noChangeArrowheads="1"/>
              </p:cNvSpPr>
              <p:nvPr/>
            </p:nvSpPr>
            <p:spPr bwMode="auto">
              <a:xfrm>
                <a:off x="3618" y="118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6" name="Oval 305"/>
              <p:cNvSpPr>
                <a:spLocks noChangeAspect="1" noChangeArrowheads="1"/>
              </p:cNvSpPr>
              <p:nvPr/>
            </p:nvSpPr>
            <p:spPr bwMode="auto">
              <a:xfrm>
                <a:off x="3755" y="118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7" name="Oval 306"/>
              <p:cNvSpPr>
                <a:spLocks noChangeAspect="1" noChangeArrowheads="1"/>
              </p:cNvSpPr>
              <p:nvPr/>
            </p:nvSpPr>
            <p:spPr bwMode="auto">
              <a:xfrm>
                <a:off x="3733" y="113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8" name="Oval 307"/>
              <p:cNvSpPr>
                <a:spLocks noChangeAspect="1" noChangeArrowheads="1"/>
              </p:cNvSpPr>
              <p:nvPr/>
            </p:nvSpPr>
            <p:spPr bwMode="auto">
              <a:xfrm>
                <a:off x="4121" y="141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9" name="Oval 308"/>
              <p:cNvSpPr>
                <a:spLocks noChangeAspect="1" noChangeArrowheads="1"/>
              </p:cNvSpPr>
              <p:nvPr/>
            </p:nvSpPr>
            <p:spPr bwMode="auto">
              <a:xfrm>
                <a:off x="4213" y="139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90" name="Oval 309"/>
              <p:cNvSpPr>
                <a:spLocks noChangeAspect="1" noChangeArrowheads="1"/>
              </p:cNvSpPr>
              <p:nvPr/>
            </p:nvSpPr>
            <p:spPr bwMode="auto">
              <a:xfrm>
                <a:off x="3641" y="78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1" name="Group 310"/>
            <p:cNvGrpSpPr>
              <a:grpSpLocks noChangeAspect="1"/>
            </p:cNvGrpSpPr>
            <p:nvPr/>
          </p:nvGrpSpPr>
          <p:grpSpPr bwMode="auto">
            <a:xfrm>
              <a:off x="3168" y="288"/>
              <a:ext cx="2352" cy="1968"/>
              <a:chOff x="3168" y="288"/>
              <a:chExt cx="2352" cy="1968"/>
            </a:xfrm>
          </p:grpSpPr>
          <p:sp>
            <p:nvSpPr>
              <p:cNvPr id="202872" name="Rectangle 311"/>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2873" name="Group 312"/>
              <p:cNvGrpSpPr>
                <a:grpSpLocks noChangeAspect="1"/>
              </p:cNvGrpSpPr>
              <p:nvPr/>
            </p:nvGrpSpPr>
            <p:grpSpPr bwMode="auto">
              <a:xfrm>
                <a:off x="3733" y="525"/>
                <a:ext cx="1691" cy="1239"/>
                <a:chOff x="3733" y="525"/>
                <a:chExt cx="1691" cy="1239"/>
              </a:xfrm>
            </p:grpSpPr>
            <p:sp>
              <p:nvSpPr>
                <p:cNvPr id="202953" name="Oval 313"/>
                <p:cNvSpPr>
                  <a:spLocks noChangeAspect="1" noChangeArrowheads="1"/>
                </p:cNvSpPr>
                <p:nvPr/>
              </p:nvSpPr>
              <p:spPr bwMode="auto">
                <a:xfrm>
                  <a:off x="3961"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4" name="Oval 314"/>
                <p:cNvSpPr>
                  <a:spLocks noChangeAspect="1" noChangeArrowheads="1"/>
                </p:cNvSpPr>
                <p:nvPr/>
              </p:nvSpPr>
              <p:spPr bwMode="auto">
                <a:xfrm>
                  <a:off x="3733" y="78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5" name="Oval 315"/>
                <p:cNvSpPr>
                  <a:spLocks noChangeAspect="1" noChangeArrowheads="1"/>
                </p:cNvSpPr>
                <p:nvPr/>
              </p:nvSpPr>
              <p:spPr bwMode="auto">
                <a:xfrm>
                  <a:off x="4304" y="162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6" name="Oval 316"/>
                <p:cNvSpPr>
                  <a:spLocks noChangeAspect="1" noChangeArrowheads="1"/>
                </p:cNvSpPr>
                <p:nvPr/>
              </p:nvSpPr>
              <p:spPr bwMode="auto">
                <a:xfrm>
                  <a:off x="4578"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7" name="Oval 317"/>
                <p:cNvSpPr>
                  <a:spLocks noChangeAspect="1" noChangeArrowheads="1"/>
                </p:cNvSpPr>
                <p:nvPr/>
              </p:nvSpPr>
              <p:spPr bwMode="auto">
                <a:xfrm>
                  <a:off x="4784" y="162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8" name="Oval 318"/>
                <p:cNvSpPr>
                  <a:spLocks noChangeAspect="1" noChangeArrowheads="1"/>
                </p:cNvSpPr>
                <p:nvPr/>
              </p:nvSpPr>
              <p:spPr bwMode="auto">
                <a:xfrm>
                  <a:off x="3961"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9" name="Oval 319"/>
                <p:cNvSpPr>
                  <a:spLocks noChangeAspect="1" noChangeArrowheads="1"/>
                </p:cNvSpPr>
                <p:nvPr/>
              </p:nvSpPr>
              <p:spPr bwMode="auto">
                <a:xfrm>
                  <a:off x="3961" y="134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0" name="Oval 320"/>
                <p:cNvSpPr>
                  <a:spLocks noChangeAspect="1" noChangeArrowheads="1"/>
                </p:cNvSpPr>
                <p:nvPr/>
              </p:nvSpPr>
              <p:spPr bwMode="auto">
                <a:xfrm>
                  <a:off x="4167"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1" name="Oval 321"/>
                <p:cNvSpPr>
                  <a:spLocks noChangeAspect="1" noChangeArrowheads="1"/>
                </p:cNvSpPr>
                <p:nvPr/>
              </p:nvSpPr>
              <p:spPr bwMode="auto">
                <a:xfrm>
                  <a:off x="4075" y="101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2" name="Oval 322"/>
                <p:cNvSpPr>
                  <a:spLocks noChangeAspect="1" noChangeArrowheads="1"/>
                </p:cNvSpPr>
                <p:nvPr/>
              </p:nvSpPr>
              <p:spPr bwMode="auto">
                <a:xfrm>
                  <a:off x="4555" y="148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3" name="Oval 323"/>
                <p:cNvSpPr>
                  <a:spLocks noChangeAspect="1" noChangeArrowheads="1"/>
                </p:cNvSpPr>
                <p:nvPr/>
              </p:nvSpPr>
              <p:spPr bwMode="auto">
                <a:xfrm>
                  <a:off x="4624" y="525"/>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4" name="Oval 324"/>
                <p:cNvSpPr>
                  <a:spLocks noChangeAspect="1" noChangeArrowheads="1"/>
                </p:cNvSpPr>
                <p:nvPr/>
              </p:nvSpPr>
              <p:spPr bwMode="auto">
                <a:xfrm>
                  <a:off x="4418"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5" name="Oval 325"/>
                <p:cNvSpPr>
                  <a:spLocks noChangeAspect="1" noChangeArrowheads="1"/>
                </p:cNvSpPr>
                <p:nvPr/>
              </p:nvSpPr>
              <p:spPr bwMode="auto">
                <a:xfrm>
                  <a:off x="3961" y="101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6" name="Oval 326"/>
                <p:cNvSpPr>
                  <a:spLocks noChangeAspect="1" noChangeArrowheads="1"/>
                </p:cNvSpPr>
                <p:nvPr/>
              </p:nvSpPr>
              <p:spPr bwMode="auto">
                <a:xfrm>
                  <a:off x="4464" y="164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7" name="Oval 327"/>
                <p:cNvSpPr>
                  <a:spLocks noChangeAspect="1" noChangeArrowheads="1"/>
                </p:cNvSpPr>
                <p:nvPr/>
              </p:nvSpPr>
              <p:spPr bwMode="auto">
                <a:xfrm>
                  <a:off x="4853" y="1577"/>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8" name="Oval 328"/>
                <p:cNvSpPr>
                  <a:spLocks noChangeAspect="1" noChangeArrowheads="1"/>
                </p:cNvSpPr>
                <p:nvPr/>
              </p:nvSpPr>
              <p:spPr bwMode="auto">
                <a:xfrm>
                  <a:off x="4190" y="64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9" name="Oval 329"/>
                <p:cNvSpPr>
                  <a:spLocks noChangeAspect="1" noChangeArrowheads="1"/>
                </p:cNvSpPr>
                <p:nvPr/>
              </p:nvSpPr>
              <p:spPr bwMode="auto">
                <a:xfrm>
                  <a:off x="4258"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0" name="Oval 330"/>
                <p:cNvSpPr>
                  <a:spLocks noChangeAspect="1" noChangeArrowheads="1"/>
                </p:cNvSpPr>
                <p:nvPr/>
              </p:nvSpPr>
              <p:spPr bwMode="auto">
                <a:xfrm>
                  <a:off x="3778"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1" name="Oval 331"/>
                <p:cNvSpPr>
                  <a:spLocks noChangeAspect="1" noChangeArrowheads="1"/>
                </p:cNvSpPr>
                <p:nvPr/>
              </p:nvSpPr>
              <p:spPr bwMode="auto">
                <a:xfrm>
                  <a:off x="4464" y="132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2" name="Oval 332"/>
                <p:cNvSpPr>
                  <a:spLocks noChangeAspect="1" noChangeArrowheads="1"/>
                </p:cNvSpPr>
                <p:nvPr/>
              </p:nvSpPr>
              <p:spPr bwMode="auto">
                <a:xfrm>
                  <a:off x="4350" y="169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3" name="Oval 333"/>
                <p:cNvSpPr>
                  <a:spLocks noChangeAspect="1" noChangeArrowheads="1"/>
                </p:cNvSpPr>
                <p:nvPr/>
              </p:nvSpPr>
              <p:spPr bwMode="auto">
                <a:xfrm>
                  <a:off x="5401"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4" name="Group 334"/>
              <p:cNvGrpSpPr>
                <a:grpSpLocks noChangeAspect="1"/>
              </p:cNvGrpSpPr>
              <p:nvPr/>
            </p:nvGrpSpPr>
            <p:grpSpPr bwMode="auto">
              <a:xfrm>
                <a:off x="3504" y="432"/>
                <a:ext cx="1897" cy="1779"/>
                <a:chOff x="3504" y="432"/>
                <a:chExt cx="1897" cy="1779"/>
              </a:xfrm>
            </p:grpSpPr>
            <p:grpSp>
              <p:nvGrpSpPr>
                <p:cNvPr id="202875" name="Group 335"/>
                <p:cNvGrpSpPr>
                  <a:grpSpLocks noChangeAspect="1"/>
                </p:cNvGrpSpPr>
                <p:nvPr/>
              </p:nvGrpSpPr>
              <p:grpSpPr bwMode="auto">
                <a:xfrm>
                  <a:off x="3710" y="479"/>
                  <a:ext cx="1668" cy="1425"/>
                  <a:chOff x="3710" y="479"/>
                  <a:chExt cx="1668" cy="1425"/>
                </a:xfrm>
              </p:grpSpPr>
              <p:sp>
                <p:nvSpPr>
                  <p:cNvPr id="202933" name="Oval 336"/>
                  <p:cNvSpPr>
                    <a:spLocks noChangeAspect="1" noChangeArrowheads="1"/>
                  </p:cNvSpPr>
                  <p:nvPr/>
                </p:nvSpPr>
                <p:spPr bwMode="auto">
                  <a:xfrm>
                    <a:off x="3755" y="129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4" name="Oval 337"/>
                  <p:cNvSpPr>
                    <a:spLocks noChangeAspect="1" noChangeArrowheads="1"/>
                  </p:cNvSpPr>
                  <p:nvPr/>
                </p:nvSpPr>
                <p:spPr bwMode="auto">
                  <a:xfrm>
                    <a:off x="4327" y="188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5" name="Oval 338"/>
                  <p:cNvSpPr>
                    <a:spLocks noChangeAspect="1" noChangeArrowheads="1"/>
                  </p:cNvSpPr>
                  <p:nvPr/>
                </p:nvSpPr>
                <p:spPr bwMode="auto">
                  <a:xfrm>
                    <a:off x="4281"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6" name="Oval 339"/>
                  <p:cNvSpPr>
                    <a:spLocks noChangeAspect="1" noChangeArrowheads="1"/>
                  </p:cNvSpPr>
                  <p:nvPr/>
                </p:nvSpPr>
                <p:spPr bwMode="auto">
                  <a:xfrm>
                    <a:off x="4213" y="1694"/>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7" name="Oval 340"/>
                  <p:cNvSpPr>
                    <a:spLocks noChangeAspect="1" noChangeArrowheads="1"/>
                  </p:cNvSpPr>
                  <p:nvPr/>
                </p:nvSpPr>
                <p:spPr bwMode="auto">
                  <a:xfrm>
                    <a:off x="4235"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8" name="Oval 341"/>
                  <p:cNvSpPr>
                    <a:spLocks noChangeAspect="1" noChangeArrowheads="1"/>
                  </p:cNvSpPr>
                  <p:nvPr/>
                </p:nvSpPr>
                <p:spPr bwMode="auto">
                  <a:xfrm>
                    <a:off x="4921"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9" name="Oval 342"/>
                  <p:cNvSpPr>
                    <a:spLocks noChangeAspect="1" noChangeArrowheads="1"/>
                  </p:cNvSpPr>
                  <p:nvPr/>
                </p:nvSpPr>
                <p:spPr bwMode="auto">
                  <a:xfrm>
                    <a:off x="3710" y="71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0" name="Oval 343"/>
                  <p:cNvSpPr>
                    <a:spLocks noChangeAspect="1" noChangeArrowheads="1"/>
                  </p:cNvSpPr>
                  <p:nvPr/>
                </p:nvSpPr>
                <p:spPr bwMode="auto">
                  <a:xfrm>
                    <a:off x="4693" y="111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1" name="Oval 344"/>
                  <p:cNvSpPr>
                    <a:spLocks noChangeAspect="1" noChangeArrowheads="1"/>
                  </p:cNvSpPr>
                  <p:nvPr/>
                </p:nvSpPr>
                <p:spPr bwMode="auto">
                  <a:xfrm>
                    <a:off x="3801" y="82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2" name="Oval 345"/>
                  <p:cNvSpPr>
                    <a:spLocks noChangeAspect="1" noChangeArrowheads="1"/>
                  </p:cNvSpPr>
                  <p:nvPr/>
                </p:nvSpPr>
                <p:spPr bwMode="auto">
                  <a:xfrm>
                    <a:off x="4761" y="619"/>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3" name="Oval 346"/>
                  <p:cNvSpPr>
                    <a:spLocks noChangeAspect="1" noChangeArrowheads="1"/>
                  </p:cNvSpPr>
                  <p:nvPr/>
                </p:nvSpPr>
                <p:spPr bwMode="auto">
                  <a:xfrm>
                    <a:off x="4464" y="1460"/>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4" name="Oval 347"/>
                  <p:cNvSpPr>
                    <a:spLocks noChangeAspect="1" noChangeArrowheads="1"/>
                  </p:cNvSpPr>
                  <p:nvPr/>
                </p:nvSpPr>
                <p:spPr bwMode="auto">
                  <a:xfrm>
                    <a:off x="4875"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5" name="Oval 348"/>
                  <p:cNvSpPr>
                    <a:spLocks noChangeAspect="1" noChangeArrowheads="1"/>
                  </p:cNvSpPr>
                  <p:nvPr/>
                </p:nvSpPr>
                <p:spPr bwMode="auto">
                  <a:xfrm>
                    <a:off x="4830"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6" name="Oval 349"/>
                  <p:cNvSpPr>
                    <a:spLocks noChangeAspect="1" noChangeArrowheads="1"/>
                  </p:cNvSpPr>
                  <p:nvPr/>
                </p:nvSpPr>
                <p:spPr bwMode="auto">
                  <a:xfrm>
                    <a:off x="4213" y="92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7" name="Oval 350"/>
                  <p:cNvSpPr>
                    <a:spLocks noChangeAspect="1" noChangeArrowheads="1"/>
                  </p:cNvSpPr>
                  <p:nvPr/>
                </p:nvSpPr>
                <p:spPr bwMode="auto">
                  <a:xfrm>
                    <a:off x="4304" y="96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8" name="Oval 351"/>
                  <p:cNvSpPr>
                    <a:spLocks noChangeAspect="1" noChangeArrowheads="1"/>
                  </p:cNvSpPr>
                  <p:nvPr/>
                </p:nvSpPr>
                <p:spPr bwMode="auto">
                  <a:xfrm>
                    <a:off x="4761" y="73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9" name="Oval 352"/>
                  <p:cNvSpPr>
                    <a:spLocks noChangeAspect="1" noChangeArrowheads="1"/>
                  </p:cNvSpPr>
                  <p:nvPr/>
                </p:nvSpPr>
                <p:spPr bwMode="auto">
                  <a:xfrm>
                    <a:off x="4715" y="50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0" name="Oval 353"/>
                  <p:cNvSpPr>
                    <a:spLocks noChangeAspect="1" noChangeArrowheads="1"/>
                  </p:cNvSpPr>
                  <p:nvPr/>
                </p:nvSpPr>
                <p:spPr bwMode="auto">
                  <a:xfrm>
                    <a:off x="4533" y="479"/>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1" name="Oval 354"/>
                  <p:cNvSpPr>
                    <a:spLocks noChangeAspect="1" noChangeArrowheads="1"/>
                  </p:cNvSpPr>
                  <p:nvPr/>
                </p:nvSpPr>
                <p:spPr bwMode="auto">
                  <a:xfrm>
                    <a:off x="5355" y="113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2" name="Oval 355"/>
                  <p:cNvSpPr>
                    <a:spLocks noChangeAspect="1" noChangeArrowheads="1"/>
                  </p:cNvSpPr>
                  <p:nvPr/>
                </p:nvSpPr>
                <p:spPr bwMode="auto">
                  <a:xfrm>
                    <a:off x="5035" y="96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6" name="Group 356"/>
                <p:cNvGrpSpPr>
                  <a:grpSpLocks noChangeAspect="1"/>
                </p:cNvGrpSpPr>
                <p:nvPr/>
              </p:nvGrpSpPr>
              <p:grpSpPr bwMode="auto">
                <a:xfrm>
                  <a:off x="3504" y="432"/>
                  <a:ext cx="1897" cy="1779"/>
                  <a:chOff x="3504" y="432"/>
                  <a:chExt cx="1897" cy="1779"/>
                </a:xfrm>
              </p:grpSpPr>
              <p:grpSp>
                <p:nvGrpSpPr>
                  <p:cNvPr id="202877" name="Group 357"/>
                  <p:cNvGrpSpPr>
                    <a:grpSpLocks noChangeAspect="1"/>
                  </p:cNvGrpSpPr>
                  <p:nvPr/>
                </p:nvGrpSpPr>
                <p:grpSpPr bwMode="auto">
                  <a:xfrm>
                    <a:off x="4075" y="432"/>
                    <a:ext cx="1075" cy="1355"/>
                    <a:chOff x="4075" y="432"/>
                    <a:chExt cx="1075" cy="1355"/>
                  </a:xfrm>
                </p:grpSpPr>
                <p:sp>
                  <p:nvSpPr>
                    <p:cNvPr id="202924" name="Oval 358"/>
                    <p:cNvSpPr>
                      <a:spLocks noChangeAspect="1" noChangeArrowheads="1"/>
                    </p:cNvSpPr>
                    <p:nvPr/>
                  </p:nvSpPr>
                  <p:spPr bwMode="auto">
                    <a:xfrm>
                      <a:off x="4761" y="176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5" name="Oval 359"/>
                    <p:cNvSpPr>
                      <a:spLocks noChangeAspect="1" noChangeArrowheads="1"/>
                    </p:cNvSpPr>
                    <p:nvPr/>
                  </p:nvSpPr>
                  <p:spPr bwMode="auto">
                    <a:xfrm>
                      <a:off x="4533" y="1437"/>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6" name="Oval 360"/>
                    <p:cNvSpPr>
                      <a:spLocks noChangeAspect="1" noChangeArrowheads="1"/>
                    </p:cNvSpPr>
                    <p:nvPr/>
                  </p:nvSpPr>
                  <p:spPr bwMode="auto">
                    <a:xfrm>
                      <a:off x="4693" y="806"/>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7" name="Oval 361"/>
                    <p:cNvSpPr>
                      <a:spLocks noChangeAspect="1" noChangeArrowheads="1"/>
                    </p:cNvSpPr>
                    <p:nvPr/>
                  </p:nvSpPr>
                  <p:spPr bwMode="auto">
                    <a:xfrm>
                      <a:off x="4555" y="689"/>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8" name="Oval 362"/>
                    <p:cNvSpPr>
                      <a:spLocks noChangeAspect="1" noChangeArrowheads="1"/>
                    </p:cNvSpPr>
                    <p:nvPr/>
                  </p:nvSpPr>
                  <p:spPr bwMode="auto">
                    <a:xfrm>
                      <a:off x="5127" y="106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9" name="Oval 363"/>
                    <p:cNvSpPr>
                      <a:spLocks noChangeAspect="1" noChangeArrowheads="1"/>
                    </p:cNvSpPr>
                    <p:nvPr/>
                  </p:nvSpPr>
                  <p:spPr bwMode="auto">
                    <a:xfrm>
                      <a:off x="4304"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0" name="Oval 364"/>
                    <p:cNvSpPr>
                      <a:spLocks noChangeAspect="1" noChangeArrowheads="1"/>
                    </p:cNvSpPr>
                    <p:nvPr/>
                  </p:nvSpPr>
                  <p:spPr bwMode="auto">
                    <a:xfrm>
                      <a:off x="4075"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1" name="Oval 365"/>
                    <p:cNvSpPr>
                      <a:spLocks noChangeAspect="1" noChangeArrowheads="1"/>
                    </p:cNvSpPr>
                    <p:nvPr/>
                  </p:nvSpPr>
                  <p:spPr bwMode="auto">
                    <a:xfrm>
                      <a:off x="4578" y="43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2" name="Oval 366"/>
                    <p:cNvSpPr>
                      <a:spLocks noChangeAspect="1" noChangeArrowheads="1"/>
                    </p:cNvSpPr>
                    <p:nvPr/>
                  </p:nvSpPr>
                  <p:spPr bwMode="auto">
                    <a:xfrm>
                      <a:off x="4464"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8" name="Group 367"/>
                  <p:cNvGrpSpPr>
                    <a:grpSpLocks noChangeAspect="1"/>
                  </p:cNvGrpSpPr>
                  <p:nvPr/>
                </p:nvGrpSpPr>
                <p:grpSpPr bwMode="auto">
                  <a:xfrm>
                    <a:off x="3550" y="502"/>
                    <a:ext cx="1463" cy="1613"/>
                    <a:chOff x="3550" y="502"/>
                    <a:chExt cx="1463" cy="1613"/>
                  </a:xfrm>
                </p:grpSpPr>
                <p:sp>
                  <p:nvSpPr>
                    <p:cNvPr id="202909" name="Oval 368"/>
                    <p:cNvSpPr>
                      <a:spLocks noChangeAspect="1" noChangeArrowheads="1"/>
                    </p:cNvSpPr>
                    <p:nvPr/>
                  </p:nvSpPr>
                  <p:spPr bwMode="auto">
                    <a:xfrm>
                      <a:off x="4235" y="1904"/>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0" name="Oval 369"/>
                    <p:cNvSpPr>
                      <a:spLocks noChangeAspect="1" noChangeArrowheads="1"/>
                    </p:cNvSpPr>
                    <p:nvPr/>
                  </p:nvSpPr>
                  <p:spPr bwMode="auto">
                    <a:xfrm>
                      <a:off x="4304" y="192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1" name="Oval 370"/>
                    <p:cNvSpPr>
                      <a:spLocks noChangeAspect="1" noChangeArrowheads="1"/>
                    </p:cNvSpPr>
                    <p:nvPr/>
                  </p:nvSpPr>
                  <p:spPr bwMode="auto">
                    <a:xfrm>
                      <a:off x="4441"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2" name="Oval 371"/>
                    <p:cNvSpPr>
                      <a:spLocks noChangeAspect="1" noChangeArrowheads="1"/>
                    </p:cNvSpPr>
                    <p:nvPr/>
                  </p:nvSpPr>
                  <p:spPr bwMode="auto">
                    <a:xfrm>
                      <a:off x="4258"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3" name="Oval 372"/>
                    <p:cNvSpPr>
                      <a:spLocks noChangeAspect="1" noChangeArrowheads="1"/>
                    </p:cNvSpPr>
                    <p:nvPr/>
                  </p:nvSpPr>
                  <p:spPr bwMode="auto">
                    <a:xfrm>
                      <a:off x="3870"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4" name="Oval 373"/>
                    <p:cNvSpPr>
                      <a:spLocks noChangeAspect="1" noChangeArrowheads="1"/>
                    </p:cNvSpPr>
                    <p:nvPr/>
                  </p:nvSpPr>
                  <p:spPr bwMode="auto">
                    <a:xfrm>
                      <a:off x="3573" y="712"/>
                      <a:ext cx="22"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5" name="Oval 374"/>
                    <p:cNvSpPr>
                      <a:spLocks noChangeAspect="1" noChangeArrowheads="1"/>
                    </p:cNvSpPr>
                    <p:nvPr/>
                  </p:nvSpPr>
                  <p:spPr bwMode="auto">
                    <a:xfrm>
                      <a:off x="4738" y="89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6" name="Oval 375"/>
                    <p:cNvSpPr>
                      <a:spLocks noChangeAspect="1" noChangeArrowheads="1"/>
                    </p:cNvSpPr>
                    <p:nvPr/>
                  </p:nvSpPr>
                  <p:spPr bwMode="auto">
                    <a:xfrm>
                      <a:off x="4921" y="99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7" name="Oval 376"/>
                    <p:cNvSpPr>
                      <a:spLocks noChangeAspect="1" noChangeArrowheads="1"/>
                    </p:cNvSpPr>
                    <p:nvPr/>
                  </p:nvSpPr>
                  <p:spPr bwMode="auto">
                    <a:xfrm>
                      <a:off x="4441" y="157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8" name="Oval 377"/>
                    <p:cNvSpPr>
                      <a:spLocks noChangeAspect="1" noChangeArrowheads="1"/>
                    </p:cNvSpPr>
                    <p:nvPr/>
                  </p:nvSpPr>
                  <p:spPr bwMode="auto">
                    <a:xfrm>
                      <a:off x="4510" y="157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9" name="Oval 378"/>
                    <p:cNvSpPr>
                      <a:spLocks noChangeAspect="1" noChangeArrowheads="1"/>
                    </p:cNvSpPr>
                    <p:nvPr/>
                  </p:nvSpPr>
                  <p:spPr bwMode="auto">
                    <a:xfrm>
                      <a:off x="4190" y="2091"/>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0" name="Oval 379"/>
                    <p:cNvSpPr>
                      <a:spLocks noChangeAspect="1" noChangeArrowheads="1"/>
                    </p:cNvSpPr>
                    <p:nvPr/>
                  </p:nvSpPr>
                  <p:spPr bwMode="auto">
                    <a:xfrm>
                      <a:off x="4990" y="183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1" name="Oval 380"/>
                    <p:cNvSpPr>
                      <a:spLocks noChangeAspect="1" noChangeArrowheads="1"/>
                    </p:cNvSpPr>
                    <p:nvPr/>
                  </p:nvSpPr>
                  <p:spPr bwMode="auto">
                    <a:xfrm>
                      <a:off x="4327"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2" name="Oval 381"/>
                    <p:cNvSpPr>
                      <a:spLocks noChangeAspect="1" noChangeArrowheads="1"/>
                    </p:cNvSpPr>
                    <p:nvPr/>
                  </p:nvSpPr>
                  <p:spPr bwMode="auto">
                    <a:xfrm>
                      <a:off x="4007" y="139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3" name="Oval 382"/>
                    <p:cNvSpPr>
                      <a:spLocks noChangeAspect="1" noChangeArrowheads="1"/>
                    </p:cNvSpPr>
                    <p:nvPr/>
                  </p:nvSpPr>
                  <p:spPr bwMode="auto">
                    <a:xfrm>
                      <a:off x="3550" y="50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9" name="Group 383"/>
                  <p:cNvGrpSpPr>
                    <a:grpSpLocks noChangeAspect="1"/>
                  </p:cNvGrpSpPr>
                  <p:nvPr/>
                </p:nvGrpSpPr>
                <p:grpSpPr bwMode="auto">
                  <a:xfrm>
                    <a:off x="3504" y="528"/>
                    <a:ext cx="1897" cy="1683"/>
                    <a:chOff x="3504" y="525"/>
                    <a:chExt cx="1897" cy="1683"/>
                  </a:xfrm>
                </p:grpSpPr>
                <p:sp>
                  <p:nvSpPr>
                    <p:cNvPr id="202880" name="Oval 384"/>
                    <p:cNvSpPr>
                      <a:spLocks noChangeAspect="1" noChangeArrowheads="1"/>
                    </p:cNvSpPr>
                    <p:nvPr/>
                  </p:nvSpPr>
                  <p:spPr bwMode="auto">
                    <a:xfrm>
                      <a:off x="3870" y="125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1" name="Oval 385"/>
                    <p:cNvSpPr>
                      <a:spLocks noChangeAspect="1" noChangeArrowheads="1"/>
                    </p:cNvSpPr>
                    <p:nvPr/>
                  </p:nvSpPr>
                  <p:spPr bwMode="auto">
                    <a:xfrm>
                      <a:off x="3915"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2" name="Oval 386"/>
                    <p:cNvSpPr>
                      <a:spLocks noChangeAspect="1" noChangeArrowheads="1"/>
                    </p:cNvSpPr>
                    <p:nvPr/>
                  </p:nvSpPr>
                  <p:spPr bwMode="auto">
                    <a:xfrm>
                      <a:off x="4167" y="195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3" name="Oval 387"/>
                    <p:cNvSpPr>
                      <a:spLocks noChangeAspect="1" noChangeArrowheads="1"/>
                    </p:cNvSpPr>
                    <p:nvPr/>
                  </p:nvSpPr>
                  <p:spPr bwMode="auto">
                    <a:xfrm>
                      <a:off x="4281" y="178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4" name="Oval 388"/>
                    <p:cNvSpPr>
                      <a:spLocks noChangeAspect="1" noChangeArrowheads="1"/>
                    </p:cNvSpPr>
                    <p:nvPr/>
                  </p:nvSpPr>
                  <p:spPr bwMode="auto">
                    <a:xfrm>
                      <a:off x="4304" y="206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5" name="Oval 389"/>
                    <p:cNvSpPr>
                      <a:spLocks noChangeAspect="1" noChangeArrowheads="1"/>
                    </p:cNvSpPr>
                    <p:nvPr/>
                  </p:nvSpPr>
                  <p:spPr bwMode="auto">
                    <a:xfrm>
                      <a:off x="4075" y="2044"/>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6" name="Oval 390"/>
                    <p:cNvSpPr>
                      <a:spLocks noChangeAspect="1" noChangeArrowheads="1"/>
                    </p:cNvSpPr>
                    <p:nvPr/>
                  </p:nvSpPr>
                  <p:spPr bwMode="auto">
                    <a:xfrm>
                      <a:off x="4235"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7" name="Oval 391"/>
                    <p:cNvSpPr>
                      <a:spLocks noChangeAspect="1" noChangeArrowheads="1"/>
                    </p:cNvSpPr>
                    <p:nvPr/>
                  </p:nvSpPr>
                  <p:spPr bwMode="auto">
                    <a:xfrm>
                      <a:off x="4647" y="167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8" name="Oval 392"/>
                    <p:cNvSpPr>
                      <a:spLocks noChangeAspect="1" noChangeArrowheads="1"/>
                    </p:cNvSpPr>
                    <p:nvPr/>
                  </p:nvSpPr>
                  <p:spPr bwMode="auto">
                    <a:xfrm>
                      <a:off x="4944" y="164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9" name="Oval 393"/>
                    <p:cNvSpPr>
                      <a:spLocks noChangeAspect="1" noChangeArrowheads="1"/>
                    </p:cNvSpPr>
                    <p:nvPr/>
                  </p:nvSpPr>
                  <p:spPr bwMode="auto">
                    <a:xfrm>
                      <a:off x="4350" y="1460"/>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0" name="Oval 394"/>
                    <p:cNvSpPr>
                      <a:spLocks noChangeAspect="1" noChangeArrowheads="1"/>
                    </p:cNvSpPr>
                    <p:nvPr/>
                  </p:nvSpPr>
                  <p:spPr bwMode="auto">
                    <a:xfrm>
                      <a:off x="3824" y="132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1" name="Oval 395"/>
                    <p:cNvSpPr>
                      <a:spLocks noChangeAspect="1" noChangeArrowheads="1"/>
                    </p:cNvSpPr>
                    <p:nvPr/>
                  </p:nvSpPr>
                  <p:spPr bwMode="auto">
                    <a:xfrm>
                      <a:off x="4007" y="111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2" name="Oval 396"/>
                    <p:cNvSpPr>
                      <a:spLocks noChangeAspect="1" noChangeArrowheads="1"/>
                    </p:cNvSpPr>
                    <p:nvPr/>
                  </p:nvSpPr>
                  <p:spPr bwMode="auto">
                    <a:xfrm>
                      <a:off x="4030" y="89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3" name="Oval 397"/>
                    <p:cNvSpPr>
                      <a:spLocks noChangeAspect="1" noChangeArrowheads="1"/>
                    </p:cNvSpPr>
                    <p:nvPr/>
                  </p:nvSpPr>
                  <p:spPr bwMode="auto">
                    <a:xfrm>
                      <a:off x="4258"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4" name="Oval 398"/>
                    <p:cNvSpPr>
                      <a:spLocks noChangeAspect="1" noChangeArrowheads="1"/>
                    </p:cNvSpPr>
                    <p:nvPr/>
                  </p:nvSpPr>
                  <p:spPr bwMode="auto">
                    <a:xfrm>
                      <a:off x="4624" y="122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5" name="Oval 399"/>
                    <p:cNvSpPr>
                      <a:spLocks noChangeAspect="1" noChangeArrowheads="1"/>
                    </p:cNvSpPr>
                    <p:nvPr/>
                  </p:nvSpPr>
                  <p:spPr bwMode="auto">
                    <a:xfrm>
                      <a:off x="4578"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6" name="Oval 400"/>
                    <p:cNvSpPr>
                      <a:spLocks noChangeAspect="1" noChangeArrowheads="1"/>
                    </p:cNvSpPr>
                    <p:nvPr/>
                  </p:nvSpPr>
                  <p:spPr bwMode="auto">
                    <a:xfrm>
                      <a:off x="3710" y="525"/>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7" name="Oval 401"/>
                    <p:cNvSpPr>
                      <a:spLocks noChangeAspect="1" noChangeArrowheads="1"/>
                    </p:cNvSpPr>
                    <p:nvPr/>
                  </p:nvSpPr>
                  <p:spPr bwMode="auto">
                    <a:xfrm>
                      <a:off x="4670" y="66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8" name="Oval 402"/>
                    <p:cNvSpPr>
                      <a:spLocks noChangeAspect="1" noChangeArrowheads="1"/>
                    </p:cNvSpPr>
                    <p:nvPr/>
                  </p:nvSpPr>
                  <p:spPr bwMode="auto">
                    <a:xfrm>
                      <a:off x="4578"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9" name="Oval 403"/>
                    <p:cNvSpPr>
                      <a:spLocks noChangeAspect="1" noChangeArrowheads="1"/>
                    </p:cNvSpPr>
                    <p:nvPr/>
                  </p:nvSpPr>
                  <p:spPr bwMode="auto">
                    <a:xfrm>
                      <a:off x="5104"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0" name="Oval 404"/>
                    <p:cNvSpPr>
                      <a:spLocks noChangeAspect="1" noChangeArrowheads="1"/>
                    </p:cNvSpPr>
                    <p:nvPr/>
                  </p:nvSpPr>
                  <p:spPr bwMode="auto">
                    <a:xfrm>
                      <a:off x="5081" y="113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1" name="Oval 405"/>
                    <p:cNvSpPr>
                      <a:spLocks noChangeAspect="1" noChangeArrowheads="1"/>
                    </p:cNvSpPr>
                    <p:nvPr/>
                  </p:nvSpPr>
                  <p:spPr bwMode="auto">
                    <a:xfrm>
                      <a:off x="5378"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2" name="Oval 406"/>
                    <p:cNvSpPr>
                      <a:spLocks noChangeAspect="1" noChangeArrowheads="1"/>
                    </p:cNvSpPr>
                    <p:nvPr/>
                  </p:nvSpPr>
                  <p:spPr bwMode="auto">
                    <a:xfrm>
                      <a:off x="5333" y="946"/>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3" name="Oval 407"/>
                    <p:cNvSpPr>
                      <a:spLocks noChangeAspect="1" noChangeArrowheads="1"/>
                    </p:cNvSpPr>
                    <p:nvPr/>
                  </p:nvSpPr>
                  <p:spPr bwMode="auto">
                    <a:xfrm>
                      <a:off x="4258" y="2185"/>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4" name="Oval 408"/>
                    <p:cNvSpPr>
                      <a:spLocks noChangeAspect="1" noChangeArrowheads="1"/>
                    </p:cNvSpPr>
                    <p:nvPr/>
                  </p:nvSpPr>
                  <p:spPr bwMode="auto">
                    <a:xfrm>
                      <a:off x="4030" y="75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5" name="Oval 409"/>
                    <p:cNvSpPr>
                      <a:spLocks noChangeAspect="1" noChangeArrowheads="1"/>
                    </p:cNvSpPr>
                    <p:nvPr/>
                  </p:nvSpPr>
                  <p:spPr bwMode="auto">
                    <a:xfrm>
                      <a:off x="3504" y="59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6" name="Oval 410"/>
                    <p:cNvSpPr>
                      <a:spLocks noChangeAspect="1" noChangeArrowheads="1"/>
                    </p:cNvSpPr>
                    <p:nvPr/>
                  </p:nvSpPr>
                  <p:spPr bwMode="auto">
                    <a:xfrm>
                      <a:off x="4533" y="132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7" name="Oval 411"/>
                    <p:cNvSpPr>
                      <a:spLocks noChangeAspect="1" noChangeArrowheads="1"/>
                    </p:cNvSpPr>
                    <p:nvPr/>
                  </p:nvSpPr>
                  <p:spPr bwMode="auto">
                    <a:xfrm>
                      <a:off x="4533" y="1086"/>
                      <a:ext cx="22"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8" name="Oval 412"/>
                    <p:cNvSpPr>
                      <a:spLocks noChangeAspect="1" noChangeArrowheads="1"/>
                    </p:cNvSpPr>
                    <p:nvPr/>
                  </p:nvSpPr>
                  <p:spPr bwMode="auto">
                    <a:xfrm>
                      <a:off x="4578"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grpSp>
      </p:grpSp>
      <p:grpSp>
        <p:nvGrpSpPr>
          <p:cNvPr id="31744" name="Group 659"/>
          <p:cNvGrpSpPr>
            <a:grpSpLocks noChangeAspect="1"/>
          </p:cNvGrpSpPr>
          <p:nvPr/>
        </p:nvGrpSpPr>
        <p:grpSpPr bwMode="auto">
          <a:xfrm>
            <a:off x="1244600" y="227013"/>
            <a:ext cx="6853238" cy="6200775"/>
            <a:chOff x="1056" y="288"/>
            <a:chExt cx="4032" cy="3648"/>
          </a:xfrm>
        </p:grpSpPr>
        <p:sp>
          <p:nvSpPr>
            <p:cNvPr id="202758" name="Oval 660"/>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59" name="Oval 661"/>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0" name="Oval 662"/>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1" name="Oval 663"/>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2" name="Oval 664"/>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3" name="Oval 665"/>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4" name="Oval 666"/>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5" name="Oval 667"/>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6" name="Oval 668"/>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7" name="Oval 669"/>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8" name="Oval 670"/>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9" name="Oval 671"/>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0" name="Oval 672"/>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1" name="Oval 673"/>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2" name="Oval 674"/>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3" name="Oval 675"/>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4" name="Oval 676"/>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5" name="Oval 677"/>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6" name="Oval 678"/>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7" name="Oval 679"/>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8" name="Oval 680"/>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9" name="Oval 681"/>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0" name="Oval 682"/>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1" name="Oval 683"/>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2" name="Oval 684"/>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3" name="Oval 685"/>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4" name="Oval 686"/>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5" name="Oval 687"/>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6" name="Oval 688"/>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7" name="Oval 689"/>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8" name="Oval 690"/>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9" name="Oval 691"/>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0" name="Oval 692"/>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1" name="Oval 693"/>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2" name="Oval 694"/>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3" name="Oval 695"/>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4" name="Oval 696"/>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5" name="Oval 697"/>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6" name="Oval 698"/>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7" name="Oval 699"/>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8" name="Oval 700"/>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9" name="Oval 701"/>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0" name="Oval 702"/>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1" name="Oval 703"/>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2" name="Oval 704"/>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3" name="Oval 705"/>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4" name="Oval 706"/>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5" name="Oval 707"/>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6" name="Oval 708"/>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7" name="Oval 709"/>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8" name="Oval 710"/>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9" name="Oval 711"/>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0" name="Oval 712"/>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1" name="Oval 713"/>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2" name="Oval 714"/>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3" name="Oval 715"/>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4" name="Oval 716"/>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5" name="Oval 717"/>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6" name="Oval 718"/>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7" name="Oval 719"/>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8" name="Oval 720"/>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9" name="Oval 721"/>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0" name="Oval 722"/>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1" name="Oval 723"/>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2" name="Oval 724"/>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3" name="Oval 725"/>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4" name="Oval 726"/>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5" name="Oval 727"/>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6" name="Oval 728"/>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7" name="Oval 729"/>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8" name="Oval 730"/>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9" name="Oval 731"/>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0" name="Oval 732"/>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1" name="Oval 733"/>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2" name="Oval 734"/>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3" name="Oval 735"/>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4" name="Oval 736"/>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5" name="Oval 737"/>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6" name="Oval 738"/>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7" name="Oval 739"/>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8" name="Oval 740"/>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9" name="Oval 741"/>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0" name="Oval 742"/>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1" name="Oval 743"/>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2" name="Oval 744"/>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3" name="Oval 745"/>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4" name="Oval 746"/>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5" name="Oval 747"/>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6" name="Oval 748"/>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7" name="Oval 749"/>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8" name="Oval 750"/>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9" name="Oval 751"/>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0" name="Oval 752"/>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1" name="Oval 753"/>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2" name="Oval 754"/>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3" name="Oval 755"/>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4" name="Oval 756"/>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5" name="Oval 757"/>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6" name="Oval 758"/>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7" name="Oval 759"/>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8" name="Oval 760"/>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9" name="Oval 761"/>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0" name="Oval 762"/>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1" name="Oval 763"/>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2" name="Oval 764"/>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3" name="Oval 765"/>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4" name="Oval 766"/>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5" name="Oval 767"/>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6" name="Oval 768"/>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7" name="Oval 769"/>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8" name="Oval 770"/>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spTree>
    <p:extLst>
      <p:ext uri="{BB962C8B-B14F-4D97-AF65-F5344CB8AC3E}">
        <p14:creationId xmlns:p14="http://schemas.microsoft.com/office/powerpoint/2010/main" val="3296080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1000"/>
                                        <p:tgtEl>
                                          <p:spTgt spid="2"/>
                                        </p:tgtEl>
                                        <p:attrNameLst>
                                          <p:attrName>ppt_w</p:attrName>
                                        </p:attrNameLst>
                                      </p:cBhvr>
                                      <p:tavLst>
                                        <p:tav tm="0">
                                          <p:val>
                                            <p:strVal val="ppt_w"/>
                                          </p:val>
                                        </p:tav>
                                        <p:tav tm="100000">
                                          <p:val>
                                            <p:strVal val="4/3*ppt_w"/>
                                          </p:val>
                                        </p:tav>
                                      </p:tavLst>
                                    </p:anim>
                                    <p:anim calcmode="lin" valueType="num">
                                      <p:cBhvr>
                                        <p:cTn id="7" dur="1000"/>
                                        <p:tgtEl>
                                          <p:spTgt spid="2"/>
                                        </p:tgtEl>
                                        <p:attrNameLst>
                                          <p:attrName>ppt_h</p:attrName>
                                        </p:attrNameLst>
                                      </p:cBhvr>
                                      <p:tavLst>
                                        <p:tav tm="0">
                                          <p:val>
                                            <p:strVal val="ppt_h"/>
                                          </p:val>
                                        </p:tav>
                                        <p:tav tm="100000">
                                          <p:val>
                                            <p:strVal val="4/3*ppt_h"/>
                                          </p:val>
                                        </p:tav>
                                      </p:tavLst>
                                    </p:anim>
                                    <p:set>
                                      <p:cBhvr>
                                        <p:cTn id="8" dur="1" fill="hold">
                                          <p:stCondLst>
                                            <p:cond delay="9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1000" fill="hold"/>
                                        <p:tgtEl>
                                          <p:spTgt spid="2"/>
                                        </p:tgtEl>
                                        <p:attrNameLst>
                                          <p:attrName>ppt_x</p:attrName>
                                          <p:attrName>ppt_y</p:attrName>
                                        </p:attrNameLst>
                                      </p:cBhvr>
                                      <p:rCtr x="-5200" y="0"/>
                                    </p:animMotion>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nodeType="afterGroup">
                            <p:stCondLst>
                              <p:cond delay="1000"/>
                            </p:stCondLst>
                            <p:childTnLst>
                              <p:par>
                                <p:cTn id="15" presetID="23" presetClass="exit" presetSubtype="272" fill="hold" nodeType="afterEffect">
                                  <p:stCondLst>
                                    <p:cond delay="0"/>
                                  </p:stCondLst>
                                  <p:childTnLst>
                                    <p:anim calcmode="lin" valueType="num">
                                      <p:cBhvr>
                                        <p:cTn id="16" dur="1000"/>
                                        <p:tgtEl>
                                          <p:spTgt spid="12"/>
                                        </p:tgtEl>
                                        <p:attrNameLst>
                                          <p:attrName>ppt_w</p:attrName>
                                        </p:attrNameLst>
                                      </p:cBhvr>
                                      <p:tavLst>
                                        <p:tav tm="0">
                                          <p:val>
                                            <p:strVal val="ppt_w"/>
                                          </p:val>
                                        </p:tav>
                                        <p:tav tm="100000">
                                          <p:val>
                                            <p:strVal val="4/3*ppt_w"/>
                                          </p:val>
                                        </p:tav>
                                      </p:tavLst>
                                    </p:anim>
                                    <p:anim calcmode="lin" valueType="num">
                                      <p:cBhvr>
                                        <p:cTn id="17" dur="1000"/>
                                        <p:tgtEl>
                                          <p:spTgt spid="12"/>
                                        </p:tgtEl>
                                        <p:attrNameLst>
                                          <p:attrName>ppt_h</p:attrName>
                                        </p:attrNameLst>
                                      </p:cBhvr>
                                      <p:tavLst>
                                        <p:tav tm="0">
                                          <p:val>
                                            <p:strVal val="ppt_h"/>
                                          </p:val>
                                        </p:tav>
                                        <p:tav tm="100000">
                                          <p:val>
                                            <p:strVal val="4/3*ppt_h"/>
                                          </p:val>
                                        </p:tav>
                                      </p:tavLst>
                                    </p:anim>
                                    <p:set>
                                      <p:cBhvr>
                                        <p:cTn id="18" dur="1" fill="hold">
                                          <p:stCondLst>
                                            <p:cond delay="9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1000" fill="hold"/>
                                        <p:tgtEl>
                                          <p:spTgt spid="12"/>
                                        </p:tgtEl>
                                        <p:attrNameLst>
                                          <p:attrName>ppt_x</p:attrName>
                                          <p:attrName>ppt_y</p:attrName>
                                        </p:attrNameLst>
                                      </p:cBhvr>
                                      <p:rCtr x="-3800" y="0"/>
                                    </p:animMotion>
                                  </p:childTnLst>
                                </p:cTn>
                              </p:par>
                            </p:childTnLst>
                          </p:cTn>
                        </p:par>
                        <p:par>
                          <p:cTn id="21" fill="hold" nodeType="afterGroup">
                            <p:stCondLst>
                              <p:cond delay="2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nodeType="afterGroup">
                            <p:stCondLst>
                              <p:cond delay="2000"/>
                            </p:stCondLst>
                            <p:childTnLst>
                              <p:par>
                                <p:cTn id="25" presetID="23" presetClass="exit" presetSubtype="272" fill="hold" nodeType="afterEffect">
                                  <p:stCondLst>
                                    <p:cond delay="0"/>
                                  </p:stCondLst>
                                  <p:childTnLst>
                                    <p:anim calcmode="lin" valueType="num">
                                      <p:cBhvr>
                                        <p:cTn id="26" dur="1000"/>
                                        <p:tgtEl>
                                          <p:spTgt spid="22"/>
                                        </p:tgtEl>
                                        <p:attrNameLst>
                                          <p:attrName>ppt_w</p:attrName>
                                        </p:attrNameLst>
                                      </p:cBhvr>
                                      <p:tavLst>
                                        <p:tav tm="0">
                                          <p:val>
                                            <p:strVal val="ppt_w"/>
                                          </p:val>
                                        </p:tav>
                                        <p:tav tm="100000">
                                          <p:val>
                                            <p:strVal val="4/3*ppt_w"/>
                                          </p:val>
                                        </p:tav>
                                      </p:tavLst>
                                    </p:anim>
                                    <p:anim calcmode="lin" valueType="num">
                                      <p:cBhvr>
                                        <p:cTn id="27" dur="1000"/>
                                        <p:tgtEl>
                                          <p:spTgt spid="22"/>
                                        </p:tgtEl>
                                        <p:attrNameLst>
                                          <p:attrName>ppt_h</p:attrName>
                                        </p:attrNameLst>
                                      </p:cBhvr>
                                      <p:tavLst>
                                        <p:tav tm="0">
                                          <p:val>
                                            <p:strVal val="ppt_h"/>
                                          </p:val>
                                        </p:tav>
                                        <p:tav tm="100000">
                                          <p:val>
                                            <p:strVal val="4/3*ppt_h"/>
                                          </p:val>
                                        </p:tav>
                                      </p:tavLst>
                                    </p:anim>
                                    <p:set>
                                      <p:cBhvr>
                                        <p:cTn id="28" dur="1" fill="hold">
                                          <p:stCondLst>
                                            <p:cond delay="9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1000" fill="hold"/>
                                        <p:tgtEl>
                                          <p:spTgt spid="22"/>
                                        </p:tgtEl>
                                        <p:attrNameLst>
                                          <p:attrName>ppt_x</p:attrName>
                                          <p:attrName>ppt_y</p:attrName>
                                        </p:attrNameLst>
                                      </p:cBhvr>
                                      <p:rCtr x="-5800" y="0"/>
                                    </p:animMotion>
                                  </p:childTnLst>
                                </p:cTn>
                              </p:par>
                            </p:childTnLst>
                          </p:cTn>
                        </p:par>
                        <p:par>
                          <p:cTn id="31" fill="hold" nodeType="afterGroup">
                            <p:stCondLst>
                              <p:cond delay="3000"/>
                            </p:stCondLst>
                            <p:childTnLst>
                              <p:par>
                                <p:cTn id="32" presetID="1" presetClass="entr" presetSubtype="0" fill="hold" nodeType="afterEffect">
                                  <p:stCondLst>
                                    <p:cond delay="0"/>
                                  </p:stCondLst>
                                  <p:childTnLst>
                                    <p:set>
                                      <p:cBhvr>
                                        <p:cTn id="33" dur="1" fill="hold">
                                          <p:stCondLst>
                                            <p:cond delay="0"/>
                                          </p:stCondLst>
                                        </p:cTn>
                                        <p:tgtEl>
                                          <p:spTgt spid="31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2"/>
          <p:cNvGrpSpPr>
            <a:grpSpLocks/>
          </p:cNvGrpSpPr>
          <p:nvPr/>
        </p:nvGrpSpPr>
        <p:grpSpPr bwMode="auto">
          <a:xfrm>
            <a:off x="1898650" y="879475"/>
            <a:ext cx="5627688" cy="4813300"/>
            <a:chOff x="1196" y="554"/>
            <a:chExt cx="3545" cy="3032"/>
          </a:xfrm>
        </p:grpSpPr>
        <p:grpSp>
          <p:nvGrpSpPr>
            <p:cNvPr id="203936" name="Group 173"/>
            <p:cNvGrpSpPr>
              <a:grpSpLocks/>
            </p:cNvGrpSpPr>
            <p:nvPr/>
          </p:nvGrpSpPr>
          <p:grpSpPr bwMode="auto">
            <a:xfrm>
              <a:off x="1761" y="1222"/>
              <a:ext cx="2055" cy="1491"/>
              <a:chOff x="1761" y="1222"/>
              <a:chExt cx="2055" cy="1491"/>
            </a:xfrm>
          </p:grpSpPr>
          <p:sp>
            <p:nvSpPr>
              <p:cNvPr id="203949"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50"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51" name="Line 176"/>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3937" name="Group 177"/>
            <p:cNvGrpSpPr>
              <a:grpSpLocks/>
            </p:cNvGrpSpPr>
            <p:nvPr/>
          </p:nvGrpSpPr>
          <p:grpSpPr bwMode="auto">
            <a:xfrm>
              <a:off x="1196" y="657"/>
              <a:ext cx="1181" cy="1336"/>
              <a:chOff x="1196" y="657"/>
              <a:chExt cx="1181" cy="1336"/>
            </a:xfrm>
          </p:grpSpPr>
          <p:sp>
            <p:nvSpPr>
              <p:cNvPr id="203946" name="Line 178"/>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7" name="Line 179"/>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8"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3938" name="Group 181"/>
            <p:cNvGrpSpPr>
              <a:grpSpLocks/>
            </p:cNvGrpSpPr>
            <p:nvPr/>
          </p:nvGrpSpPr>
          <p:grpSpPr bwMode="auto">
            <a:xfrm>
              <a:off x="3405" y="554"/>
              <a:ext cx="1336" cy="1182"/>
              <a:chOff x="3405" y="554"/>
              <a:chExt cx="1336" cy="1182"/>
            </a:xfrm>
          </p:grpSpPr>
          <p:sp>
            <p:nvSpPr>
              <p:cNvPr id="203943" name="Line 182"/>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4" name="Line 183"/>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5"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3939" name="Group 185"/>
            <p:cNvGrpSpPr>
              <a:grpSpLocks/>
            </p:cNvGrpSpPr>
            <p:nvPr/>
          </p:nvGrpSpPr>
          <p:grpSpPr bwMode="auto">
            <a:xfrm>
              <a:off x="2429" y="2456"/>
              <a:ext cx="1336" cy="1130"/>
              <a:chOff x="2429" y="2456"/>
              <a:chExt cx="1336" cy="1130"/>
            </a:xfrm>
          </p:grpSpPr>
          <p:sp>
            <p:nvSpPr>
              <p:cNvPr id="203940"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1"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2" name="Line 188"/>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grpSp>
        <p:nvGrpSpPr>
          <p:cNvPr id="7" name="Group 168"/>
          <p:cNvGrpSpPr>
            <a:grpSpLocks/>
          </p:cNvGrpSpPr>
          <p:nvPr/>
        </p:nvGrpSpPr>
        <p:grpSpPr bwMode="auto">
          <a:xfrm>
            <a:off x="2795588" y="1939925"/>
            <a:ext cx="3262312" cy="2366963"/>
            <a:chOff x="1761" y="1222"/>
            <a:chExt cx="2055" cy="1491"/>
          </a:xfrm>
        </p:grpSpPr>
        <p:sp>
          <p:nvSpPr>
            <p:cNvPr id="203933"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34"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35"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8" name="Group 171"/>
          <p:cNvGrpSpPr>
            <a:grpSpLocks/>
          </p:cNvGrpSpPr>
          <p:nvPr/>
        </p:nvGrpSpPr>
        <p:grpSpPr bwMode="auto">
          <a:xfrm>
            <a:off x="1898650" y="1042988"/>
            <a:ext cx="1874838" cy="2120900"/>
            <a:chOff x="1196" y="657"/>
            <a:chExt cx="1181" cy="1336"/>
          </a:xfrm>
        </p:grpSpPr>
        <p:sp>
          <p:nvSpPr>
            <p:cNvPr id="203930"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31"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32"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9" name="Group 170"/>
          <p:cNvGrpSpPr>
            <a:grpSpLocks/>
          </p:cNvGrpSpPr>
          <p:nvPr/>
        </p:nvGrpSpPr>
        <p:grpSpPr bwMode="auto">
          <a:xfrm>
            <a:off x="5405438" y="879475"/>
            <a:ext cx="2120900" cy="1876425"/>
            <a:chOff x="3405" y="554"/>
            <a:chExt cx="1336" cy="1182"/>
          </a:xfrm>
        </p:grpSpPr>
        <p:sp>
          <p:nvSpPr>
            <p:cNvPr id="203927"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28"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29"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0" name="Group 169"/>
          <p:cNvGrpSpPr>
            <a:grpSpLocks/>
          </p:cNvGrpSpPr>
          <p:nvPr/>
        </p:nvGrpSpPr>
        <p:grpSpPr bwMode="auto">
          <a:xfrm>
            <a:off x="3856038" y="3898900"/>
            <a:ext cx="2120900" cy="1793875"/>
            <a:chOff x="2429" y="2456"/>
            <a:chExt cx="1336" cy="1130"/>
          </a:xfrm>
        </p:grpSpPr>
        <p:sp>
          <p:nvSpPr>
            <p:cNvPr id="203924"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25"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26"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1" name="Group 2"/>
          <p:cNvGrpSpPr>
            <a:grpSpLocks noChangeAspect="1"/>
          </p:cNvGrpSpPr>
          <p:nvPr/>
        </p:nvGrpSpPr>
        <p:grpSpPr bwMode="auto">
          <a:xfrm>
            <a:off x="1244600" y="227013"/>
            <a:ext cx="6853238" cy="6200775"/>
            <a:chOff x="1056" y="288"/>
            <a:chExt cx="4032" cy="3648"/>
          </a:xfrm>
        </p:grpSpPr>
        <p:sp>
          <p:nvSpPr>
            <p:cNvPr id="203813"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4"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5"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6"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7"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8"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9"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0"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1"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2"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3"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4"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5"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6"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7"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8"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9"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0"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1"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2"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3"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4"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5"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6"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7"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8"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9"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0"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1"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2"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3"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4"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5"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6"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7"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8"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9"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0"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1"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2"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3"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4"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5"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6"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7"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8"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9"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0"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1"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2"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3"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4"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5"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6"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7"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8"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9"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0"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1"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2"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3"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4"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5"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6"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7"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8"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9"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0"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1"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2"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3"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4"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5"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6"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7"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8"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9"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0"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1"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2"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3"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4"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5"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6"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7"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8"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9"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0"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1"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2"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3"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4"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5"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6"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7"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8"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9"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0"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1"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2"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3"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4"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5"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6"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7"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8"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9"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20"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21"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22"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23"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2" name="Group 114"/>
          <p:cNvGrpSpPr>
            <a:grpSpLocks noChangeAspect="1"/>
          </p:cNvGrpSpPr>
          <p:nvPr/>
        </p:nvGrpSpPr>
        <p:grpSpPr bwMode="auto">
          <a:xfrm>
            <a:off x="1652588" y="390525"/>
            <a:ext cx="5384800" cy="4486275"/>
            <a:chOff x="864" y="192"/>
            <a:chExt cx="3168" cy="2640"/>
          </a:xfrm>
        </p:grpSpPr>
        <p:sp>
          <p:nvSpPr>
            <p:cNvPr id="203810"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11"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12"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sp>
        <p:nvSpPr>
          <p:cNvPr id="85119"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0"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1"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2"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3"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4"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5"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6"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7"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31"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32"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33"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13" name="Group 142"/>
          <p:cNvGrpSpPr>
            <a:grpSpLocks/>
          </p:cNvGrpSpPr>
          <p:nvPr/>
        </p:nvGrpSpPr>
        <p:grpSpPr bwMode="auto">
          <a:xfrm>
            <a:off x="511175" y="390525"/>
            <a:ext cx="3262313" cy="2855913"/>
            <a:chOff x="322" y="246"/>
            <a:chExt cx="2055" cy="1799"/>
          </a:xfrm>
        </p:grpSpPr>
        <p:sp>
          <p:nvSpPr>
            <p:cNvPr id="203807"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8"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9"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4" name="Group 146"/>
          <p:cNvGrpSpPr>
            <a:grpSpLocks/>
          </p:cNvGrpSpPr>
          <p:nvPr/>
        </p:nvGrpSpPr>
        <p:grpSpPr bwMode="auto">
          <a:xfrm>
            <a:off x="4344988" y="390525"/>
            <a:ext cx="2936875" cy="3752850"/>
            <a:chOff x="2737" y="246"/>
            <a:chExt cx="1850" cy="2364"/>
          </a:xfrm>
        </p:grpSpPr>
        <p:sp>
          <p:nvSpPr>
            <p:cNvPr id="203804"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5"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6"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5" name="Group 150"/>
          <p:cNvGrpSpPr>
            <a:grpSpLocks/>
          </p:cNvGrpSpPr>
          <p:nvPr/>
        </p:nvGrpSpPr>
        <p:grpSpPr bwMode="auto">
          <a:xfrm>
            <a:off x="1816100" y="3327400"/>
            <a:ext cx="3833813" cy="2773363"/>
            <a:chOff x="1144" y="2096"/>
            <a:chExt cx="2415" cy="1747"/>
          </a:xfrm>
        </p:grpSpPr>
        <p:sp>
          <p:nvSpPr>
            <p:cNvPr id="203801" name="Line 151"/>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2" name="Line 152"/>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3"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sp>
        <p:nvSpPr>
          <p:cNvPr id="85159"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962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131"/>
                                        </p:tgtEl>
                                        <p:attrNameLst>
                                          <p:attrName>style.visibility</p:attrName>
                                        </p:attrNameLst>
                                      </p:cBhvr>
                                      <p:to>
                                        <p:strVal val="visible"/>
                                      </p:to>
                                    </p:set>
                                    <p:animEffect transition="in" filter="dissolve">
                                      <p:cBhvr>
                                        <p:cTn id="7" dur="500"/>
                                        <p:tgtEl>
                                          <p:spTgt spid="851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132"/>
                                        </p:tgtEl>
                                        <p:attrNameLst>
                                          <p:attrName>style.visibility</p:attrName>
                                        </p:attrNameLst>
                                      </p:cBhvr>
                                      <p:to>
                                        <p:strVal val="visible"/>
                                      </p:to>
                                    </p:set>
                                    <p:animEffect transition="in" filter="dissolve">
                                      <p:cBhvr>
                                        <p:cTn id="10" dur="500"/>
                                        <p:tgtEl>
                                          <p:spTgt spid="851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133"/>
                                        </p:tgtEl>
                                        <p:attrNameLst>
                                          <p:attrName>style.visibility</p:attrName>
                                        </p:attrNameLst>
                                      </p:cBhvr>
                                      <p:to>
                                        <p:strVal val="visible"/>
                                      </p:to>
                                    </p:set>
                                    <p:animEffect transition="in" filter="dissolve">
                                      <p:cBhvr>
                                        <p:cTn id="13" dur="500"/>
                                        <p:tgtEl>
                                          <p:spTgt spid="85133"/>
                                        </p:tgtEl>
                                      </p:cBhvr>
                                    </p:animEffect>
                                  </p:childTnLst>
                                </p:cTn>
                              </p:par>
                            </p:childTnLst>
                          </p:cTn>
                        </p:par>
                        <p:par>
                          <p:cTn id="14" fill="hold" nodeType="afterGroup">
                            <p:stCondLst>
                              <p:cond delay="500"/>
                            </p:stCondLst>
                            <p:childTnLst>
                              <p:par>
                                <p:cTn id="15" presetID="0" presetClass="path" presetSubtype="0" accel="50000" decel="50000" fill="hold" grpId="1" nodeType="afterEffect">
                                  <p:stCondLst>
                                    <p:cond delay="0"/>
                                  </p:stCondLst>
                                  <p:childTnLst>
                                    <p:animMotion origin="layout" path="M 4.16667E-6 1.85185E-6 C -0.00625 -0.00278 -0.01007 -0.01019 -0.01615 -0.01343 C -0.01702 -0.01458 -0.01771 -0.01597 -0.01875 -0.01667 C -0.0198 -0.01759 -0.02153 -0.01713 -0.0224 -0.01829 C -0.02344 -0.01968 -0.02292 -0.02199 -0.02379 -0.02338 C -0.02657 -0.02778 -0.03351 -0.03333 -0.0375 -0.03495 C -0.03837 -0.03611 -0.03889 -0.0375 -0.03994 -0.03843 C -0.04115 -0.03935 -0.04271 -0.03889 -0.04375 -0.04005 C -0.04497 -0.0412 -0.04497 -0.04398 -0.04619 -0.04491 C -0.04844 -0.04676 -0.05365 -0.04838 -0.05365 -0.04838 C -0.05747 -0.05324 -0.0658 -0.05764 -0.07119 -0.05995 C -0.07448 -0.06435 -0.07934 -0.06806 -0.08369 -0.06991 C -0.09619 -0.08657 -0.13021 -0.08333 -0.14254 -0.08333 " pathEditMode="relative" ptsTypes="ffffffffffffA">
                                      <p:cBhvr>
                                        <p:cTn id="16" dur="2000" fill="hold"/>
                                        <p:tgtEl>
                                          <p:spTgt spid="85133"/>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1.94444E-6 -7.77778E-6 C 0.00139 0.01666 0.00191 0.05624 0.00625 0.06504 C 0.01042 0.08564 0.00885 0.09675 0.02014 0.1118 C 0.02326 0.12476 0.02083 0.1405 0.03125 0.14513 C 0.03281 0.15046 0.03264 0.14837 0.03264 0.15185 " pathEditMode="relative" ptsTypes="ffffA">
                                      <p:cBhvr>
                                        <p:cTn id="18" dur="2000" fill="hold"/>
                                        <p:tgtEl>
                                          <p:spTgt spid="85132"/>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20" dur="2000" fill="hold"/>
                                        <p:tgtEl>
                                          <p:spTgt spid="85131"/>
                                        </p:tgtEl>
                                        <p:attrNameLst>
                                          <p:attrName>ppt_x</p:attrName>
                                          <p:attrName>ppt_y</p:attrName>
                                        </p:attrNameLst>
                                      </p:cBhvr>
                                    </p:animMotion>
                                  </p:childTnLst>
                                </p:cTn>
                              </p:par>
                            </p:childTnLst>
                          </p:cTn>
                        </p:par>
                        <p:par>
                          <p:cTn id="21" fill="hold" nodeType="afterGroup">
                            <p:stCondLst>
                              <p:cond delay="2500"/>
                            </p:stCondLst>
                            <p:childTnLst>
                              <p:par>
                                <p:cTn id="22" presetID="16" presetClass="entr" presetSubtype="26" fill="hold" nodeType="afterEffect">
                                  <p:stCondLst>
                                    <p:cond delay="0"/>
                                  </p:stCondLst>
                                  <p:iterate type="lt">
                                    <p:tmPct val="0"/>
                                  </p:iterate>
                                  <p:childTnLst>
                                    <p:set>
                                      <p:cBhvr>
                                        <p:cTn id="23" dur="1" fill="hold">
                                          <p:stCondLst>
                                            <p:cond delay="0"/>
                                          </p:stCondLst>
                                        </p:cTn>
                                        <p:tgtEl>
                                          <p:spTgt spid="12"/>
                                        </p:tgtEl>
                                        <p:attrNameLst>
                                          <p:attrName>style.visibility</p:attrName>
                                        </p:attrNameLst>
                                      </p:cBhvr>
                                      <p:to>
                                        <p:strVal val="visible"/>
                                      </p:to>
                                    </p:set>
                                    <p:animEffect transition="in" filter="barn(inHorizontal)">
                                      <p:cBhvr>
                                        <p:cTn id="24" dur="10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5120"/>
                                        </p:tgtEl>
                                        <p:attrNameLst>
                                          <p:attrName>style.visibility</p:attrName>
                                        </p:attrNameLst>
                                      </p:cBhvr>
                                      <p:to>
                                        <p:strVal val="visible"/>
                                      </p:to>
                                    </p:set>
                                    <p:animEffect transition="in" filter="dissolve">
                                      <p:cBhvr>
                                        <p:cTn id="29" dur="500"/>
                                        <p:tgtEl>
                                          <p:spTgt spid="8512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5119"/>
                                        </p:tgtEl>
                                        <p:attrNameLst>
                                          <p:attrName>style.visibility</p:attrName>
                                        </p:attrNameLst>
                                      </p:cBhvr>
                                      <p:to>
                                        <p:strVal val="visible"/>
                                      </p:to>
                                    </p:set>
                                    <p:animEffect transition="in" filter="dissolve">
                                      <p:cBhvr>
                                        <p:cTn id="32" dur="500"/>
                                        <p:tgtEl>
                                          <p:spTgt spid="851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5121"/>
                                        </p:tgtEl>
                                        <p:attrNameLst>
                                          <p:attrName>style.visibility</p:attrName>
                                        </p:attrNameLst>
                                      </p:cBhvr>
                                      <p:to>
                                        <p:strVal val="visible"/>
                                      </p:to>
                                    </p:set>
                                    <p:animEffect transition="in" filter="dissolve">
                                      <p:cBhvr>
                                        <p:cTn id="35" dur="500"/>
                                        <p:tgtEl>
                                          <p:spTgt spid="85121"/>
                                        </p:tgtEl>
                                      </p:cBhvr>
                                    </p:animEffect>
                                  </p:childTnLst>
                                </p:cTn>
                              </p:par>
                            </p:childTnLst>
                          </p:cTn>
                        </p:par>
                        <p:par>
                          <p:cTn id="36" fill="hold" nodeType="afterGroup">
                            <p:stCondLst>
                              <p:cond delay="500"/>
                            </p:stCondLst>
                            <p:childTnLst>
                              <p:par>
                                <p:cTn id="37" presetID="0" presetClass="path" presetSubtype="0" accel="50000" decel="50000" fill="hold" grpId="1" nodeType="afterEffect">
                                  <p:stCondLst>
                                    <p:cond delay="0"/>
                                  </p:stCondLst>
                                  <p:childTnLst>
                                    <p:animMotion origin="layout" path="M -1.38889E-6 -3.33333E-6 C -0.00295 0.00394 -0.00851 0.00811 -0.0125 0.01019 C -0.02135 0.00949 -0.03004 0.00926 -0.03889 0.00834 C -0.04601 0.00741 -0.04757 -0.00393 -0.05382 -0.00648 C -0.05417 -0.0081 -0.05399 -0.01064 -0.05504 -0.01157 C -0.05712 -0.01365 -0.0625 -0.01481 -0.0625 -0.01481 C -0.06997 -0.02476 -0.08281 -0.02314 -0.09254 -0.02314 " pathEditMode="relative" ptsTypes="ffffffA">
                                      <p:cBhvr>
                                        <p:cTn id="38" dur="2000" fill="hold"/>
                                        <p:tgtEl>
                                          <p:spTgt spid="85119"/>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 -1.48148E-6 C 0.02517 0.00533 0.01424 0.00301 0.03264 0.00648 C 0.03628 0.02685 0.05764 0.0169 0.0651 0.01759 C 0.07604 0.02384 0.07448 0.02384 0.09514 0.01759 C 0.0967 0.01713 0.09653 0.01273 0.09757 0.01065 C 0.09861 0.00926 0.10017 0.0081 0.10139 0.00648 C 0.10278 -0.00116 0.10451 -0.00555 0.10764 -0.01111 C 0.10799 -0.01319 0.10851 -0.01528 0.10885 -0.01759 C 0.10938 -0.02037 0.11007 -0.02592 0.11007 -0.02569 " pathEditMode="relative" rAng="0" ptsTypes="ffffffffA">
                                      <p:cBhvr>
                                        <p:cTn id="40" dur="2000" fill="hold"/>
                                        <p:tgtEl>
                                          <p:spTgt spid="85120"/>
                                        </p:tgtEl>
                                        <p:attrNameLst>
                                          <p:attrName>ppt_x</p:attrName>
                                          <p:attrName>ppt_y</p:attrName>
                                        </p:attrNameLst>
                                      </p:cBhvr>
                                      <p:rCtr x="5500" y="0"/>
                                    </p:animMotion>
                                  </p:childTnLst>
                                </p:cTn>
                              </p:par>
                              <p:par>
                                <p:cTn id="41" presetID="0" presetClass="path" presetSubtype="0" accel="50000" decel="50000" fill="hold" grpId="1" nodeType="withEffect">
                                  <p:stCondLst>
                                    <p:cond delay="0"/>
                                  </p:stCondLst>
                                  <p:childTnLst>
                                    <p:animMotion origin="layout" path="M -6.66667E-6 -7.40741E-6 C 0.00156 -0.00232 0.00381 -0.00394 0.00503 -0.00672 C 0.00711 -0.01135 0.00746 -0.01829 0.00868 -0.02339 C 0.00833 -0.0345 0.00833 -0.04561 0.00746 -0.05672 C 0.00642 -0.06945 -6.66667E-6 -0.0801 -0.00504 -0.09005 C -0.0066 -0.0963 -0.00782 -0.10255 -0.01007 -0.10834 " pathEditMode="relative" ptsTypes="fffffA">
                                      <p:cBhvr>
                                        <p:cTn id="42" dur="2000" fill="hold"/>
                                        <p:tgtEl>
                                          <p:spTgt spid="85121"/>
                                        </p:tgtEl>
                                        <p:attrNameLst>
                                          <p:attrName>ppt_x</p:attrName>
                                          <p:attrName>ppt_y</p:attrName>
                                        </p:attrNameLst>
                                      </p:cBhvr>
                                    </p:animMotion>
                                  </p:childTnLst>
                                </p:cTn>
                              </p:par>
                            </p:childTnLst>
                          </p:cTn>
                        </p:par>
                        <p:par>
                          <p:cTn id="43" fill="hold" nodeType="afterGroup">
                            <p:stCondLst>
                              <p:cond delay="2500"/>
                            </p:stCondLst>
                            <p:childTnLst>
                              <p:par>
                                <p:cTn id="44" presetID="8"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amond(in)">
                                      <p:cBhvr>
                                        <p:cTn id="46" dur="2000"/>
                                        <p:tgtEl>
                                          <p:spTgt spid="15"/>
                                        </p:tgtEl>
                                      </p:cBhvr>
                                    </p:animEffect>
                                  </p:childTnLst>
                                </p:cTn>
                              </p:par>
                            </p:childTnLst>
                          </p:cTn>
                        </p:par>
                        <p:par>
                          <p:cTn id="47" fill="hold" nodeType="afterGroup">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85122"/>
                                        </p:tgtEl>
                                        <p:attrNameLst>
                                          <p:attrName>style.visibility</p:attrName>
                                        </p:attrNameLst>
                                      </p:cBhvr>
                                      <p:to>
                                        <p:strVal val="visible"/>
                                      </p:to>
                                    </p:set>
                                    <p:animEffect transition="in" filter="dissolve">
                                      <p:cBhvr>
                                        <p:cTn id="50" dur="500"/>
                                        <p:tgtEl>
                                          <p:spTgt spid="8512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5123"/>
                                        </p:tgtEl>
                                        <p:attrNameLst>
                                          <p:attrName>style.visibility</p:attrName>
                                        </p:attrNameLst>
                                      </p:cBhvr>
                                      <p:to>
                                        <p:strVal val="visible"/>
                                      </p:to>
                                    </p:set>
                                    <p:animEffect transition="in" filter="dissolve">
                                      <p:cBhvr>
                                        <p:cTn id="53" dur="500"/>
                                        <p:tgtEl>
                                          <p:spTgt spid="8512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85124"/>
                                        </p:tgtEl>
                                        <p:attrNameLst>
                                          <p:attrName>style.visibility</p:attrName>
                                        </p:attrNameLst>
                                      </p:cBhvr>
                                      <p:to>
                                        <p:strVal val="visible"/>
                                      </p:to>
                                    </p:set>
                                    <p:animEffect transition="in" filter="dissolve">
                                      <p:cBhvr>
                                        <p:cTn id="56" dur="500"/>
                                        <p:tgtEl>
                                          <p:spTgt spid="85124"/>
                                        </p:tgtEl>
                                      </p:cBhvr>
                                    </p:animEffect>
                                  </p:childTnLst>
                                </p:cTn>
                              </p:par>
                            </p:childTnLst>
                          </p:cTn>
                        </p:par>
                        <p:par>
                          <p:cTn id="57" fill="hold" nodeType="afterGroup">
                            <p:stCondLst>
                              <p:cond delay="5000"/>
                            </p:stCondLst>
                            <p:childTnLst>
                              <p:par>
                                <p:cTn id="58" presetID="0" presetClass="path" presetSubtype="0" accel="50000" decel="50000" fill="hold" grpId="1" nodeType="afterEffect">
                                  <p:stCondLst>
                                    <p:cond delay="0"/>
                                  </p:stCondLst>
                                  <p:childTnLst>
                                    <p:animMotion origin="layout" path="M 2.77778E-6 -3.33333E-6 C 0.00138 0.01274 0.00086 0.01088 0.00625 0.01852 C 0.00781 0.02454 0.00954 0.02963 0.01128 0.03519 C 0.01562 0.04862 0.01111 0.0419 0.01631 0.04838 C 0.01909 0.05996 0.01684 0.05579 0.02135 0.06181 C 0.02204 0.06806 0.02222 0.07871 0.02621 0.08334 C 0.02847 0.08588 0.03385 0.09005 0.03385 0.09005 C 0.03541 0.09885 0.03628 0.1088 0.04131 0.11505 C 0.04097 0.11783 0.0401 0.12338 0.0401 0.12338 " pathEditMode="relative" ptsTypes="ffffffffA">
                                      <p:cBhvr>
                                        <p:cTn id="59" dur="2000" fill="hold"/>
                                        <p:tgtEl>
                                          <p:spTgt spid="85122"/>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6.11111E-6 4.81481E-6 C 0.02049 0.00208 0.01129 0.00093 0.02379 0.00648 C 0.02622 0.00764 0.02882 0.0088 0.03126 0.00995 C 0.03247 0.01042 0.03386 0.01111 0.03507 0.01157 C 0.03629 0.01204 0.03872 0.01319 0.03872 0.01319 C 0.04341 0.01944 0.06042 0.02268 0.06754 0.02315 C 0.10539 0.025 0.11025 0.025 0.13247 0.025 " pathEditMode="relative" ptsTypes="ffffffA">
                                      <p:cBhvr>
                                        <p:cTn id="61" dur="2000" fill="hold"/>
                                        <p:tgtEl>
                                          <p:spTgt spid="85123"/>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6.66667E-6 6.66667E-6 C -0.00139 -0.01087 -0.00278 -0.02522 -0.00886 -0.03333 C -0.00921 -0.03495 -0.00938 -0.0368 -0.01007 -0.03819 C -0.0106 -0.03958 -0.01198 -0.04027 -0.01251 -0.04166 C -0.02101 -0.06411 -0.01077 -0.04282 -0.01754 -0.05647 C -0.01928 -0.06365 -0.02292 -0.06759 -0.02761 -0.07152 C -0.02796 -0.07314 -0.02796 -0.07522 -0.02882 -0.07661 C -0.02969 -0.07823 -0.03126 -0.0787 -0.03247 -0.07985 C -0.03733 -0.08495 -0.04167 -0.09235 -0.04757 -0.0949 C -0.04879 -0.09606 -0.05122 -0.09814 -0.05122 -0.09814 " pathEditMode="relative" ptsTypes="fffffffffA">
                                      <p:cBhvr>
                                        <p:cTn id="63" dur="2000" fill="hold"/>
                                        <p:tgtEl>
                                          <p:spTgt spid="85124"/>
                                        </p:tgtEl>
                                        <p:attrNameLst>
                                          <p:attrName>ppt_x</p:attrName>
                                          <p:attrName>ppt_y</p:attrName>
                                        </p:attrNameLst>
                                      </p:cBhvr>
                                    </p:animMotion>
                                  </p:childTnLst>
                                </p:cTn>
                              </p:par>
                            </p:childTnLst>
                          </p:cTn>
                        </p:par>
                        <p:par>
                          <p:cTn id="64" fill="hold" nodeType="afterGroup">
                            <p:stCondLst>
                              <p:cond delay="7000"/>
                            </p:stCondLst>
                            <p:childTnLst>
                              <p:par>
                                <p:cTn id="65" presetID="8"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par>
                          <p:cTn id="68" fill="hold" nodeType="afterGroup">
                            <p:stCondLst>
                              <p:cond delay="9000"/>
                            </p:stCondLst>
                            <p:childTnLst>
                              <p:par>
                                <p:cTn id="69" presetID="9" presetClass="entr" presetSubtype="0" fill="hold" grpId="0" nodeType="afterEffect">
                                  <p:stCondLst>
                                    <p:cond delay="0"/>
                                  </p:stCondLst>
                                  <p:childTnLst>
                                    <p:set>
                                      <p:cBhvr>
                                        <p:cTn id="70" dur="1" fill="hold">
                                          <p:stCondLst>
                                            <p:cond delay="0"/>
                                          </p:stCondLst>
                                        </p:cTn>
                                        <p:tgtEl>
                                          <p:spTgt spid="85126"/>
                                        </p:tgtEl>
                                        <p:attrNameLst>
                                          <p:attrName>style.visibility</p:attrName>
                                        </p:attrNameLst>
                                      </p:cBhvr>
                                      <p:to>
                                        <p:strVal val="visible"/>
                                      </p:to>
                                    </p:set>
                                    <p:animEffect transition="in" filter="dissolve">
                                      <p:cBhvr>
                                        <p:cTn id="71" dur="500"/>
                                        <p:tgtEl>
                                          <p:spTgt spid="8512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5125"/>
                                        </p:tgtEl>
                                        <p:attrNameLst>
                                          <p:attrName>style.visibility</p:attrName>
                                        </p:attrNameLst>
                                      </p:cBhvr>
                                      <p:to>
                                        <p:strVal val="visible"/>
                                      </p:to>
                                    </p:set>
                                    <p:animEffect transition="in" filter="dissolve">
                                      <p:cBhvr>
                                        <p:cTn id="74" dur="500"/>
                                        <p:tgtEl>
                                          <p:spTgt spid="8512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5127"/>
                                        </p:tgtEl>
                                        <p:attrNameLst>
                                          <p:attrName>style.visibility</p:attrName>
                                        </p:attrNameLst>
                                      </p:cBhvr>
                                      <p:to>
                                        <p:strVal val="visible"/>
                                      </p:to>
                                    </p:set>
                                    <p:animEffect transition="in" filter="dissolve">
                                      <p:cBhvr>
                                        <p:cTn id="77" dur="500"/>
                                        <p:tgtEl>
                                          <p:spTgt spid="85127"/>
                                        </p:tgtEl>
                                      </p:cBhvr>
                                    </p:animEffect>
                                  </p:childTnLst>
                                </p:cTn>
                              </p:par>
                            </p:childTnLst>
                          </p:cTn>
                        </p:par>
                        <p:par>
                          <p:cTn id="78" fill="hold" nodeType="afterGroup">
                            <p:stCondLst>
                              <p:cond delay="9500"/>
                            </p:stCondLst>
                            <p:childTnLst>
                              <p:par>
                                <p:cTn id="79" presetID="0" presetClass="path" presetSubtype="0" accel="50000" decel="50000" fill="hold" grpId="1" nodeType="afterEffect">
                                  <p:stCondLst>
                                    <p:cond delay="0"/>
                                  </p:stCondLst>
                                  <p:childTnLst>
                                    <p:animMotion origin="layout" path="M -6.66667E-6 -3.33333E-6 C -0.00869 0.0007 -0.01754 0.00024 -0.02622 0.00186 C -0.02744 0.00209 -0.02778 0.0044 -0.02882 0.0051 C -0.03126 0.00672 -0.03629 0.00834 -0.03629 0.00834 C -0.03941 0.01274 -0.04358 0.0169 -0.04636 0.02176 C -0.0507 0.0294 -0.05261 0.0382 -0.05747 0.04514 C -0.0599 0.05348 -0.06042 0.06227 -0.06511 0.06852 C -0.06632 0.07315 -0.06737 0.075 -0.06997 0.07848 " pathEditMode="relative" ptsTypes="fffffffA">
                                      <p:cBhvr>
                                        <p:cTn id="80" dur="2000" fill="hold"/>
                                        <p:tgtEl>
                                          <p:spTgt spid="85125"/>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8.33333E-7 -3.7037E-7 C 0.00017 0.00116 0.00191 0.01273 0.0026 0.01343 C 0.00469 0.01551 0.00764 0.01551 0.01007 0.01667 C 0.01129 0.01713 0.01389 0.01829 0.01389 0.01829 C 0.01528 0.02593 0.0151 0.02894 0.02014 0.03334 C 0.02274 0.04398 0.0191 0.03357 0.02639 0.04005 C 0.0276 0.04121 0.0276 0.04375 0.02882 0.04491 C 0.02986 0.04607 0.03142 0.04607 0.03264 0.04676 C 0.03403 0.05232 0.03559 0.05602 0.03889 0.05996 C 0.03976 0.06389 0.03924 0.06875 0.04132 0.07176 C 0.04445 0.07662 0.04844 0.07801 0.0526 0.0801 C 0.05486 0.08912 0.05399 0.10139 0.06129 0.1051 C 0.06163 0.10672 0.06163 0.1088 0.0625 0.10996 C 0.06354 0.11111 0.06563 0.11019 0.06632 0.11158 C 0.06649 0.11204 0.07014 0.1257 0.07014 0.12824 " pathEditMode="relative" ptsTypes="ffffffffffffffA">
                                      <p:cBhvr>
                                        <p:cTn id="82" dur="2000" fill="hold"/>
                                        <p:tgtEl>
                                          <p:spTgt spid="85126"/>
                                        </p:tgtEl>
                                        <p:attrNameLst>
                                          <p:attrName>ppt_x</p:attrName>
                                          <p:attrName>ppt_y</p:attrName>
                                        </p:attrNameLst>
                                      </p:cBhvr>
                                    </p:animMotion>
                                  </p:childTnLst>
                                </p:cTn>
                              </p:par>
                              <p:par>
                                <p:cTn id="83" presetID="0" presetClass="path" presetSubtype="0" accel="50000" decel="50000" fill="hold" grpId="1" nodeType="withEffect">
                                  <p:stCondLst>
                                    <p:cond delay="0"/>
                                  </p:stCondLst>
                                  <p:childTnLst>
                                    <p:animMotion origin="layout" path="M 6.11111E-6 6.66667E-6 C 0.004 -0.01573 -0.00138 0.00695 0.00261 -0.03333 C 0.00296 -0.0368 0.00417 -0.04004 0.00504 -0.04328 C 0.00539 -0.0449 0.00626 -0.04814 0.00626 -0.04814 C 0.00747 -0.07268 0.00747 -0.06365 0.00747 -0.07499 " pathEditMode="relative" ptsTypes="ffffA">
                                      <p:cBhvr>
                                        <p:cTn id="84" dur="2000" fill="hold"/>
                                        <p:tgtEl>
                                          <p:spTgt spid="85127"/>
                                        </p:tgtEl>
                                        <p:attrNameLst>
                                          <p:attrName>ppt_x</p:attrName>
                                          <p:attrName>ppt_y</p:attrName>
                                        </p:attrNameLst>
                                      </p:cBhvr>
                                    </p:animMotion>
                                  </p:childTnLst>
                                </p:cTn>
                              </p:par>
                            </p:childTnLst>
                          </p:cTn>
                        </p:par>
                        <p:par>
                          <p:cTn id="85" fill="hold" nodeType="afterGroup">
                            <p:stCondLst>
                              <p:cond delay="11500"/>
                            </p:stCondLst>
                            <p:childTnLst>
                              <p:par>
                                <p:cTn id="86" presetID="8" presetClass="entr" presetSubtype="16"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diamond(in)">
                                      <p:cBhvr>
                                        <p:cTn id="88" dur="2000"/>
                                        <p:tgtEl>
                                          <p:spTgt spid="13"/>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85159"/>
                                        </p:tgtEl>
                                        <p:attrNameLst>
                                          <p:attrName>style.visibility</p:attrName>
                                        </p:attrNameLst>
                                      </p:cBhvr>
                                      <p:to>
                                        <p:strVal val="visible"/>
                                      </p:to>
                                    </p:set>
                                    <p:animEffect transition="in" filter="dissolve">
                                      <p:cBhvr>
                                        <p:cTn id="93" dur="500"/>
                                        <p:tgtEl>
                                          <p:spTgt spid="85159"/>
                                        </p:tgtEl>
                                      </p:cBhvr>
                                    </p:animEffect>
                                  </p:childTnLst>
                                </p:cTn>
                              </p:par>
                            </p:childTnLst>
                          </p:cTn>
                        </p:par>
                        <p:par>
                          <p:cTn id="94" fill="hold" nodeType="afterGroup">
                            <p:stCondLst>
                              <p:cond delay="500"/>
                            </p:stCondLst>
                            <p:childTnLst>
                              <p:par>
                                <p:cTn id="95" presetID="9" presetClass="entr" presetSubtype="0"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dissolve">
                                      <p:cBhvr>
                                        <p:cTn id="97" dur="500"/>
                                        <p:tgtEl>
                                          <p:spTgt spid="7"/>
                                        </p:tgtEl>
                                      </p:cBhvr>
                                    </p:animEffect>
                                  </p:childTnLst>
                                </p:cTn>
                              </p:par>
                            </p:childTnLst>
                          </p:cTn>
                        </p:par>
                        <p:par>
                          <p:cTn id="98" fill="hold" nodeType="afterGroup">
                            <p:stCondLst>
                              <p:cond delay="1000"/>
                            </p:stCondLst>
                            <p:childTnLst>
                              <p:par>
                                <p:cTn id="99" presetID="20" presetClass="entr" presetSubtype="0" fill="hold"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edge">
                                      <p:cBhvr>
                                        <p:cTn id="101" dur="2000"/>
                                        <p:tgtEl>
                                          <p:spTgt spid="10"/>
                                        </p:tgtEl>
                                      </p:cBhvr>
                                    </p:animEffect>
                                  </p:childTnLst>
                                </p:cTn>
                              </p:par>
                            </p:childTnLst>
                          </p:cTn>
                        </p:par>
                        <p:par>
                          <p:cTn id="102" fill="hold" nodeType="afterGroup">
                            <p:stCondLst>
                              <p:cond delay="3000"/>
                            </p:stCondLst>
                            <p:childTnLst>
                              <p:par>
                                <p:cTn id="103" presetID="20" presetClass="entr" presetSubtype="0"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edge">
                                      <p:cBhvr>
                                        <p:cTn id="105" dur="2000"/>
                                        <p:tgtEl>
                                          <p:spTgt spid="9"/>
                                        </p:tgtEl>
                                      </p:cBhvr>
                                    </p:animEffect>
                                  </p:childTnLst>
                                </p:cTn>
                              </p:par>
                            </p:childTnLst>
                          </p:cTn>
                        </p:par>
                        <p:par>
                          <p:cTn id="106" fill="hold" nodeType="afterGroup">
                            <p:stCondLst>
                              <p:cond delay="5000"/>
                            </p:stCondLst>
                            <p:childTnLst>
                              <p:par>
                                <p:cTn id="107" presetID="20" presetClass="entr" presetSubtype="0"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edge">
                                      <p:cBhvr>
                                        <p:cTn id="109" dur="2000"/>
                                        <p:tgtEl>
                                          <p:spTgt spid="8"/>
                                        </p:tgtEl>
                                      </p:cBhvr>
                                    </p:animEffect>
                                  </p:childTnLst>
                                </p:cTn>
                              </p:par>
                            </p:childTnLst>
                          </p:cTn>
                        </p:par>
                        <p:par>
                          <p:cTn id="110" fill="hold" nodeType="afterGroup">
                            <p:stCondLst>
                              <p:cond delay="7000"/>
                            </p:stCondLst>
                            <p:childTnLst>
                              <p:par>
                                <p:cTn id="111" presetID="10" presetClass="exit" presetSubtype="0" fill="hold" nodeType="afterEffect">
                                  <p:stCondLst>
                                    <p:cond delay="0"/>
                                  </p:stCondLst>
                                  <p:childTnLst>
                                    <p:animEffect transition="out" filter="fade">
                                      <p:cBhvr>
                                        <p:cTn id="112" dur="5000"/>
                                        <p:tgtEl>
                                          <p:spTgt spid="11"/>
                                        </p:tgtEl>
                                      </p:cBhvr>
                                    </p:animEffect>
                                    <p:set>
                                      <p:cBhvr>
                                        <p:cTn id="113" dur="1" fill="hold">
                                          <p:stCondLst>
                                            <p:cond delay="4999"/>
                                          </p:stCondLst>
                                        </p:cTn>
                                        <p:tgtEl>
                                          <p:spTgt spid="11"/>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0" presetClass="exit" presetSubtype="0" fill="hold" nodeType="clickEffect">
                                  <p:stCondLst>
                                    <p:cond delay="0"/>
                                  </p:stCondLst>
                                  <p:childTnLst>
                                    <p:animEffect transition="out" filter="fade">
                                      <p:cBhvr>
                                        <p:cTn id="117" dur="5000"/>
                                        <p:tgtEl>
                                          <p:spTgt spid="15"/>
                                        </p:tgtEl>
                                      </p:cBhvr>
                                    </p:animEffect>
                                    <p:set>
                                      <p:cBhvr>
                                        <p:cTn id="118" dur="1" fill="hold">
                                          <p:stCondLst>
                                            <p:cond delay="4999"/>
                                          </p:stCondLst>
                                        </p:cTn>
                                        <p:tgtEl>
                                          <p:spTgt spid="15"/>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5000"/>
                                        <p:tgtEl>
                                          <p:spTgt spid="12"/>
                                        </p:tgtEl>
                                      </p:cBhvr>
                                    </p:animEffect>
                                    <p:set>
                                      <p:cBhvr>
                                        <p:cTn id="121" dur="1" fill="hold">
                                          <p:stCondLst>
                                            <p:cond delay="4999"/>
                                          </p:stCondLst>
                                        </p:cTn>
                                        <p:tgtEl>
                                          <p:spTgt spid="1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0"/>
                                        <p:tgtEl>
                                          <p:spTgt spid="14"/>
                                        </p:tgtEl>
                                      </p:cBhvr>
                                    </p:animEffect>
                                    <p:set>
                                      <p:cBhvr>
                                        <p:cTn id="124" dur="1" fill="hold">
                                          <p:stCondLst>
                                            <p:cond delay="4999"/>
                                          </p:stCondLst>
                                        </p:cTn>
                                        <p:tgtEl>
                                          <p:spTgt spid="1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0"/>
                                        <p:tgtEl>
                                          <p:spTgt spid="13"/>
                                        </p:tgtEl>
                                      </p:cBhvr>
                                    </p:animEffect>
                                    <p:set>
                                      <p:cBhvr>
                                        <p:cTn id="127" dur="1" fill="hold">
                                          <p:stCondLst>
                                            <p:cond delay="4999"/>
                                          </p:stCondLst>
                                        </p:cTn>
                                        <p:tgtEl>
                                          <p:spTgt spid="1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19" grpId="0" animBg="1"/>
      <p:bldP spid="85119" grpId="1" animBg="1"/>
      <p:bldP spid="85120" grpId="0" animBg="1"/>
      <p:bldP spid="85120" grpId="1" animBg="1"/>
      <p:bldP spid="85121" grpId="0" animBg="1"/>
      <p:bldP spid="85121" grpId="1" animBg="1"/>
      <p:bldP spid="85122" grpId="0" animBg="1"/>
      <p:bldP spid="85122" grpId="1" animBg="1"/>
      <p:bldP spid="85123" grpId="0" animBg="1"/>
      <p:bldP spid="85123" grpId="1" animBg="1"/>
      <p:bldP spid="85124" grpId="0" animBg="1"/>
      <p:bldP spid="85124" grpId="1" animBg="1"/>
      <p:bldP spid="85125" grpId="0" animBg="1"/>
      <p:bldP spid="85125" grpId="1" animBg="1"/>
      <p:bldP spid="85126" grpId="0" animBg="1"/>
      <p:bldP spid="85126" grpId="1" animBg="1"/>
      <p:bldP spid="85127" grpId="0" animBg="1"/>
      <p:bldP spid="85127" grpId="1" animBg="1"/>
      <p:bldP spid="85131" grpId="0" animBg="1"/>
      <p:bldP spid="85131" grpId="1" animBg="1"/>
      <p:bldP spid="85132" grpId="0" animBg="1"/>
      <p:bldP spid="85132" grpId="1" animBg="1"/>
      <p:bldP spid="85133" grpId="0" animBg="1"/>
      <p:bldP spid="85133" grpId="1" animBg="1"/>
      <p:bldP spid="8515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2" name="Group 174"/>
          <p:cNvGrpSpPr>
            <a:grpSpLocks/>
          </p:cNvGrpSpPr>
          <p:nvPr/>
        </p:nvGrpSpPr>
        <p:grpSpPr bwMode="auto">
          <a:xfrm>
            <a:off x="1898650" y="879475"/>
            <a:ext cx="5627688" cy="4813300"/>
            <a:chOff x="1196" y="554"/>
            <a:chExt cx="3545" cy="3032"/>
          </a:xfrm>
        </p:grpSpPr>
        <p:grpSp>
          <p:nvGrpSpPr>
            <p:cNvPr id="204816" name="Group 158"/>
            <p:cNvGrpSpPr>
              <a:grpSpLocks/>
            </p:cNvGrpSpPr>
            <p:nvPr/>
          </p:nvGrpSpPr>
          <p:grpSpPr bwMode="auto">
            <a:xfrm>
              <a:off x="1761" y="1222"/>
              <a:ext cx="2055" cy="1491"/>
              <a:chOff x="1761" y="1222"/>
              <a:chExt cx="2055" cy="1491"/>
            </a:xfrm>
          </p:grpSpPr>
          <p:sp>
            <p:nvSpPr>
              <p:cNvPr id="204829" name="Line 159"/>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30" name="Line 160"/>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31" name="Line 161"/>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4817" name="Group 162"/>
            <p:cNvGrpSpPr>
              <a:grpSpLocks/>
            </p:cNvGrpSpPr>
            <p:nvPr/>
          </p:nvGrpSpPr>
          <p:grpSpPr bwMode="auto">
            <a:xfrm>
              <a:off x="1196" y="657"/>
              <a:ext cx="1181" cy="1336"/>
              <a:chOff x="1196" y="657"/>
              <a:chExt cx="1181" cy="1336"/>
            </a:xfrm>
          </p:grpSpPr>
          <p:sp>
            <p:nvSpPr>
              <p:cNvPr id="204826" name="Line 163"/>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7" name="Line 164"/>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8" name="Line 165"/>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4818" name="Group 166"/>
            <p:cNvGrpSpPr>
              <a:grpSpLocks/>
            </p:cNvGrpSpPr>
            <p:nvPr/>
          </p:nvGrpSpPr>
          <p:grpSpPr bwMode="auto">
            <a:xfrm>
              <a:off x="3405" y="554"/>
              <a:ext cx="1336" cy="1182"/>
              <a:chOff x="3405" y="554"/>
              <a:chExt cx="1336" cy="1182"/>
            </a:xfrm>
          </p:grpSpPr>
          <p:sp>
            <p:nvSpPr>
              <p:cNvPr id="204823" name="Line 167"/>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4" name="Line 168"/>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5" name="Line 169"/>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4819" name="Group 170"/>
            <p:cNvGrpSpPr>
              <a:grpSpLocks/>
            </p:cNvGrpSpPr>
            <p:nvPr/>
          </p:nvGrpSpPr>
          <p:grpSpPr bwMode="auto">
            <a:xfrm>
              <a:off x="2429" y="2456"/>
              <a:ext cx="1336" cy="1130"/>
              <a:chOff x="2429" y="2456"/>
              <a:chExt cx="1336" cy="1130"/>
            </a:xfrm>
          </p:grpSpPr>
          <p:sp>
            <p:nvSpPr>
              <p:cNvPr id="204820" name="Line 171"/>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1" name="Line 172"/>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2" name="Line 173"/>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sp>
        <p:nvSpPr>
          <p:cNvPr id="204803" name="AutoShape 141"/>
          <p:cNvSpPr>
            <a:spLocks noChangeAspect="1" noChangeArrowheads="1"/>
          </p:cNvSpPr>
          <p:nvPr/>
        </p:nvSpPr>
        <p:spPr bwMode="auto">
          <a:xfrm>
            <a:off x="3773488" y="5529263"/>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4" name="AutoShape 142"/>
          <p:cNvSpPr>
            <a:spLocks noChangeAspect="1" noChangeArrowheads="1"/>
          </p:cNvSpPr>
          <p:nvPr/>
        </p:nvSpPr>
        <p:spPr bwMode="auto">
          <a:xfrm>
            <a:off x="5895975" y="44688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5" name="AutoShape 143"/>
          <p:cNvSpPr>
            <a:spLocks noChangeAspect="1" noChangeArrowheads="1"/>
          </p:cNvSpPr>
          <p:nvPr/>
        </p:nvSpPr>
        <p:spPr bwMode="auto">
          <a:xfrm>
            <a:off x="3937000" y="37353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6" name="AutoShape 147"/>
          <p:cNvSpPr>
            <a:spLocks noChangeAspect="1" noChangeArrowheads="1"/>
          </p:cNvSpPr>
          <p:nvPr/>
        </p:nvSpPr>
        <p:spPr bwMode="auto">
          <a:xfrm>
            <a:off x="2306638" y="308292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7" name="AutoShape 148"/>
          <p:cNvSpPr>
            <a:spLocks noChangeAspect="1" noChangeArrowheads="1"/>
          </p:cNvSpPr>
          <p:nvPr/>
        </p:nvSpPr>
        <p:spPr bwMode="auto">
          <a:xfrm>
            <a:off x="3692525" y="21844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8" name="AutoShape 149"/>
          <p:cNvSpPr>
            <a:spLocks noChangeAspect="1" noChangeArrowheads="1"/>
          </p:cNvSpPr>
          <p:nvPr/>
        </p:nvSpPr>
        <p:spPr bwMode="auto">
          <a:xfrm>
            <a:off x="1735138" y="8794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9" name="AutoShape 150"/>
          <p:cNvSpPr>
            <a:spLocks noChangeAspect="1" noChangeArrowheads="1"/>
          </p:cNvSpPr>
          <p:nvPr/>
        </p:nvSpPr>
        <p:spPr bwMode="auto">
          <a:xfrm>
            <a:off x="5241925" y="71755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0" name="AutoShape 151"/>
          <p:cNvSpPr>
            <a:spLocks noChangeAspect="1" noChangeArrowheads="1"/>
          </p:cNvSpPr>
          <p:nvPr/>
        </p:nvSpPr>
        <p:spPr bwMode="auto">
          <a:xfrm>
            <a:off x="5405438" y="26749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1" name="AutoShape 152"/>
          <p:cNvSpPr>
            <a:spLocks noChangeAspect="1" noChangeArrowheads="1"/>
          </p:cNvSpPr>
          <p:nvPr/>
        </p:nvSpPr>
        <p:spPr bwMode="auto">
          <a:xfrm>
            <a:off x="7445375" y="22669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2" name="AutoShape 154"/>
          <p:cNvSpPr>
            <a:spLocks noChangeAspect="1" noChangeArrowheads="1"/>
          </p:cNvSpPr>
          <p:nvPr/>
        </p:nvSpPr>
        <p:spPr bwMode="auto">
          <a:xfrm>
            <a:off x="4427538" y="41433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3" name="AutoShape 155"/>
          <p:cNvSpPr>
            <a:spLocks noChangeAspect="1" noChangeArrowheads="1"/>
          </p:cNvSpPr>
          <p:nvPr/>
        </p:nvSpPr>
        <p:spPr bwMode="auto">
          <a:xfrm>
            <a:off x="5895975" y="17780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4" name="AutoShape 156"/>
          <p:cNvSpPr>
            <a:spLocks noChangeAspect="1" noChangeArrowheads="1"/>
          </p:cNvSpPr>
          <p:nvPr/>
        </p:nvSpPr>
        <p:spPr bwMode="auto">
          <a:xfrm>
            <a:off x="2632075" y="177800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5" name="AutoShape 175"/>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6042154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Line 155"/>
          <p:cNvSpPr>
            <a:spLocks noChangeShapeType="1"/>
          </p:cNvSpPr>
          <p:nvPr/>
        </p:nvSpPr>
        <p:spPr bwMode="auto">
          <a:xfrm>
            <a:off x="5410200" y="990600"/>
            <a:ext cx="762000" cy="106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27" name="Line 156"/>
          <p:cNvSpPr>
            <a:spLocks noChangeShapeType="1"/>
          </p:cNvSpPr>
          <p:nvPr/>
        </p:nvSpPr>
        <p:spPr bwMode="auto">
          <a:xfrm flipH="1">
            <a:off x="5715000" y="1981200"/>
            <a:ext cx="4572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28" name="Line 157"/>
          <p:cNvSpPr>
            <a:spLocks noChangeShapeType="1"/>
          </p:cNvSpPr>
          <p:nvPr/>
        </p:nvSpPr>
        <p:spPr bwMode="auto">
          <a:xfrm>
            <a:off x="6096000" y="1981200"/>
            <a:ext cx="13716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29" name="Line 2"/>
          <p:cNvSpPr>
            <a:spLocks noChangeShapeType="1"/>
          </p:cNvSpPr>
          <p:nvPr/>
        </p:nvSpPr>
        <p:spPr bwMode="auto">
          <a:xfrm>
            <a:off x="4343400" y="3810000"/>
            <a:ext cx="6858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0" name="Line 3"/>
          <p:cNvSpPr>
            <a:spLocks noChangeShapeType="1"/>
          </p:cNvSpPr>
          <p:nvPr/>
        </p:nvSpPr>
        <p:spPr bwMode="auto">
          <a:xfrm flipH="1">
            <a:off x="4191000" y="4191000"/>
            <a:ext cx="68580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1" name="Line 4"/>
          <p:cNvSpPr>
            <a:spLocks noChangeShapeType="1"/>
          </p:cNvSpPr>
          <p:nvPr/>
        </p:nvSpPr>
        <p:spPr bwMode="auto">
          <a:xfrm>
            <a:off x="4876800" y="4191000"/>
            <a:ext cx="13716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2" name="Line 11"/>
          <p:cNvSpPr>
            <a:spLocks noChangeShapeType="1"/>
          </p:cNvSpPr>
          <p:nvPr/>
        </p:nvSpPr>
        <p:spPr bwMode="auto">
          <a:xfrm>
            <a:off x="2209800" y="1066800"/>
            <a:ext cx="9906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3" name="Line 12"/>
          <p:cNvSpPr>
            <a:spLocks noChangeShapeType="1"/>
          </p:cNvSpPr>
          <p:nvPr/>
        </p:nvSpPr>
        <p:spPr bwMode="auto">
          <a:xfrm>
            <a:off x="3200400" y="1905000"/>
            <a:ext cx="8382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4" name="Line 13"/>
          <p:cNvSpPr>
            <a:spLocks noChangeShapeType="1"/>
          </p:cNvSpPr>
          <p:nvPr/>
        </p:nvSpPr>
        <p:spPr bwMode="auto">
          <a:xfrm flipH="1">
            <a:off x="2743200" y="1905000"/>
            <a:ext cx="457200" cy="1219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5" name="Line 16"/>
          <p:cNvSpPr>
            <a:spLocks noChangeShapeType="1"/>
          </p:cNvSpPr>
          <p:nvPr/>
        </p:nvSpPr>
        <p:spPr bwMode="auto">
          <a:xfrm>
            <a:off x="3200400" y="1905000"/>
            <a:ext cx="13716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6" name="Line 17"/>
          <p:cNvSpPr>
            <a:spLocks noChangeShapeType="1"/>
          </p:cNvSpPr>
          <p:nvPr/>
        </p:nvSpPr>
        <p:spPr bwMode="auto">
          <a:xfrm flipH="1">
            <a:off x="4572000" y="1981200"/>
            <a:ext cx="16002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7" name="Line 18"/>
          <p:cNvSpPr>
            <a:spLocks noChangeShapeType="1"/>
          </p:cNvSpPr>
          <p:nvPr/>
        </p:nvSpPr>
        <p:spPr bwMode="auto">
          <a:xfrm flipH="1" flipV="1">
            <a:off x="4495800" y="2743200"/>
            <a:ext cx="4572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8" name="Line 38"/>
          <p:cNvSpPr>
            <a:spLocks noChangeShapeType="1"/>
          </p:cNvSpPr>
          <p:nvPr/>
        </p:nvSpPr>
        <p:spPr bwMode="auto">
          <a:xfrm>
            <a:off x="6096000" y="198120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9" name="AutoShape 49"/>
          <p:cNvSpPr>
            <a:spLocks noChangeAspect="1" noChangeArrowheads="1"/>
          </p:cNvSpPr>
          <p:nvPr/>
        </p:nvSpPr>
        <p:spPr bwMode="auto">
          <a:xfrm>
            <a:off x="2667000" y="2971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0" name="AutoShape 65"/>
          <p:cNvSpPr>
            <a:spLocks noChangeAspect="1" noChangeArrowheads="1"/>
          </p:cNvSpPr>
          <p:nvPr/>
        </p:nvSpPr>
        <p:spPr bwMode="auto">
          <a:xfrm>
            <a:off x="4264025" y="2473325"/>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1" name="AutoShape 66"/>
          <p:cNvSpPr>
            <a:spLocks noChangeAspect="1" noChangeArrowheads="1"/>
          </p:cNvSpPr>
          <p:nvPr/>
        </p:nvSpPr>
        <p:spPr bwMode="auto">
          <a:xfrm>
            <a:off x="4248150" y="3708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2" name="AutoShape 74"/>
          <p:cNvSpPr>
            <a:spLocks noChangeAspect="1" noChangeArrowheads="1"/>
          </p:cNvSpPr>
          <p:nvPr/>
        </p:nvSpPr>
        <p:spPr bwMode="auto">
          <a:xfrm>
            <a:off x="4064000" y="53641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3" name="AutoShape 82"/>
          <p:cNvSpPr>
            <a:spLocks noChangeAspect="1" noChangeArrowheads="1"/>
          </p:cNvSpPr>
          <p:nvPr/>
        </p:nvSpPr>
        <p:spPr bwMode="auto">
          <a:xfrm>
            <a:off x="6162675" y="44148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4" name="AutoShape 90"/>
          <p:cNvSpPr>
            <a:spLocks noChangeAspect="1" noChangeArrowheads="1"/>
          </p:cNvSpPr>
          <p:nvPr/>
        </p:nvSpPr>
        <p:spPr bwMode="auto">
          <a:xfrm>
            <a:off x="7315200" y="2362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5" name="AutoShape 98"/>
          <p:cNvSpPr>
            <a:spLocks noChangeAspect="1" noChangeArrowheads="1"/>
          </p:cNvSpPr>
          <p:nvPr/>
        </p:nvSpPr>
        <p:spPr bwMode="auto">
          <a:xfrm>
            <a:off x="4740275" y="39989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6" name="AutoShape 106"/>
          <p:cNvSpPr>
            <a:spLocks noChangeAspect="1" noChangeArrowheads="1"/>
          </p:cNvSpPr>
          <p:nvPr/>
        </p:nvSpPr>
        <p:spPr bwMode="auto">
          <a:xfrm>
            <a:off x="5934075" y="18034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7" name="AutoShape 115"/>
          <p:cNvSpPr>
            <a:spLocks noChangeAspect="1" noChangeArrowheads="1"/>
          </p:cNvSpPr>
          <p:nvPr/>
        </p:nvSpPr>
        <p:spPr bwMode="auto">
          <a:xfrm>
            <a:off x="2944813" y="1703388"/>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8" name="AutoShape 123"/>
          <p:cNvSpPr>
            <a:spLocks noChangeAspect="1" noChangeArrowheads="1"/>
          </p:cNvSpPr>
          <p:nvPr/>
        </p:nvSpPr>
        <p:spPr bwMode="auto">
          <a:xfrm>
            <a:off x="3867150" y="216535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9" name="AutoShape 138"/>
          <p:cNvSpPr>
            <a:spLocks noChangeAspect="1" noChangeArrowheads="1"/>
          </p:cNvSpPr>
          <p:nvPr/>
        </p:nvSpPr>
        <p:spPr bwMode="auto">
          <a:xfrm>
            <a:off x="2103438" y="965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50" name="AutoShape 139"/>
          <p:cNvSpPr>
            <a:spLocks noChangeAspect="1" noChangeArrowheads="1"/>
          </p:cNvSpPr>
          <p:nvPr/>
        </p:nvSpPr>
        <p:spPr bwMode="auto">
          <a:xfrm>
            <a:off x="5324475" y="9271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51" name="AutoShape 147"/>
          <p:cNvSpPr>
            <a:spLocks noChangeAspect="1" noChangeArrowheads="1"/>
          </p:cNvSpPr>
          <p:nvPr/>
        </p:nvSpPr>
        <p:spPr bwMode="auto">
          <a:xfrm>
            <a:off x="5557838" y="27130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476446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Line 142"/>
          <p:cNvSpPr>
            <a:spLocks noChangeShapeType="1"/>
          </p:cNvSpPr>
          <p:nvPr/>
        </p:nvSpPr>
        <p:spPr bwMode="auto">
          <a:xfrm>
            <a:off x="5562600" y="1219200"/>
            <a:ext cx="6858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1" name="Line 143"/>
          <p:cNvSpPr>
            <a:spLocks noChangeShapeType="1"/>
          </p:cNvSpPr>
          <p:nvPr/>
        </p:nvSpPr>
        <p:spPr bwMode="auto">
          <a:xfrm flipH="1">
            <a:off x="5791200" y="1981200"/>
            <a:ext cx="5334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2" name="Line 144"/>
          <p:cNvSpPr>
            <a:spLocks noChangeShapeType="1"/>
          </p:cNvSpPr>
          <p:nvPr/>
        </p:nvSpPr>
        <p:spPr bwMode="auto">
          <a:xfrm>
            <a:off x="6248400" y="2057400"/>
            <a:ext cx="10668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3" name="Line 2"/>
          <p:cNvSpPr>
            <a:spLocks noChangeShapeType="1"/>
          </p:cNvSpPr>
          <p:nvPr/>
        </p:nvSpPr>
        <p:spPr bwMode="auto">
          <a:xfrm>
            <a:off x="4724400" y="3810000"/>
            <a:ext cx="609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4" name="Line 3"/>
          <p:cNvSpPr>
            <a:spLocks noChangeShapeType="1"/>
          </p:cNvSpPr>
          <p:nvPr/>
        </p:nvSpPr>
        <p:spPr bwMode="auto">
          <a:xfrm flipH="1">
            <a:off x="4495800" y="4038600"/>
            <a:ext cx="83820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5" name="Line 4"/>
          <p:cNvSpPr>
            <a:spLocks noChangeShapeType="1"/>
          </p:cNvSpPr>
          <p:nvPr/>
        </p:nvSpPr>
        <p:spPr bwMode="auto">
          <a:xfrm>
            <a:off x="5334000" y="4038600"/>
            <a:ext cx="11430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6" name="Line 11"/>
          <p:cNvSpPr>
            <a:spLocks noChangeShapeType="1"/>
          </p:cNvSpPr>
          <p:nvPr/>
        </p:nvSpPr>
        <p:spPr bwMode="auto">
          <a:xfrm>
            <a:off x="2590800" y="1143000"/>
            <a:ext cx="7620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7" name="Line 12"/>
          <p:cNvSpPr>
            <a:spLocks noChangeShapeType="1"/>
          </p:cNvSpPr>
          <p:nvPr/>
        </p:nvSpPr>
        <p:spPr bwMode="auto">
          <a:xfrm>
            <a:off x="3352800" y="1752600"/>
            <a:ext cx="8382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8" name="Line 13"/>
          <p:cNvSpPr>
            <a:spLocks noChangeShapeType="1"/>
          </p:cNvSpPr>
          <p:nvPr/>
        </p:nvSpPr>
        <p:spPr bwMode="auto">
          <a:xfrm flipH="1">
            <a:off x="3200400" y="1828800"/>
            <a:ext cx="2286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9" name="Line 16"/>
          <p:cNvSpPr>
            <a:spLocks noChangeShapeType="1"/>
          </p:cNvSpPr>
          <p:nvPr/>
        </p:nvSpPr>
        <p:spPr bwMode="auto">
          <a:xfrm>
            <a:off x="3429000" y="1828800"/>
            <a:ext cx="12954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60" name="Line 17"/>
          <p:cNvSpPr>
            <a:spLocks noChangeShapeType="1"/>
          </p:cNvSpPr>
          <p:nvPr/>
        </p:nvSpPr>
        <p:spPr bwMode="auto">
          <a:xfrm flipH="1">
            <a:off x="4724400" y="2057400"/>
            <a:ext cx="15240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61" name="Line 18"/>
          <p:cNvSpPr>
            <a:spLocks noChangeShapeType="1"/>
          </p:cNvSpPr>
          <p:nvPr/>
        </p:nvSpPr>
        <p:spPr bwMode="auto">
          <a:xfrm flipH="1" flipV="1">
            <a:off x="4724400" y="2514600"/>
            <a:ext cx="609600" cy="1600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62" name="AutoShape 37"/>
          <p:cNvSpPr>
            <a:spLocks noChangeAspect="1" noChangeArrowheads="1"/>
          </p:cNvSpPr>
          <p:nvPr/>
        </p:nvSpPr>
        <p:spPr bwMode="auto">
          <a:xfrm>
            <a:off x="3048000" y="2895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3" name="AutoShape 45"/>
          <p:cNvSpPr>
            <a:spLocks noChangeAspect="1" noChangeArrowheads="1"/>
          </p:cNvSpPr>
          <p:nvPr/>
        </p:nvSpPr>
        <p:spPr bwMode="auto">
          <a:xfrm>
            <a:off x="4459288" y="2244725"/>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4" name="AutoShape 54"/>
          <p:cNvSpPr>
            <a:spLocks noChangeAspect="1" noChangeArrowheads="1"/>
          </p:cNvSpPr>
          <p:nvPr/>
        </p:nvSpPr>
        <p:spPr bwMode="auto">
          <a:xfrm>
            <a:off x="4591050" y="36734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5" name="AutoShape 62"/>
          <p:cNvSpPr>
            <a:spLocks noChangeAspect="1" noChangeArrowheads="1"/>
          </p:cNvSpPr>
          <p:nvPr/>
        </p:nvSpPr>
        <p:spPr bwMode="auto">
          <a:xfrm>
            <a:off x="4419600" y="5181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6" name="AutoShape 70"/>
          <p:cNvSpPr>
            <a:spLocks noChangeAspect="1" noChangeArrowheads="1"/>
          </p:cNvSpPr>
          <p:nvPr/>
        </p:nvSpPr>
        <p:spPr bwMode="auto">
          <a:xfrm>
            <a:off x="6356350" y="43465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7" name="AutoShape 78"/>
          <p:cNvSpPr>
            <a:spLocks noChangeAspect="1" noChangeArrowheads="1"/>
          </p:cNvSpPr>
          <p:nvPr/>
        </p:nvSpPr>
        <p:spPr bwMode="auto">
          <a:xfrm>
            <a:off x="7162800" y="2514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8" name="AutoShape 86"/>
          <p:cNvSpPr>
            <a:spLocks noChangeAspect="1" noChangeArrowheads="1"/>
          </p:cNvSpPr>
          <p:nvPr/>
        </p:nvSpPr>
        <p:spPr bwMode="auto">
          <a:xfrm>
            <a:off x="5106988" y="384968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9" name="AutoShape 94"/>
          <p:cNvSpPr>
            <a:spLocks noChangeAspect="1" noChangeArrowheads="1"/>
          </p:cNvSpPr>
          <p:nvPr/>
        </p:nvSpPr>
        <p:spPr bwMode="auto">
          <a:xfrm>
            <a:off x="6007100" y="1830388"/>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0" name="AutoShape 103"/>
          <p:cNvSpPr>
            <a:spLocks noChangeAspect="1" noChangeArrowheads="1"/>
          </p:cNvSpPr>
          <p:nvPr/>
        </p:nvSpPr>
        <p:spPr bwMode="auto">
          <a:xfrm>
            <a:off x="3217863" y="1622425"/>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1" name="AutoShape 111"/>
          <p:cNvSpPr>
            <a:spLocks noChangeAspect="1" noChangeArrowheads="1"/>
          </p:cNvSpPr>
          <p:nvPr/>
        </p:nvSpPr>
        <p:spPr bwMode="auto">
          <a:xfrm>
            <a:off x="4065588" y="2170113"/>
            <a:ext cx="244475" cy="246062"/>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2" name="AutoShape 124"/>
          <p:cNvSpPr>
            <a:spLocks noChangeAspect="1" noChangeArrowheads="1"/>
          </p:cNvSpPr>
          <p:nvPr/>
        </p:nvSpPr>
        <p:spPr bwMode="auto">
          <a:xfrm>
            <a:off x="2443163" y="1041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3" name="AutoShape 127"/>
          <p:cNvSpPr>
            <a:spLocks noChangeAspect="1" noChangeArrowheads="1"/>
          </p:cNvSpPr>
          <p:nvPr/>
        </p:nvSpPr>
        <p:spPr bwMode="auto">
          <a:xfrm>
            <a:off x="5408613" y="1123950"/>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4" name="AutoShape 135"/>
          <p:cNvSpPr>
            <a:spLocks noChangeAspect="1" noChangeArrowheads="1"/>
          </p:cNvSpPr>
          <p:nvPr/>
        </p:nvSpPr>
        <p:spPr bwMode="auto">
          <a:xfrm>
            <a:off x="5649913" y="27241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0711161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Line 132"/>
          <p:cNvSpPr>
            <a:spLocks noChangeShapeType="1"/>
          </p:cNvSpPr>
          <p:nvPr/>
        </p:nvSpPr>
        <p:spPr bwMode="auto">
          <a:xfrm>
            <a:off x="5562600" y="1447800"/>
            <a:ext cx="871538" cy="765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5" name="Line 133"/>
          <p:cNvSpPr>
            <a:spLocks noChangeShapeType="1"/>
          </p:cNvSpPr>
          <p:nvPr/>
        </p:nvSpPr>
        <p:spPr bwMode="auto">
          <a:xfrm flipH="1">
            <a:off x="5867400" y="2057400"/>
            <a:ext cx="4572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6" name="Line 134"/>
          <p:cNvSpPr>
            <a:spLocks noChangeShapeType="1"/>
          </p:cNvSpPr>
          <p:nvPr/>
        </p:nvSpPr>
        <p:spPr bwMode="auto">
          <a:xfrm>
            <a:off x="6324600" y="2057400"/>
            <a:ext cx="8382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7" name="Line 2"/>
          <p:cNvSpPr>
            <a:spLocks noChangeShapeType="1"/>
          </p:cNvSpPr>
          <p:nvPr/>
        </p:nvSpPr>
        <p:spPr bwMode="auto">
          <a:xfrm>
            <a:off x="5029200" y="3810000"/>
            <a:ext cx="6858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8" name="Line 3"/>
          <p:cNvSpPr>
            <a:spLocks noChangeShapeType="1"/>
          </p:cNvSpPr>
          <p:nvPr/>
        </p:nvSpPr>
        <p:spPr bwMode="auto">
          <a:xfrm flipH="1">
            <a:off x="4953000" y="3810000"/>
            <a:ext cx="68580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9" name="Line 4"/>
          <p:cNvSpPr>
            <a:spLocks noChangeShapeType="1"/>
          </p:cNvSpPr>
          <p:nvPr/>
        </p:nvSpPr>
        <p:spPr bwMode="auto">
          <a:xfrm>
            <a:off x="5638800" y="3886200"/>
            <a:ext cx="10668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0" name="Line 11"/>
          <p:cNvSpPr>
            <a:spLocks noChangeShapeType="1"/>
          </p:cNvSpPr>
          <p:nvPr/>
        </p:nvSpPr>
        <p:spPr bwMode="auto">
          <a:xfrm>
            <a:off x="3657600" y="1752600"/>
            <a:ext cx="13716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1" name="Line 12"/>
          <p:cNvSpPr>
            <a:spLocks noChangeShapeType="1"/>
          </p:cNvSpPr>
          <p:nvPr/>
        </p:nvSpPr>
        <p:spPr bwMode="auto">
          <a:xfrm>
            <a:off x="3733800" y="1752600"/>
            <a:ext cx="6096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2" name="Line 13"/>
          <p:cNvSpPr>
            <a:spLocks noChangeShapeType="1"/>
          </p:cNvSpPr>
          <p:nvPr/>
        </p:nvSpPr>
        <p:spPr bwMode="auto">
          <a:xfrm flipH="1">
            <a:off x="3505200" y="1752600"/>
            <a:ext cx="228600" cy="1219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3" name="Line 16"/>
          <p:cNvSpPr>
            <a:spLocks noChangeShapeType="1"/>
          </p:cNvSpPr>
          <p:nvPr/>
        </p:nvSpPr>
        <p:spPr bwMode="auto">
          <a:xfrm flipH="1" flipV="1">
            <a:off x="2895600" y="1219200"/>
            <a:ext cx="7620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4" name="Line 17"/>
          <p:cNvSpPr>
            <a:spLocks noChangeShapeType="1"/>
          </p:cNvSpPr>
          <p:nvPr/>
        </p:nvSpPr>
        <p:spPr bwMode="auto">
          <a:xfrm flipH="1">
            <a:off x="4953000" y="2057400"/>
            <a:ext cx="13716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5" name="Line 18"/>
          <p:cNvSpPr>
            <a:spLocks noChangeShapeType="1"/>
          </p:cNvSpPr>
          <p:nvPr/>
        </p:nvSpPr>
        <p:spPr bwMode="auto">
          <a:xfrm flipH="1" flipV="1">
            <a:off x="4953000" y="2209800"/>
            <a:ext cx="68580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6" name="Line 25"/>
          <p:cNvSpPr>
            <a:spLocks noChangeShapeType="1"/>
          </p:cNvSpPr>
          <p:nvPr/>
        </p:nvSpPr>
        <p:spPr bwMode="auto">
          <a:xfrm>
            <a:off x="6096000" y="198120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7" name="AutoShape 37"/>
          <p:cNvSpPr>
            <a:spLocks noChangeAspect="1" noChangeArrowheads="1"/>
          </p:cNvSpPr>
          <p:nvPr/>
        </p:nvSpPr>
        <p:spPr bwMode="auto">
          <a:xfrm>
            <a:off x="3429000" y="2819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88" name="AutoShape 45"/>
          <p:cNvSpPr>
            <a:spLocks noChangeAspect="1" noChangeArrowheads="1"/>
          </p:cNvSpPr>
          <p:nvPr/>
        </p:nvSpPr>
        <p:spPr bwMode="auto">
          <a:xfrm>
            <a:off x="4686300" y="1936750"/>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89" name="AutoShape 52"/>
          <p:cNvSpPr>
            <a:spLocks noChangeAspect="1" noChangeArrowheads="1"/>
          </p:cNvSpPr>
          <p:nvPr/>
        </p:nvSpPr>
        <p:spPr bwMode="auto">
          <a:xfrm>
            <a:off x="4921250" y="36385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0" name="AutoShape 59"/>
          <p:cNvSpPr>
            <a:spLocks noChangeAspect="1" noChangeArrowheads="1"/>
          </p:cNvSpPr>
          <p:nvPr/>
        </p:nvSpPr>
        <p:spPr bwMode="auto">
          <a:xfrm>
            <a:off x="4786313" y="49990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1" name="AutoShape 66"/>
          <p:cNvSpPr>
            <a:spLocks noChangeAspect="1" noChangeArrowheads="1"/>
          </p:cNvSpPr>
          <p:nvPr/>
        </p:nvSpPr>
        <p:spPr bwMode="auto">
          <a:xfrm>
            <a:off x="6597650" y="42783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2" name="AutoShape 73"/>
          <p:cNvSpPr>
            <a:spLocks noChangeAspect="1" noChangeArrowheads="1"/>
          </p:cNvSpPr>
          <p:nvPr/>
        </p:nvSpPr>
        <p:spPr bwMode="auto">
          <a:xfrm>
            <a:off x="7073900" y="26225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3" name="AutoShape 80"/>
          <p:cNvSpPr>
            <a:spLocks noChangeAspect="1" noChangeArrowheads="1"/>
          </p:cNvSpPr>
          <p:nvPr/>
        </p:nvSpPr>
        <p:spPr bwMode="auto">
          <a:xfrm>
            <a:off x="5449888" y="36877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4" name="AutoShape 87"/>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5" name="AutoShape 95"/>
          <p:cNvSpPr>
            <a:spLocks noChangeAspect="1" noChangeArrowheads="1"/>
          </p:cNvSpPr>
          <p:nvPr/>
        </p:nvSpPr>
        <p:spPr bwMode="auto">
          <a:xfrm>
            <a:off x="3495675" y="155733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6" name="AutoShape 102"/>
          <p:cNvSpPr>
            <a:spLocks noChangeAspect="1" noChangeArrowheads="1"/>
          </p:cNvSpPr>
          <p:nvPr/>
        </p:nvSpPr>
        <p:spPr bwMode="auto">
          <a:xfrm>
            <a:off x="4230688" y="2105025"/>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7" name="AutoShape 108"/>
          <p:cNvSpPr>
            <a:spLocks noChangeAspect="1" noChangeArrowheads="1"/>
          </p:cNvSpPr>
          <p:nvPr/>
        </p:nvSpPr>
        <p:spPr bwMode="auto">
          <a:xfrm>
            <a:off x="2781300" y="10937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8" name="AutoShape 116"/>
          <p:cNvSpPr>
            <a:spLocks noChangeAspect="1" noChangeArrowheads="1"/>
          </p:cNvSpPr>
          <p:nvPr/>
        </p:nvSpPr>
        <p:spPr bwMode="auto">
          <a:xfrm>
            <a:off x="5476875" y="1296988"/>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9" name="AutoShape 123"/>
          <p:cNvSpPr>
            <a:spLocks noChangeAspect="1" noChangeArrowheads="1"/>
          </p:cNvSpPr>
          <p:nvPr/>
        </p:nvSpPr>
        <p:spPr bwMode="auto">
          <a:xfrm>
            <a:off x="5740400" y="27352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6502681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Line 116"/>
          <p:cNvSpPr>
            <a:spLocks noChangeShapeType="1"/>
          </p:cNvSpPr>
          <p:nvPr/>
        </p:nvSpPr>
        <p:spPr bwMode="auto">
          <a:xfrm>
            <a:off x="5715000" y="1600200"/>
            <a:ext cx="5334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899" name="Line 117"/>
          <p:cNvSpPr>
            <a:spLocks noChangeShapeType="1"/>
          </p:cNvSpPr>
          <p:nvPr/>
        </p:nvSpPr>
        <p:spPr bwMode="auto">
          <a:xfrm flipH="1">
            <a:off x="6019800" y="2057400"/>
            <a:ext cx="3048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0" name="Line 118"/>
          <p:cNvSpPr>
            <a:spLocks noChangeShapeType="1"/>
          </p:cNvSpPr>
          <p:nvPr/>
        </p:nvSpPr>
        <p:spPr bwMode="auto">
          <a:xfrm>
            <a:off x="6324600" y="2133600"/>
            <a:ext cx="7620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1" name="Line 2"/>
          <p:cNvSpPr>
            <a:spLocks noChangeShapeType="1"/>
          </p:cNvSpPr>
          <p:nvPr/>
        </p:nvSpPr>
        <p:spPr bwMode="auto">
          <a:xfrm flipV="1">
            <a:off x="5334000" y="3657600"/>
            <a:ext cx="6858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2" name="Line 3"/>
          <p:cNvSpPr>
            <a:spLocks noChangeShapeType="1"/>
          </p:cNvSpPr>
          <p:nvPr/>
        </p:nvSpPr>
        <p:spPr bwMode="auto">
          <a:xfrm flipH="1">
            <a:off x="5257800" y="3733800"/>
            <a:ext cx="762000" cy="1219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3" name="Line 4"/>
          <p:cNvSpPr>
            <a:spLocks noChangeShapeType="1"/>
          </p:cNvSpPr>
          <p:nvPr/>
        </p:nvSpPr>
        <p:spPr bwMode="auto">
          <a:xfrm>
            <a:off x="5943600" y="3733800"/>
            <a:ext cx="9906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4" name="Line 11"/>
          <p:cNvSpPr>
            <a:spLocks noChangeShapeType="1"/>
          </p:cNvSpPr>
          <p:nvPr/>
        </p:nvSpPr>
        <p:spPr bwMode="auto">
          <a:xfrm>
            <a:off x="3276600" y="1295400"/>
            <a:ext cx="762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5" name="Line 12"/>
          <p:cNvSpPr>
            <a:spLocks noChangeShapeType="1"/>
          </p:cNvSpPr>
          <p:nvPr/>
        </p:nvSpPr>
        <p:spPr bwMode="auto">
          <a:xfrm>
            <a:off x="3962400" y="1676400"/>
            <a:ext cx="6096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6" name="Line 13"/>
          <p:cNvSpPr>
            <a:spLocks noChangeShapeType="1"/>
          </p:cNvSpPr>
          <p:nvPr/>
        </p:nvSpPr>
        <p:spPr bwMode="auto">
          <a:xfrm flipH="1">
            <a:off x="3886200" y="1752600"/>
            <a:ext cx="762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7" name="Line 16"/>
          <p:cNvSpPr>
            <a:spLocks noChangeShapeType="1"/>
          </p:cNvSpPr>
          <p:nvPr/>
        </p:nvSpPr>
        <p:spPr bwMode="auto">
          <a:xfrm>
            <a:off x="3962400" y="1676400"/>
            <a:ext cx="12192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8" name="Line 17"/>
          <p:cNvSpPr>
            <a:spLocks noChangeShapeType="1"/>
          </p:cNvSpPr>
          <p:nvPr/>
        </p:nvSpPr>
        <p:spPr bwMode="auto">
          <a:xfrm flipH="1" flipV="1">
            <a:off x="5181600" y="1905000"/>
            <a:ext cx="11430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9" name="Line 18"/>
          <p:cNvSpPr>
            <a:spLocks noChangeShapeType="1"/>
          </p:cNvSpPr>
          <p:nvPr/>
        </p:nvSpPr>
        <p:spPr bwMode="auto">
          <a:xfrm flipH="1" flipV="1">
            <a:off x="5181600" y="1905000"/>
            <a:ext cx="838200" cy="1828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10" name="AutoShape 37"/>
          <p:cNvSpPr>
            <a:spLocks noChangeAspect="1" noChangeArrowheads="1"/>
          </p:cNvSpPr>
          <p:nvPr/>
        </p:nvSpPr>
        <p:spPr bwMode="auto">
          <a:xfrm>
            <a:off x="3808413" y="27098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1" name="AutoShape 44"/>
          <p:cNvSpPr>
            <a:spLocks noChangeAspect="1" noChangeArrowheads="1"/>
          </p:cNvSpPr>
          <p:nvPr/>
        </p:nvSpPr>
        <p:spPr bwMode="auto">
          <a:xfrm>
            <a:off x="4916488" y="1673225"/>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2" name="AutoShape 50"/>
          <p:cNvSpPr>
            <a:spLocks noChangeAspect="1" noChangeArrowheads="1"/>
          </p:cNvSpPr>
          <p:nvPr/>
        </p:nvSpPr>
        <p:spPr bwMode="auto">
          <a:xfrm>
            <a:off x="5254625" y="36052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3" name="AutoShape 56"/>
          <p:cNvSpPr>
            <a:spLocks noChangeAspect="1" noChangeArrowheads="1"/>
          </p:cNvSpPr>
          <p:nvPr/>
        </p:nvSpPr>
        <p:spPr bwMode="auto">
          <a:xfrm>
            <a:off x="5173663" y="48053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4" name="AutoShape 62"/>
          <p:cNvSpPr>
            <a:spLocks noChangeAspect="1" noChangeArrowheads="1"/>
          </p:cNvSpPr>
          <p:nvPr/>
        </p:nvSpPr>
        <p:spPr bwMode="auto">
          <a:xfrm>
            <a:off x="6826250" y="42100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5" name="AutoShape 68"/>
          <p:cNvSpPr>
            <a:spLocks noChangeAspect="1" noChangeArrowheads="1"/>
          </p:cNvSpPr>
          <p:nvPr/>
        </p:nvSpPr>
        <p:spPr bwMode="auto">
          <a:xfrm>
            <a:off x="6961188" y="27701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6" name="AutoShape 74"/>
          <p:cNvSpPr>
            <a:spLocks noChangeAspect="1" noChangeArrowheads="1"/>
          </p:cNvSpPr>
          <p:nvPr/>
        </p:nvSpPr>
        <p:spPr bwMode="auto">
          <a:xfrm>
            <a:off x="5768975" y="35417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7" name="AutoShape 79"/>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8" name="AutoShape 87"/>
          <p:cNvSpPr>
            <a:spLocks noChangeAspect="1" noChangeArrowheads="1"/>
          </p:cNvSpPr>
          <p:nvPr/>
        </p:nvSpPr>
        <p:spPr bwMode="auto">
          <a:xfrm>
            <a:off x="3749675" y="15033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9" name="AutoShape 93"/>
          <p:cNvSpPr>
            <a:spLocks noChangeAspect="1" noChangeArrowheads="1"/>
          </p:cNvSpPr>
          <p:nvPr/>
        </p:nvSpPr>
        <p:spPr bwMode="auto">
          <a:xfrm>
            <a:off x="4416425" y="2074863"/>
            <a:ext cx="244475" cy="246062"/>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20" name="AutoShape 99"/>
          <p:cNvSpPr>
            <a:spLocks noChangeAspect="1" noChangeArrowheads="1"/>
          </p:cNvSpPr>
          <p:nvPr/>
        </p:nvSpPr>
        <p:spPr bwMode="auto">
          <a:xfrm>
            <a:off x="3208338" y="12112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21" name="AutoShape 105"/>
          <p:cNvSpPr>
            <a:spLocks noChangeAspect="1" noChangeArrowheads="1"/>
          </p:cNvSpPr>
          <p:nvPr/>
        </p:nvSpPr>
        <p:spPr bwMode="auto">
          <a:xfrm>
            <a:off x="5556250" y="1490663"/>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22" name="AutoShape 111"/>
          <p:cNvSpPr>
            <a:spLocks noChangeAspect="1" noChangeArrowheads="1"/>
          </p:cNvSpPr>
          <p:nvPr/>
        </p:nvSpPr>
        <p:spPr bwMode="auto">
          <a:xfrm>
            <a:off x="5854700" y="27574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017352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Line 103"/>
          <p:cNvSpPr>
            <a:spLocks noChangeShapeType="1"/>
          </p:cNvSpPr>
          <p:nvPr/>
        </p:nvSpPr>
        <p:spPr bwMode="auto">
          <a:xfrm>
            <a:off x="5791200" y="1828800"/>
            <a:ext cx="5334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3" name="Line 104"/>
          <p:cNvSpPr>
            <a:spLocks noChangeShapeType="1"/>
          </p:cNvSpPr>
          <p:nvPr/>
        </p:nvSpPr>
        <p:spPr bwMode="auto">
          <a:xfrm flipH="1">
            <a:off x="6096000" y="2233613"/>
            <a:ext cx="339725" cy="6619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4" name="Line 105"/>
          <p:cNvSpPr>
            <a:spLocks noChangeShapeType="1"/>
          </p:cNvSpPr>
          <p:nvPr/>
        </p:nvSpPr>
        <p:spPr bwMode="auto">
          <a:xfrm>
            <a:off x="6324600" y="2057400"/>
            <a:ext cx="6858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5" name="Line 2"/>
          <p:cNvSpPr>
            <a:spLocks noChangeShapeType="1"/>
          </p:cNvSpPr>
          <p:nvPr/>
        </p:nvSpPr>
        <p:spPr bwMode="auto">
          <a:xfrm flipV="1">
            <a:off x="5715000" y="3581400"/>
            <a:ext cx="5334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6" name="Line 3"/>
          <p:cNvSpPr>
            <a:spLocks noChangeShapeType="1"/>
          </p:cNvSpPr>
          <p:nvPr/>
        </p:nvSpPr>
        <p:spPr bwMode="auto">
          <a:xfrm flipH="1">
            <a:off x="5715000" y="3581400"/>
            <a:ext cx="5334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7" name="Line 4"/>
          <p:cNvSpPr>
            <a:spLocks noChangeShapeType="1"/>
          </p:cNvSpPr>
          <p:nvPr/>
        </p:nvSpPr>
        <p:spPr bwMode="auto">
          <a:xfrm>
            <a:off x="6248400" y="3581400"/>
            <a:ext cx="9144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8" name="Line 11"/>
          <p:cNvSpPr>
            <a:spLocks noChangeShapeType="1"/>
          </p:cNvSpPr>
          <p:nvPr/>
        </p:nvSpPr>
        <p:spPr bwMode="auto">
          <a:xfrm>
            <a:off x="3733800" y="1447800"/>
            <a:ext cx="5334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9" name="Line 12"/>
          <p:cNvSpPr>
            <a:spLocks noChangeShapeType="1"/>
          </p:cNvSpPr>
          <p:nvPr/>
        </p:nvSpPr>
        <p:spPr bwMode="auto">
          <a:xfrm>
            <a:off x="4267200" y="1600200"/>
            <a:ext cx="4572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0" name="Line 13"/>
          <p:cNvSpPr>
            <a:spLocks noChangeShapeType="1"/>
          </p:cNvSpPr>
          <p:nvPr/>
        </p:nvSpPr>
        <p:spPr bwMode="auto">
          <a:xfrm>
            <a:off x="4191000" y="1600200"/>
            <a:ext cx="1524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1" name="Line 16"/>
          <p:cNvSpPr>
            <a:spLocks noChangeShapeType="1"/>
          </p:cNvSpPr>
          <p:nvPr/>
        </p:nvSpPr>
        <p:spPr bwMode="auto">
          <a:xfrm>
            <a:off x="4191000" y="1600200"/>
            <a:ext cx="12954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2" name="Line 17"/>
          <p:cNvSpPr>
            <a:spLocks noChangeShapeType="1"/>
          </p:cNvSpPr>
          <p:nvPr/>
        </p:nvSpPr>
        <p:spPr bwMode="auto">
          <a:xfrm flipH="1" flipV="1">
            <a:off x="5410200" y="1676400"/>
            <a:ext cx="9144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3" name="Line 18"/>
          <p:cNvSpPr>
            <a:spLocks noChangeShapeType="1"/>
          </p:cNvSpPr>
          <p:nvPr/>
        </p:nvSpPr>
        <p:spPr bwMode="auto">
          <a:xfrm flipH="1" flipV="1">
            <a:off x="5410200" y="1600200"/>
            <a:ext cx="838200" cy="1981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4" name="AutoShape 36"/>
          <p:cNvSpPr>
            <a:spLocks noChangeAspect="1" noChangeArrowheads="1"/>
          </p:cNvSpPr>
          <p:nvPr/>
        </p:nvSpPr>
        <p:spPr bwMode="auto">
          <a:xfrm>
            <a:off x="4208463" y="26066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5" name="AutoShape 45"/>
          <p:cNvSpPr>
            <a:spLocks noChangeAspect="1" noChangeArrowheads="1"/>
          </p:cNvSpPr>
          <p:nvPr/>
        </p:nvSpPr>
        <p:spPr bwMode="auto">
          <a:xfrm>
            <a:off x="5129213" y="1382713"/>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6" name="AutoShape 47"/>
          <p:cNvSpPr>
            <a:spLocks noChangeAspect="1" noChangeArrowheads="1"/>
          </p:cNvSpPr>
          <p:nvPr/>
        </p:nvSpPr>
        <p:spPr bwMode="auto">
          <a:xfrm>
            <a:off x="5562600" y="35464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7" name="AutoShape 49"/>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8" name="AutoShape 52"/>
          <p:cNvSpPr>
            <a:spLocks noChangeAspect="1" noChangeArrowheads="1"/>
          </p:cNvSpPr>
          <p:nvPr/>
        </p:nvSpPr>
        <p:spPr bwMode="auto">
          <a:xfrm>
            <a:off x="5573713" y="45767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9" name="AutoShape 57"/>
          <p:cNvSpPr>
            <a:spLocks noChangeAspect="1" noChangeArrowheads="1"/>
          </p:cNvSpPr>
          <p:nvPr/>
        </p:nvSpPr>
        <p:spPr bwMode="auto">
          <a:xfrm>
            <a:off x="7031038" y="41640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0" name="AutoShape 62"/>
          <p:cNvSpPr>
            <a:spLocks noChangeAspect="1" noChangeArrowheads="1"/>
          </p:cNvSpPr>
          <p:nvPr/>
        </p:nvSpPr>
        <p:spPr bwMode="auto">
          <a:xfrm>
            <a:off x="6858000" y="2895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1" name="AutoShape 67"/>
          <p:cNvSpPr>
            <a:spLocks noChangeAspect="1" noChangeArrowheads="1"/>
          </p:cNvSpPr>
          <p:nvPr/>
        </p:nvSpPr>
        <p:spPr bwMode="auto">
          <a:xfrm>
            <a:off x="6057900" y="33861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2" name="AutoShape 72"/>
          <p:cNvSpPr>
            <a:spLocks noChangeAspect="1" noChangeArrowheads="1"/>
          </p:cNvSpPr>
          <p:nvPr/>
        </p:nvSpPr>
        <p:spPr bwMode="auto">
          <a:xfrm>
            <a:off x="6121400"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3" name="AutoShape 79"/>
          <p:cNvSpPr>
            <a:spLocks noChangeAspect="1" noChangeArrowheads="1"/>
          </p:cNvSpPr>
          <p:nvPr/>
        </p:nvSpPr>
        <p:spPr bwMode="auto">
          <a:xfrm>
            <a:off x="4051300" y="14271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4" name="AutoShape 84"/>
          <p:cNvSpPr>
            <a:spLocks noChangeAspect="1" noChangeArrowheads="1"/>
          </p:cNvSpPr>
          <p:nvPr/>
        </p:nvSpPr>
        <p:spPr bwMode="auto">
          <a:xfrm>
            <a:off x="4592638" y="20447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5" name="AutoShape 89"/>
          <p:cNvSpPr>
            <a:spLocks noChangeAspect="1" noChangeArrowheads="1"/>
          </p:cNvSpPr>
          <p:nvPr/>
        </p:nvSpPr>
        <p:spPr bwMode="auto">
          <a:xfrm>
            <a:off x="3638550" y="13192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6" name="AutoShape 94"/>
          <p:cNvSpPr>
            <a:spLocks noChangeAspect="1" noChangeArrowheads="1"/>
          </p:cNvSpPr>
          <p:nvPr/>
        </p:nvSpPr>
        <p:spPr bwMode="auto">
          <a:xfrm>
            <a:off x="5637213" y="1685925"/>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7" name="AutoShape 99"/>
          <p:cNvSpPr>
            <a:spLocks noChangeAspect="1" noChangeArrowheads="1"/>
          </p:cNvSpPr>
          <p:nvPr/>
        </p:nvSpPr>
        <p:spPr bwMode="auto">
          <a:xfrm>
            <a:off x="5935663" y="27701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9754144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Line 90"/>
          <p:cNvSpPr>
            <a:spLocks noChangeShapeType="1"/>
          </p:cNvSpPr>
          <p:nvPr/>
        </p:nvSpPr>
        <p:spPr bwMode="auto">
          <a:xfrm>
            <a:off x="5867400" y="1981200"/>
            <a:ext cx="4572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47" name="Line 91"/>
          <p:cNvSpPr>
            <a:spLocks noChangeShapeType="1"/>
          </p:cNvSpPr>
          <p:nvPr/>
        </p:nvSpPr>
        <p:spPr bwMode="auto">
          <a:xfrm flipH="1">
            <a:off x="6172200" y="2233613"/>
            <a:ext cx="263525" cy="738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48" name="Line 92"/>
          <p:cNvSpPr>
            <a:spLocks noChangeShapeType="1"/>
          </p:cNvSpPr>
          <p:nvPr/>
        </p:nvSpPr>
        <p:spPr bwMode="auto">
          <a:xfrm>
            <a:off x="6477000" y="2247900"/>
            <a:ext cx="457200" cy="876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49" name="Line 2"/>
          <p:cNvSpPr>
            <a:spLocks noChangeShapeType="1"/>
          </p:cNvSpPr>
          <p:nvPr/>
        </p:nvSpPr>
        <p:spPr bwMode="auto">
          <a:xfrm flipV="1">
            <a:off x="6019800" y="3429000"/>
            <a:ext cx="609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0" name="Line 3"/>
          <p:cNvSpPr>
            <a:spLocks noChangeShapeType="1"/>
          </p:cNvSpPr>
          <p:nvPr/>
        </p:nvSpPr>
        <p:spPr bwMode="auto">
          <a:xfrm flipH="1">
            <a:off x="6172200" y="3429000"/>
            <a:ext cx="381000" cy="106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1" name="Line 4"/>
          <p:cNvSpPr>
            <a:spLocks noChangeShapeType="1"/>
          </p:cNvSpPr>
          <p:nvPr/>
        </p:nvSpPr>
        <p:spPr bwMode="auto">
          <a:xfrm>
            <a:off x="6553200" y="3429000"/>
            <a:ext cx="7620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2" name="Line 11"/>
          <p:cNvSpPr>
            <a:spLocks noChangeShapeType="1"/>
          </p:cNvSpPr>
          <p:nvPr/>
        </p:nvSpPr>
        <p:spPr bwMode="auto">
          <a:xfrm flipV="1">
            <a:off x="4114800" y="1524000"/>
            <a:ext cx="5334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3" name="Line 12"/>
          <p:cNvSpPr>
            <a:spLocks noChangeShapeType="1"/>
          </p:cNvSpPr>
          <p:nvPr/>
        </p:nvSpPr>
        <p:spPr bwMode="auto">
          <a:xfrm>
            <a:off x="4572000" y="1447800"/>
            <a:ext cx="3810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4" name="Line 13"/>
          <p:cNvSpPr>
            <a:spLocks noChangeShapeType="1"/>
          </p:cNvSpPr>
          <p:nvPr/>
        </p:nvSpPr>
        <p:spPr bwMode="auto">
          <a:xfrm>
            <a:off x="4648200" y="1600200"/>
            <a:ext cx="76200" cy="106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5" name="Line 16"/>
          <p:cNvSpPr>
            <a:spLocks noChangeShapeType="1"/>
          </p:cNvSpPr>
          <p:nvPr/>
        </p:nvSpPr>
        <p:spPr bwMode="auto">
          <a:xfrm flipH="1">
            <a:off x="4648200" y="1295400"/>
            <a:ext cx="9144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6" name="Line 17"/>
          <p:cNvSpPr>
            <a:spLocks noChangeShapeType="1"/>
          </p:cNvSpPr>
          <p:nvPr/>
        </p:nvSpPr>
        <p:spPr bwMode="auto">
          <a:xfrm flipH="1" flipV="1">
            <a:off x="5638800" y="1371600"/>
            <a:ext cx="7620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7" name="Line 18"/>
          <p:cNvSpPr>
            <a:spLocks noChangeShapeType="1"/>
          </p:cNvSpPr>
          <p:nvPr/>
        </p:nvSpPr>
        <p:spPr bwMode="auto">
          <a:xfrm flipH="1" flipV="1">
            <a:off x="5638800" y="1295400"/>
            <a:ext cx="914400" cy="2209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8" name="AutoShape 36"/>
          <p:cNvSpPr>
            <a:spLocks noChangeAspect="1" noChangeArrowheads="1"/>
          </p:cNvSpPr>
          <p:nvPr/>
        </p:nvSpPr>
        <p:spPr bwMode="auto">
          <a:xfrm>
            <a:off x="4573588" y="25161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59" name="AutoShape 42"/>
          <p:cNvSpPr>
            <a:spLocks noChangeAspect="1" noChangeArrowheads="1"/>
          </p:cNvSpPr>
          <p:nvPr/>
        </p:nvSpPr>
        <p:spPr bwMode="auto">
          <a:xfrm>
            <a:off x="5327650" y="10683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0" name="AutoShape 45"/>
          <p:cNvSpPr>
            <a:spLocks noChangeAspect="1" noChangeArrowheads="1"/>
          </p:cNvSpPr>
          <p:nvPr/>
        </p:nvSpPr>
        <p:spPr bwMode="auto">
          <a:xfrm>
            <a:off x="5892800" y="35131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1" name="AutoShape 49"/>
          <p:cNvSpPr>
            <a:spLocks noChangeAspect="1" noChangeArrowheads="1"/>
          </p:cNvSpPr>
          <p:nvPr/>
        </p:nvSpPr>
        <p:spPr bwMode="auto">
          <a:xfrm>
            <a:off x="6008688" y="43576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2" name="AutoShape 53"/>
          <p:cNvSpPr>
            <a:spLocks noChangeAspect="1" noChangeArrowheads="1"/>
          </p:cNvSpPr>
          <p:nvPr/>
        </p:nvSpPr>
        <p:spPr bwMode="auto">
          <a:xfrm>
            <a:off x="7156450" y="41290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3" name="AutoShape 57"/>
          <p:cNvSpPr>
            <a:spLocks noChangeAspect="1" noChangeArrowheads="1"/>
          </p:cNvSpPr>
          <p:nvPr/>
        </p:nvSpPr>
        <p:spPr bwMode="auto">
          <a:xfrm>
            <a:off x="6800850" y="29638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4" name="AutoShape 61"/>
          <p:cNvSpPr>
            <a:spLocks noChangeAspect="1" noChangeArrowheads="1"/>
          </p:cNvSpPr>
          <p:nvPr/>
        </p:nvSpPr>
        <p:spPr bwMode="auto">
          <a:xfrm>
            <a:off x="6369050" y="32289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5" name="AutoShape 65"/>
          <p:cNvSpPr>
            <a:spLocks noChangeAspect="1" noChangeArrowheads="1"/>
          </p:cNvSpPr>
          <p:nvPr/>
        </p:nvSpPr>
        <p:spPr bwMode="auto">
          <a:xfrm>
            <a:off x="6176963" y="186372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6" name="AutoShape 71"/>
          <p:cNvSpPr>
            <a:spLocks noChangeAspect="1" noChangeArrowheads="1"/>
          </p:cNvSpPr>
          <p:nvPr/>
        </p:nvSpPr>
        <p:spPr bwMode="auto">
          <a:xfrm>
            <a:off x="4387850" y="1362075"/>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7" name="AutoShape 75"/>
          <p:cNvSpPr>
            <a:spLocks noChangeAspect="1" noChangeArrowheads="1"/>
          </p:cNvSpPr>
          <p:nvPr/>
        </p:nvSpPr>
        <p:spPr bwMode="auto">
          <a:xfrm>
            <a:off x="4779963" y="202565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8" name="AutoShape 79"/>
          <p:cNvSpPr>
            <a:spLocks noChangeAspect="1" noChangeArrowheads="1"/>
          </p:cNvSpPr>
          <p:nvPr/>
        </p:nvSpPr>
        <p:spPr bwMode="auto">
          <a:xfrm>
            <a:off x="4038600" y="1447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9" name="AutoShape 83"/>
          <p:cNvSpPr>
            <a:spLocks noChangeAspect="1" noChangeArrowheads="1"/>
          </p:cNvSpPr>
          <p:nvPr/>
        </p:nvSpPr>
        <p:spPr bwMode="auto">
          <a:xfrm>
            <a:off x="5740400" y="18796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70" name="AutoShape 87"/>
          <p:cNvSpPr>
            <a:spLocks noChangeAspect="1" noChangeArrowheads="1"/>
          </p:cNvSpPr>
          <p:nvPr/>
        </p:nvSpPr>
        <p:spPr bwMode="auto">
          <a:xfrm>
            <a:off x="6038850" y="280352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77214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8131" name="Picture 2" descr="C:\Users\hays\Desktop\143 Computer Vision\slides\15\python_tiger_albino_98513-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666750"/>
            <a:ext cx="585787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Line 77"/>
          <p:cNvSpPr>
            <a:spLocks noChangeShapeType="1"/>
          </p:cNvSpPr>
          <p:nvPr/>
        </p:nvSpPr>
        <p:spPr bwMode="auto">
          <a:xfrm>
            <a:off x="5943600" y="2209800"/>
            <a:ext cx="490538" cy="3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1" name="Line 78"/>
          <p:cNvSpPr>
            <a:spLocks noChangeShapeType="1"/>
          </p:cNvSpPr>
          <p:nvPr/>
        </p:nvSpPr>
        <p:spPr bwMode="auto">
          <a:xfrm flipH="1">
            <a:off x="6248400" y="2233613"/>
            <a:ext cx="187325" cy="738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2" name="Line 79"/>
          <p:cNvSpPr>
            <a:spLocks noChangeShapeType="1"/>
          </p:cNvSpPr>
          <p:nvPr/>
        </p:nvSpPr>
        <p:spPr bwMode="auto">
          <a:xfrm>
            <a:off x="6477000" y="2247900"/>
            <a:ext cx="381000" cy="876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3" name="Line 2"/>
          <p:cNvSpPr>
            <a:spLocks noChangeShapeType="1"/>
          </p:cNvSpPr>
          <p:nvPr/>
        </p:nvSpPr>
        <p:spPr bwMode="auto">
          <a:xfrm flipV="1">
            <a:off x="6324600" y="3276600"/>
            <a:ext cx="5334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4" name="Line 3"/>
          <p:cNvSpPr>
            <a:spLocks noChangeShapeType="1"/>
          </p:cNvSpPr>
          <p:nvPr/>
        </p:nvSpPr>
        <p:spPr bwMode="auto">
          <a:xfrm flipH="1">
            <a:off x="6553200" y="3276600"/>
            <a:ext cx="3048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5" name="Line 4"/>
          <p:cNvSpPr>
            <a:spLocks noChangeShapeType="1"/>
          </p:cNvSpPr>
          <p:nvPr/>
        </p:nvSpPr>
        <p:spPr bwMode="auto">
          <a:xfrm>
            <a:off x="6858000" y="3276600"/>
            <a:ext cx="5334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6" name="Line 11"/>
          <p:cNvSpPr>
            <a:spLocks noChangeShapeType="1"/>
          </p:cNvSpPr>
          <p:nvPr/>
        </p:nvSpPr>
        <p:spPr bwMode="auto">
          <a:xfrm flipV="1">
            <a:off x="4648200" y="1447800"/>
            <a:ext cx="228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7" name="Line 12"/>
          <p:cNvSpPr>
            <a:spLocks noChangeShapeType="1"/>
          </p:cNvSpPr>
          <p:nvPr/>
        </p:nvSpPr>
        <p:spPr bwMode="auto">
          <a:xfrm>
            <a:off x="4876800" y="1447800"/>
            <a:ext cx="2286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8" name="Line 13"/>
          <p:cNvSpPr>
            <a:spLocks noChangeShapeType="1"/>
          </p:cNvSpPr>
          <p:nvPr/>
        </p:nvSpPr>
        <p:spPr bwMode="auto">
          <a:xfrm>
            <a:off x="4953000" y="1447800"/>
            <a:ext cx="152400" cy="106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9" name="Line 16"/>
          <p:cNvSpPr>
            <a:spLocks noChangeShapeType="1"/>
          </p:cNvSpPr>
          <p:nvPr/>
        </p:nvSpPr>
        <p:spPr bwMode="auto">
          <a:xfrm flipV="1">
            <a:off x="4876800" y="1066800"/>
            <a:ext cx="9906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80" name="Line 17"/>
          <p:cNvSpPr>
            <a:spLocks noChangeShapeType="1"/>
          </p:cNvSpPr>
          <p:nvPr/>
        </p:nvSpPr>
        <p:spPr bwMode="auto">
          <a:xfrm flipH="1" flipV="1">
            <a:off x="5867400" y="1066800"/>
            <a:ext cx="5334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81" name="Line 18"/>
          <p:cNvSpPr>
            <a:spLocks noChangeShapeType="1"/>
          </p:cNvSpPr>
          <p:nvPr/>
        </p:nvSpPr>
        <p:spPr bwMode="auto">
          <a:xfrm flipH="1" flipV="1">
            <a:off x="5791200" y="990600"/>
            <a:ext cx="106680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82" name="AutoShape 36"/>
          <p:cNvSpPr>
            <a:spLocks noChangeAspect="1" noChangeArrowheads="1"/>
          </p:cNvSpPr>
          <p:nvPr/>
        </p:nvSpPr>
        <p:spPr bwMode="auto">
          <a:xfrm>
            <a:off x="4938713" y="243522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3" name="AutoShape 40"/>
          <p:cNvSpPr>
            <a:spLocks noChangeAspect="1" noChangeArrowheads="1"/>
          </p:cNvSpPr>
          <p:nvPr/>
        </p:nvSpPr>
        <p:spPr bwMode="auto">
          <a:xfrm>
            <a:off x="5597525" y="784225"/>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4" name="AutoShape 43"/>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5" name="AutoShape 46"/>
          <p:cNvSpPr>
            <a:spLocks noChangeAspect="1" noChangeArrowheads="1"/>
          </p:cNvSpPr>
          <p:nvPr/>
        </p:nvSpPr>
        <p:spPr bwMode="auto">
          <a:xfrm>
            <a:off x="6419850" y="41275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6" name="AutoShape 49"/>
          <p:cNvSpPr>
            <a:spLocks noChangeAspect="1" noChangeArrowheads="1"/>
          </p:cNvSpPr>
          <p:nvPr/>
        </p:nvSpPr>
        <p:spPr bwMode="auto">
          <a:xfrm>
            <a:off x="7272338" y="40941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7" name="AutoShape 52"/>
          <p:cNvSpPr>
            <a:spLocks noChangeAspect="1" noChangeArrowheads="1"/>
          </p:cNvSpPr>
          <p:nvPr/>
        </p:nvSpPr>
        <p:spPr bwMode="auto">
          <a:xfrm>
            <a:off x="6754813" y="30210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8" name="AutoShape 53"/>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9" name="AutoShape 55"/>
          <p:cNvSpPr>
            <a:spLocks noChangeAspect="1" noChangeArrowheads="1"/>
          </p:cNvSpPr>
          <p:nvPr/>
        </p:nvSpPr>
        <p:spPr bwMode="auto">
          <a:xfrm>
            <a:off x="6646863" y="309562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0" name="AutoShape 58"/>
          <p:cNvSpPr>
            <a:spLocks noChangeAspect="1" noChangeArrowheads="1"/>
          </p:cNvSpPr>
          <p:nvPr/>
        </p:nvSpPr>
        <p:spPr bwMode="auto">
          <a:xfrm>
            <a:off x="6188075"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1" name="AutoShape 63"/>
          <p:cNvSpPr>
            <a:spLocks noChangeAspect="1" noChangeArrowheads="1"/>
          </p:cNvSpPr>
          <p:nvPr/>
        </p:nvSpPr>
        <p:spPr bwMode="auto">
          <a:xfrm>
            <a:off x="4687888" y="1263650"/>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2" name="AutoShape 66"/>
          <p:cNvSpPr>
            <a:spLocks noChangeAspect="1" noChangeArrowheads="1"/>
          </p:cNvSpPr>
          <p:nvPr/>
        </p:nvSpPr>
        <p:spPr bwMode="auto">
          <a:xfrm>
            <a:off x="4978400" y="1984375"/>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3" name="AutoShape 69"/>
          <p:cNvSpPr>
            <a:spLocks noChangeAspect="1" noChangeArrowheads="1"/>
          </p:cNvSpPr>
          <p:nvPr/>
        </p:nvSpPr>
        <p:spPr bwMode="auto">
          <a:xfrm>
            <a:off x="4495800" y="15240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4" name="AutoShape 72"/>
          <p:cNvSpPr>
            <a:spLocks noChangeAspect="1" noChangeArrowheads="1"/>
          </p:cNvSpPr>
          <p:nvPr/>
        </p:nvSpPr>
        <p:spPr bwMode="auto">
          <a:xfrm>
            <a:off x="5808663" y="2097088"/>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5" name="AutoShape 75"/>
          <p:cNvSpPr>
            <a:spLocks noChangeAspect="1" noChangeArrowheads="1"/>
          </p:cNvSpPr>
          <p:nvPr/>
        </p:nvSpPr>
        <p:spPr bwMode="auto">
          <a:xfrm>
            <a:off x="6094413" y="28273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7609482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Line 64"/>
          <p:cNvSpPr>
            <a:spLocks noChangeShapeType="1"/>
          </p:cNvSpPr>
          <p:nvPr/>
        </p:nvSpPr>
        <p:spPr bwMode="auto">
          <a:xfrm flipV="1">
            <a:off x="6019800" y="2212975"/>
            <a:ext cx="414338" cy="2254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5" name="Line 65"/>
          <p:cNvSpPr>
            <a:spLocks noChangeShapeType="1"/>
          </p:cNvSpPr>
          <p:nvPr/>
        </p:nvSpPr>
        <p:spPr bwMode="auto">
          <a:xfrm flipH="1">
            <a:off x="6324600" y="2233613"/>
            <a:ext cx="111125" cy="738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6" name="Line 66"/>
          <p:cNvSpPr>
            <a:spLocks noChangeShapeType="1"/>
          </p:cNvSpPr>
          <p:nvPr/>
        </p:nvSpPr>
        <p:spPr bwMode="auto">
          <a:xfrm>
            <a:off x="6477000" y="2247900"/>
            <a:ext cx="304800" cy="952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7" name="Line 2"/>
          <p:cNvSpPr>
            <a:spLocks noChangeShapeType="1"/>
          </p:cNvSpPr>
          <p:nvPr/>
        </p:nvSpPr>
        <p:spPr bwMode="auto">
          <a:xfrm flipV="1">
            <a:off x="6629400" y="3200400"/>
            <a:ext cx="4572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8" name="Line 3"/>
          <p:cNvSpPr>
            <a:spLocks noChangeShapeType="1"/>
          </p:cNvSpPr>
          <p:nvPr/>
        </p:nvSpPr>
        <p:spPr bwMode="auto">
          <a:xfrm flipH="1">
            <a:off x="7010400" y="3124200"/>
            <a:ext cx="762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9" name="Line 4"/>
          <p:cNvSpPr>
            <a:spLocks noChangeShapeType="1"/>
          </p:cNvSpPr>
          <p:nvPr/>
        </p:nvSpPr>
        <p:spPr bwMode="auto">
          <a:xfrm>
            <a:off x="7086600" y="3200400"/>
            <a:ext cx="4572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0" name="Line 11"/>
          <p:cNvSpPr>
            <a:spLocks noChangeShapeType="1"/>
          </p:cNvSpPr>
          <p:nvPr/>
        </p:nvSpPr>
        <p:spPr bwMode="auto">
          <a:xfrm flipV="1">
            <a:off x="4876800" y="1295400"/>
            <a:ext cx="3810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1" name="Line 12"/>
          <p:cNvSpPr>
            <a:spLocks noChangeShapeType="1"/>
          </p:cNvSpPr>
          <p:nvPr/>
        </p:nvSpPr>
        <p:spPr bwMode="auto">
          <a:xfrm>
            <a:off x="5257800" y="1371600"/>
            <a:ext cx="762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2" name="Line 13"/>
          <p:cNvSpPr>
            <a:spLocks noChangeShapeType="1"/>
          </p:cNvSpPr>
          <p:nvPr/>
        </p:nvSpPr>
        <p:spPr bwMode="auto">
          <a:xfrm>
            <a:off x="5181600" y="1295400"/>
            <a:ext cx="228600" cy="1219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3" name="Line 16"/>
          <p:cNvSpPr>
            <a:spLocks noChangeShapeType="1"/>
          </p:cNvSpPr>
          <p:nvPr/>
        </p:nvSpPr>
        <p:spPr bwMode="auto">
          <a:xfrm flipV="1">
            <a:off x="5257800" y="685800"/>
            <a:ext cx="9144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4" name="Line 17"/>
          <p:cNvSpPr>
            <a:spLocks noChangeShapeType="1"/>
          </p:cNvSpPr>
          <p:nvPr/>
        </p:nvSpPr>
        <p:spPr bwMode="auto">
          <a:xfrm flipH="1" flipV="1">
            <a:off x="6172200" y="685800"/>
            <a:ext cx="228600" cy="1524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5" name="Line 18"/>
          <p:cNvSpPr>
            <a:spLocks noChangeShapeType="1"/>
          </p:cNvSpPr>
          <p:nvPr/>
        </p:nvSpPr>
        <p:spPr bwMode="auto">
          <a:xfrm flipH="1" flipV="1">
            <a:off x="6172200" y="685800"/>
            <a:ext cx="914400" cy="2514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6" name="AutoShape 36"/>
          <p:cNvSpPr>
            <a:spLocks noChangeAspect="1" noChangeArrowheads="1"/>
          </p:cNvSpPr>
          <p:nvPr/>
        </p:nvSpPr>
        <p:spPr bwMode="auto">
          <a:xfrm>
            <a:off x="5327650" y="23320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07" name="AutoShape 38"/>
          <p:cNvSpPr>
            <a:spLocks noChangeAspect="1" noChangeArrowheads="1"/>
          </p:cNvSpPr>
          <p:nvPr/>
        </p:nvSpPr>
        <p:spPr bwMode="auto">
          <a:xfrm>
            <a:off x="5867400" y="457200"/>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08" name="AutoShape 41"/>
          <p:cNvSpPr>
            <a:spLocks noChangeAspect="1" noChangeArrowheads="1"/>
          </p:cNvSpPr>
          <p:nvPr/>
        </p:nvSpPr>
        <p:spPr bwMode="auto">
          <a:xfrm>
            <a:off x="6557963" y="34448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09" name="AutoShape 43"/>
          <p:cNvSpPr>
            <a:spLocks noChangeAspect="1" noChangeArrowheads="1"/>
          </p:cNvSpPr>
          <p:nvPr/>
        </p:nvSpPr>
        <p:spPr bwMode="auto">
          <a:xfrm>
            <a:off x="6832600" y="39243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0" name="AutoShape 45"/>
          <p:cNvSpPr>
            <a:spLocks noChangeAspect="1" noChangeArrowheads="1"/>
          </p:cNvSpPr>
          <p:nvPr/>
        </p:nvSpPr>
        <p:spPr bwMode="auto">
          <a:xfrm>
            <a:off x="7373938" y="40624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1" name="AutoShape 47"/>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2" name="AutoShape 49"/>
          <p:cNvSpPr>
            <a:spLocks noChangeAspect="1" noChangeArrowheads="1"/>
          </p:cNvSpPr>
          <p:nvPr/>
        </p:nvSpPr>
        <p:spPr bwMode="auto">
          <a:xfrm>
            <a:off x="6877050" y="29797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3" name="AutoShape 51"/>
          <p:cNvSpPr>
            <a:spLocks noChangeAspect="1" noChangeArrowheads="1"/>
          </p:cNvSpPr>
          <p:nvPr/>
        </p:nvSpPr>
        <p:spPr bwMode="auto">
          <a:xfrm>
            <a:off x="6223000"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4" name="AutoShape 52"/>
          <p:cNvSpPr>
            <a:spLocks noChangeAspect="1" noChangeArrowheads="1"/>
          </p:cNvSpPr>
          <p:nvPr/>
        </p:nvSpPr>
        <p:spPr bwMode="auto">
          <a:xfrm>
            <a:off x="6224588" y="18859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5" name="AutoShape 55"/>
          <p:cNvSpPr>
            <a:spLocks noChangeAspect="1" noChangeArrowheads="1"/>
          </p:cNvSpPr>
          <p:nvPr/>
        </p:nvSpPr>
        <p:spPr bwMode="auto">
          <a:xfrm>
            <a:off x="5013325" y="117475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6" name="AutoShape 57"/>
          <p:cNvSpPr>
            <a:spLocks noChangeAspect="1" noChangeArrowheads="1"/>
          </p:cNvSpPr>
          <p:nvPr/>
        </p:nvSpPr>
        <p:spPr bwMode="auto">
          <a:xfrm>
            <a:off x="5187950" y="1965325"/>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7" name="AutoShape 59"/>
          <p:cNvSpPr>
            <a:spLocks noChangeAspect="1" noChangeArrowheads="1"/>
          </p:cNvSpPr>
          <p:nvPr/>
        </p:nvSpPr>
        <p:spPr bwMode="auto">
          <a:xfrm>
            <a:off x="4803775" y="16192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8" name="AutoShape 61"/>
          <p:cNvSpPr>
            <a:spLocks noChangeAspect="1" noChangeArrowheads="1"/>
          </p:cNvSpPr>
          <p:nvPr/>
        </p:nvSpPr>
        <p:spPr bwMode="auto">
          <a:xfrm>
            <a:off x="5900738" y="2324100"/>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9" name="AutoShape 63"/>
          <p:cNvSpPr>
            <a:spLocks noChangeAspect="1" noChangeArrowheads="1"/>
          </p:cNvSpPr>
          <p:nvPr/>
        </p:nvSpPr>
        <p:spPr bwMode="auto">
          <a:xfrm>
            <a:off x="6208713" y="28273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6480568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Line 7"/>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19" name="Line 8"/>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0" name="Line 9"/>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1" name="Oval 10"/>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2" name="Oval 11"/>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3" name="Oval 12"/>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4" name="Line 13"/>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5" name="Line 14"/>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6" name="Line 15"/>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7"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8"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9"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30" name="Line 19"/>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1" name="Line 20"/>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2" name="Line 21"/>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3" name="Oval 22"/>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34" name="Oval 23"/>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35" name="Line 24"/>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6" name="Line 25"/>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7" name="Line 26"/>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8" name="AutoShape 3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39" name="AutoShape 3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40" name="AutoShape 3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41" name="AutoShape 3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42" name="AutoShape 3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0703279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6477000" y="4114800"/>
            <a:ext cx="533400" cy="361950"/>
            <a:chOff x="3504" y="1728"/>
            <a:chExt cx="336" cy="228"/>
          </a:xfrm>
        </p:grpSpPr>
        <p:sp>
          <p:nvSpPr>
            <p:cNvPr id="215101" name="Line 92"/>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102" name="Picture 9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8"/>
          <p:cNvGrpSpPr>
            <a:grpSpLocks/>
          </p:cNvGrpSpPr>
          <p:nvPr/>
        </p:nvGrpSpPr>
        <p:grpSpPr bwMode="auto">
          <a:xfrm>
            <a:off x="5867400" y="2971800"/>
            <a:ext cx="533400" cy="361950"/>
            <a:chOff x="3504" y="1728"/>
            <a:chExt cx="336" cy="228"/>
          </a:xfrm>
        </p:grpSpPr>
        <p:sp>
          <p:nvSpPr>
            <p:cNvPr id="215099" name="Line 89"/>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100" name="Picture 9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1"/>
          <p:cNvGrpSpPr>
            <a:grpSpLocks/>
          </p:cNvGrpSpPr>
          <p:nvPr/>
        </p:nvGrpSpPr>
        <p:grpSpPr bwMode="auto">
          <a:xfrm>
            <a:off x="7086600" y="4114800"/>
            <a:ext cx="533400" cy="361950"/>
            <a:chOff x="3504" y="1728"/>
            <a:chExt cx="336" cy="228"/>
          </a:xfrm>
        </p:grpSpPr>
        <p:sp>
          <p:nvSpPr>
            <p:cNvPr id="215097" name="Line 102"/>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098" name="Picture 10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78"/>
          <p:cNvGrpSpPr>
            <a:grpSpLocks/>
          </p:cNvGrpSpPr>
          <p:nvPr/>
        </p:nvGrpSpPr>
        <p:grpSpPr bwMode="auto">
          <a:xfrm>
            <a:off x="5562600" y="2743200"/>
            <a:ext cx="533400" cy="361950"/>
            <a:chOff x="3504" y="1728"/>
            <a:chExt cx="336" cy="228"/>
          </a:xfrm>
        </p:grpSpPr>
        <p:sp>
          <p:nvSpPr>
            <p:cNvPr id="215095" name="Line 2"/>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096" name="Picture 7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82"/>
          <p:cNvGrpSpPr>
            <a:grpSpLocks/>
          </p:cNvGrpSpPr>
          <p:nvPr/>
        </p:nvGrpSpPr>
        <p:grpSpPr bwMode="auto">
          <a:xfrm>
            <a:off x="6800850" y="3844925"/>
            <a:ext cx="533400" cy="361950"/>
            <a:chOff x="3504" y="1728"/>
            <a:chExt cx="336" cy="228"/>
          </a:xfrm>
        </p:grpSpPr>
        <p:sp>
          <p:nvSpPr>
            <p:cNvPr id="215093" name="Line 8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094" name="Picture 8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47" name="Line 4"/>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48" name="Line 5"/>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49" name="Line 6"/>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50" name="Oval 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1" name="Oval 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2" name="Oval 1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3" name="Line 12"/>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54" name="Line 13"/>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55" name="Line 14"/>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56"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7"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8"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9" name="Line 20"/>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0" name="Line 21"/>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1" name="Line 22"/>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2" name="Oval 24"/>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63" name="Oval 25"/>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64" name="Line 31"/>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5" name="Line 32"/>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6" name="Line 33"/>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7" name="AutoShape 4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68" name="AutoShape 4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69" name="AutoShape 4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70" name="AutoShape 6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71" name="AutoShape 6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88129" name="Picture 6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33" name="Oval 69"/>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4" name="Oval 70"/>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5" name="Oval 71"/>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6" name="Oval 72"/>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7" name="Oval 73"/>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8" name="Line 74"/>
          <p:cNvSpPr>
            <a:spLocks noChangeShapeType="1"/>
          </p:cNvSpPr>
          <p:nvPr/>
        </p:nvSpPr>
        <p:spPr bwMode="auto">
          <a:xfrm flipV="1">
            <a:off x="4343400" y="381000"/>
            <a:ext cx="20574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39" name="Line 75"/>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0" name="Line 76"/>
          <p:cNvSpPr>
            <a:spLocks noChangeShapeType="1"/>
          </p:cNvSpPr>
          <p:nvPr/>
        </p:nvSpPr>
        <p:spPr bwMode="auto">
          <a:xfrm flipH="1">
            <a:off x="6096000" y="2143125"/>
            <a:ext cx="314325" cy="600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3" name="Line 79"/>
          <p:cNvSpPr>
            <a:spLocks noChangeShapeType="1"/>
          </p:cNvSpPr>
          <p:nvPr/>
        </p:nvSpPr>
        <p:spPr bwMode="auto">
          <a:xfrm flipV="1">
            <a:off x="4219575" y="304800"/>
            <a:ext cx="2257425" cy="1114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4" name="Line 80"/>
          <p:cNvSpPr>
            <a:spLocks noChangeShapeType="1"/>
          </p:cNvSpPr>
          <p:nvPr/>
        </p:nvSpPr>
        <p:spPr bwMode="auto">
          <a:xfrm>
            <a:off x="6477000" y="304800"/>
            <a:ext cx="862013" cy="26781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5" name="Line 81"/>
          <p:cNvSpPr>
            <a:spLocks noChangeShapeType="1"/>
          </p:cNvSpPr>
          <p:nvPr/>
        </p:nvSpPr>
        <p:spPr bwMode="auto">
          <a:xfrm>
            <a:off x="7356475" y="2990850"/>
            <a:ext cx="7938" cy="854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9" name="Line 85"/>
          <p:cNvSpPr>
            <a:spLocks noChangeShapeType="1"/>
          </p:cNvSpPr>
          <p:nvPr/>
        </p:nvSpPr>
        <p:spPr bwMode="auto">
          <a:xfrm flipV="1">
            <a:off x="4171950" y="315913"/>
            <a:ext cx="2201863" cy="15478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50" name="Line 86"/>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51" name="Line 87"/>
          <p:cNvSpPr>
            <a:spLocks noChangeShapeType="1"/>
          </p:cNvSpPr>
          <p:nvPr/>
        </p:nvSpPr>
        <p:spPr bwMode="auto">
          <a:xfrm flipH="1">
            <a:off x="6438900" y="2163763"/>
            <a:ext cx="0"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58" name="Line 94"/>
          <p:cNvSpPr>
            <a:spLocks noChangeShapeType="1"/>
          </p:cNvSpPr>
          <p:nvPr/>
        </p:nvSpPr>
        <p:spPr bwMode="auto">
          <a:xfrm>
            <a:off x="6477000" y="304800"/>
            <a:ext cx="838200" cy="2667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59" name="Line 95"/>
          <p:cNvSpPr>
            <a:spLocks noChangeShapeType="1"/>
          </p:cNvSpPr>
          <p:nvPr/>
        </p:nvSpPr>
        <p:spPr bwMode="auto">
          <a:xfrm>
            <a:off x="7315200" y="2971800"/>
            <a:ext cx="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60" name="Line 96"/>
          <p:cNvSpPr>
            <a:spLocks noChangeShapeType="1"/>
          </p:cNvSpPr>
          <p:nvPr/>
        </p:nvSpPr>
        <p:spPr bwMode="auto">
          <a:xfrm flipV="1">
            <a:off x="3962400" y="304800"/>
            <a:ext cx="2514600" cy="1428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61" name="Line 97"/>
          <p:cNvSpPr>
            <a:spLocks noChangeShapeType="1"/>
          </p:cNvSpPr>
          <p:nvPr/>
        </p:nvSpPr>
        <p:spPr bwMode="auto">
          <a:xfrm flipV="1">
            <a:off x="4025900" y="319088"/>
            <a:ext cx="2427288" cy="13668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62" name="Line 98"/>
          <p:cNvSpPr>
            <a:spLocks noChangeShapeType="1"/>
          </p:cNvSpPr>
          <p:nvPr/>
        </p:nvSpPr>
        <p:spPr bwMode="auto">
          <a:xfrm>
            <a:off x="6457950" y="307975"/>
            <a:ext cx="917575" cy="2701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64" name="Line 100"/>
          <p:cNvSpPr>
            <a:spLocks noChangeShapeType="1"/>
          </p:cNvSpPr>
          <p:nvPr/>
        </p:nvSpPr>
        <p:spPr bwMode="auto">
          <a:xfrm>
            <a:off x="7361238" y="2971800"/>
            <a:ext cx="258762" cy="11620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Tree>
    <p:extLst>
      <p:ext uri="{BB962C8B-B14F-4D97-AF65-F5344CB8AC3E}">
        <p14:creationId xmlns:p14="http://schemas.microsoft.com/office/powerpoint/2010/main" val="3052550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8134"/>
                                        </p:tgtEl>
                                        <p:attrNameLst>
                                          <p:attrName>style.visibility</p:attrName>
                                        </p:attrNameLst>
                                      </p:cBhvr>
                                      <p:to>
                                        <p:strVal val="visible"/>
                                      </p:to>
                                    </p:set>
                                    <p:animEffect transition="in" filter="dissolve">
                                      <p:cBhvr>
                                        <p:cTn id="11" dur="500"/>
                                        <p:tgtEl>
                                          <p:spTgt spid="8813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138"/>
                                        </p:tgtEl>
                                        <p:attrNameLst>
                                          <p:attrName>style.visibility</p:attrName>
                                        </p:attrNameLst>
                                      </p:cBhvr>
                                      <p:to>
                                        <p:strVal val="visible"/>
                                      </p:to>
                                    </p:set>
                                    <p:animEffect transition="in" filter="wipe(left)">
                                      <p:cBhvr>
                                        <p:cTn id="15" dur="500"/>
                                        <p:tgtEl>
                                          <p:spTgt spid="88138"/>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8139"/>
                                        </p:tgtEl>
                                        <p:attrNameLst>
                                          <p:attrName>style.visibility</p:attrName>
                                        </p:attrNameLst>
                                      </p:cBhvr>
                                      <p:to>
                                        <p:strVal val="visible"/>
                                      </p:to>
                                    </p:set>
                                    <p:animEffect transition="in" filter="wipe(up)">
                                      <p:cBhvr>
                                        <p:cTn id="19" dur="500"/>
                                        <p:tgtEl>
                                          <p:spTgt spid="88139"/>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8140"/>
                                        </p:tgtEl>
                                        <p:attrNameLst>
                                          <p:attrName>style.visibility</p:attrName>
                                        </p:attrNameLst>
                                      </p:cBhvr>
                                      <p:to>
                                        <p:strVal val="visible"/>
                                      </p:to>
                                    </p:set>
                                    <p:animEffect transition="in" filter="wipe(up)">
                                      <p:cBhvr>
                                        <p:cTn id="23" dur="500"/>
                                        <p:tgtEl>
                                          <p:spTgt spid="88140"/>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813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81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40"/>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88133"/>
                                        </p:tgtEl>
                                        <p:attrNameLst>
                                          <p:attrName>style.visibility</p:attrName>
                                        </p:attrNameLst>
                                      </p:cBhvr>
                                      <p:to>
                                        <p:strVal val="visible"/>
                                      </p:to>
                                    </p:set>
                                    <p:animEffect transition="in" filter="dissolve">
                                      <p:cBhvr>
                                        <p:cTn id="38" dur="500"/>
                                        <p:tgtEl>
                                          <p:spTgt spid="88133"/>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88143"/>
                                        </p:tgtEl>
                                        <p:attrNameLst>
                                          <p:attrName>style.visibility</p:attrName>
                                        </p:attrNameLst>
                                      </p:cBhvr>
                                      <p:to>
                                        <p:strVal val="visible"/>
                                      </p:to>
                                    </p:set>
                                    <p:animEffect transition="in" filter="wipe(left)">
                                      <p:cBhvr>
                                        <p:cTn id="42" dur="500"/>
                                        <p:tgtEl>
                                          <p:spTgt spid="88143"/>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88144"/>
                                        </p:tgtEl>
                                        <p:attrNameLst>
                                          <p:attrName>style.visibility</p:attrName>
                                        </p:attrNameLst>
                                      </p:cBhvr>
                                      <p:to>
                                        <p:strVal val="visible"/>
                                      </p:to>
                                    </p:set>
                                    <p:animEffect transition="in" filter="wipe(up)">
                                      <p:cBhvr>
                                        <p:cTn id="46" dur="500"/>
                                        <p:tgtEl>
                                          <p:spTgt spid="88144"/>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88145"/>
                                        </p:tgtEl>
                                        <p:attrNameLst>
                                          <p:attrName>style.visibility</p:attrName>
                                        </p:attrNameLst>
                                      </p:cBhvr>
                                      <p:to>
                                        <p:strVal val="visible"/>
                                      </p:to>
                                    </p:set>
                                    <p:animEffect transition="in" filter="wipe(up)">
                                      <p:cBhvr>
                                        <p:cTn id="50" dur="500"/>
                                        <p:tgtEl>
                                          <p:spTgt spid="88145"/>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8814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814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3"/>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88136"/>
                                        </p:tgtEl>
                                        <p:attrNameLst>
                                          <p:attrName>style.visibility</p:attrName>
                                        </p:attrNameLst>
                                      </p:cBhvr>
                                      <p:to>
                                        <p:strVal val="visible"/>
                                      </p:to>
                                    </p:set>
                                    <p:animEffect transition="in" filter="dissolve">
                                      <p:cBhvr>
                                        <p:cTn id="65" dur="500"/>
                                        <p:tgtEl>
                                          <p:spTgt spid="88136"/>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8149"/>
                                        </p:tgtEl>
                                        <p:attrNameLst>
                                          <p:attrName>style.visibility</p:attrName>
                                        </p:attrNameLst>
                                      </p:cBhvr>
                                      <p:to>
                                        <p:strVal val="visible"/>
                                      </p:to>
                                    </p:set>
                                    <p:animEffect transition="in" filter="wipe(left)">
                                      <p:cBhvr>
                                        <p:cTn id="69" dur="500"/>
                                        <p:tgtEl>
                                          <p:spTgt spid="88149"/>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88150"/>
                                        </p:tgtEl>
                                        <p:attrNameLst>
                                          <p:attrName>style.visibility</p:attrName>
                                        </p:attrNameLst>
                                      </p:cBhvr>
                                      <p:to>
                                        <p:strVal val="visible"/>
                                      </p:to>
                                    </p:set>
                                    <p:animEffect transition="in" filter="wipe(up)">
                                      <p:cBhvr>
                                        <p:cTn id="73" dur="500"/>
                                        <p:tgtEl>
                                          <p:spTgt spid="88150"/>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88151"/>
                                        </p:tgtEl>
                                        <p:attrNameLst>
                                          <p:attrName>style.visibility</p:attrName>
                                        </p:attrNameLst>
                                      </p:cBhvr>
                                      <p:to>
                                        <p:strVal val="visible"/>
                                      </p:to>
                                    </p:set>
                                    <p:animEffect transition="in" filter="wipe(up)">
                                      <p:cBhvr>
                                        <p:cTn id="77" dur="500"/>
                                        <p:tgtEl>
                                          <p:spTgt spid="88151"/>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8814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815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1"/>
                                        </p:tgtEl>
                                        <p:attrNameLst>
                                          <p:attrName>style.visibility</p:attrName>
                                        </p:attrNameLst>
                                      </p:cBhvr>
                                      <p:to>
                                        <p:strVal val="hidden"/>
                                      </p:to>
                                    </p:set>
                                  </p:childTnLst>
                                </p:cTn>
                              </p:par>
                            </p:childTnLst>
                          </p:cTn>
                        </p:par>
                        <p:par>
                          <p:cTn id="89" fill="hold" nodeType="afterGroup">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88135"/>
                                        </p:tgtEl>
                                        <p:attrNameLst>
                                          <p:attrName>style.visibility</p:attrName>
                                        </p:attrNameLst>
                                      </p:cBhvr>
                                      <p:to>
                                        <p:strVal val="visible"/>
                                      </p:to>
                                    </p:set>
                                    <p:animEffect transition="in" filter="dissolve">
                                      <p:cBhvr>
                                        <p:cTn id="92" dur="500"/>
                                        <p:tgtEl>
                                          <p:spTgt spid="88135"/>
                                        </p:tgtEl>
                                      </p:cBhvr>
                                    </p:animEffect>
                                  </p:childTnLst>
                                </p:cTn>
                              </p:par>
                            </p:childTnLst>
                          </p:cTn>
                        </p:par>
                        <p:par>
                          <p:cTn id="93" fill="hold" nodeType="afterGroup">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88160"/>
                                        </p:tgtEl>
                                        <p:attrNameLst>
                                          <p:attrName>style.visibility</p:attrName>
                                        </p:attrNameLst>
                                      </p:cBhvr>
                                      <p:to>
                                        <p:strVal val="visible"/>
                                      </p:to>
                                    </p:set>
                                    <p:animEffect transition="in" filter="wipe(left)">
                                      <p:cBhvr>
                                        <p:cTn id="96" dur="500"/>
                                        <p:tgtEl>
                                          <p:spTgt spid="88160"/>
                                        </p:tgtEl>
                                      </p:cBhvr>
                                    </p:animEffect>
                                  </p:childTnLst>
                                </p:cTn>
                              </p:par>
                            </p:childTnLst>
                          </p:cTn>
                        </p:par>
                        <p:par>
                          <p:cTn id="97" fill="hold" nodeType="afterGroup">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88158"/>
                                        </p:tgtEl>
                                        <p:attrNameLst>
                                          <p:attrName>style.visibility</p:attrName>
                                        </p:attrNameLst>
                                      </p:cBhvr>
                                      <p:to>
                                        <p:strVal val="visible"/>
                                      </p:to>
                                    </p:set>
                                    <p:animEffect transition="in" filter="wipe(up)">
                                      <p:cBhvr>
                                        <p:cTn id="100" dur="500"/>
                                        <p:tgtEl>
                                          <p:spTgt spid="88158"/>
                                        </p:tgtEl>
                                      </p:cBhvr>
                                    </p:animEffect>
                                  </p:childTnLst>
                                </p:cTn>
                              </p:par>
                            </p:childTnLst>
                          </p:cTn>
                        </p:par>
                        <p:par>
                          <p:cTn id="101" fill="hold" nodeType="afterGroup">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88159"/>
                                        </p:tgtEl>
                                        <p:attrNameLst>
                                          <p:attrName>style.visibility</p:attrName>
                                        </p:attrNameLst>
                                      </p:cBhvr>
                                      <p:to>
                                        <p:strVal val="visible"/>
                                      </p:to>
                                    </p:set>
                                    <p:animEffect transition="in" filter="wipe(up)">
                                      <p:cBhvr>
                                        <p:cTn id="104" dur="500"/>
                                        <p:tgtEl>
                                          <p:spTgt spid="88159"/>
                                        </p:tgtEl>
                                      </p:cBhvr>
                                    </p:animEffect>
                                  </p:childTnLst>
                                </p:cTn>
                              </p:par>
                            </p:childTnLst>
                          </p:cTn>
                        </p:par>
                        <p:par>
                          <p:cTn id="105" fill="hold" nodeType="afterGroup">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88158"/>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88159"/>
                                        </p:tgtEl>
                                        <p:attrNameLst>
                                          <p:attrName>style.visibility</p:attrName>
                                        </p:attrNameLst>
                                      </p:cBhvr>
                                      <p:to>
                                        <p:strVal val="hidden"/>
                                      </p:to>
                                    </p:set>
                                  </p:childTnLst>
                                </p:cTn>
                              </p:par>
                            </p:childTnLst>
                          </p:cTn>
                        </p:par>
                        <p:par>
                          <p:cTn id="114" fill="hold" nodeType="afterGroup">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88160"/>
                                        </p:tgtEl>
                                        <p:attrNameLst>
                                          <p:attrName>style.visibility</p:attrName>
                                        </p:attrNameLst>
                                      </p:cBhvr>
                                      <p:to>
                                        <p:strVal val="hidden"/>
                                      </p:to>
                                    </p:set>
                                  </p:childTnLst>
                                </p:cTn>
                              </p:par>
                            </p:childTnLst>
                          </p:cTn>
                        </p:par>
                        <p:par>
                          <p:cTn id="117" fill="hold" nodeType="afterGroup">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88137"/>
                                        </p:tgtEl>
                                        <p:attrNameLst>
                                          <p:attrName>style.visibility</p:attrName>
                                        </p:attrNameLst>
                                      </p:cBhvr>
                                      <p:to>
                                        <p:strVal val="visible"/>
                                      </p:to>
                                    </p:set>
                                    <p:animEffect transition="in" filter="dissolve">
                                      <p:cBhvr>
                                        <p:cTn id="120" dur="500"/>
                                        <p:tgtEl>
                                          <p:spTgt spid="88137"/>
                                        </p:tgtEl>
                                      </p:cBhvr>
                                    </p:animEffect>
                                  </p:childTnLst>
                                </p:cTn>
                              </p:par>
                            </p:childTnLst>
                          </p:cTn>
                        </p:par>
                        <p:par>
                          <p:cTn id="121" fill="hold" nodeType="afterGroup">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88161"/>
                                        </p:tgtEl>
                                        <p:attrNameLst>
                                          <p:attrName>style.visibility</p:attrName>
                                        </p:attrNameLst>
                                      </p:cBhvr>
                                      <p:to>
                                        <p:strVal val="visible"/>
                                      </p:to>
                                    </p:set>
                                    <p:animEffect transition="in" filter="wipe(left)">
                                      <p:cBhvr>
                                        <p:cTn id="124" dur="500"/>
                                        <p:tgtEl>
                                          <p:spTgt spid="88161"/>
                                        </p:tgtEl>
                                      </p:cBhvr>
                                    </p:animEffect>
                                  </p:childTnLst>
                                </p:cTn>
                              </p:par>
                            </p:childTnLst>
                          </p:cTn>
                        </p:par>
                        <p:par>
                          <p:cTn id="125" fill="hold" nodeType="afterGroup">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88162"/>
                                        </p:tgtEl>
                                        <p:attrNameLst>
                                          <p:attrName>style.visibility</p:attrName>
                                        </p:attrNameLst>
                                      </p:cBhvr>
                                      <p:to>
                                        <p:strVal val="visible"/>
                                      </p:to>
                                    </p:set>
                                    <p:animEffect transition="in" filter="wipe(up)">
                                      <p:cBhvr>
                                        <p:cTn id="128" dur="500"/>
                                        <p:tgtEl>
                                          <p:spTgt spid="88162"/>
                                        </p:tgtEl>
                                      </p:cBhvr>
                                    </p:animEffect>
                                  </p:childTnLst>
                                </p:cTn>
                              </p:par>
                            </p:childTnLst>
                          </p:cTn>
                        </p:par>
                        <p:par>
                          <p:cTn id="129" fill="hold" nodeType="afterGroup">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88164"/>
                                        </p:tgtEl>
                                        <p:attrNameLst>
                                          <p:attrName>style.visibility</p:attrName>
                                        </p:attrNameLst>
                                      </p:cBhvr>
                                      <p:to>
                                        <p:strVal val="visible"/>
                                      </p:to>
                                    </p:set>
                                    <p:animEffect transition="in" filter="wipe(up)">
                                      <p:cBhvr>
                                        <p:cTn id="132" dur="500"/>
                                        <p:tgtEl>
                                          <p:spTgt spid="88164"/>
                                        </p:tgtEl>
                                      </p:cBhvr>
                                    </p:animEffect>
                                  </p:childTnLst>
                                </p:cTn>
                              </p:par>
                            </p:childTnLst>
                          </p:cTn>
                        </p:par>
                        <p:par>
                          <p:cTn id="133" fill="hold" nodeType="afterGroup">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88161"/>
                                        </p:tgtEl>
                                        <p:attrNameLst>
                                          <p:attrName>style.visibility</p:attrName>
                                        </p:attrNameLst>
                                      </p:cBhvr>
                                      <p:to>
                                        <p:strVal val="hidden"/>
                                      </p:to>
                                    </p:set>
                                  </p:childTnLst>
                                </p:cTn>
                              </p:par>
                            </p:childTnLst>
                          </p:cTn>
                        </p:par>
                        <p:par>
                          <p:cTn id="140" fill="hold" nodeType="afterGroup">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8816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066" name="Group 90"/>
          <p:cNvGrpSpPr>
            <a:grpSpLocks/>
          </p:cNvGrpSpPr>
          <p:nvPr/>
        </p:nvGrpSpPr>
        <p:grpSpPr bwMode="auto">
          <a:xfrm>
            <a:off x="6477000" y="4114800"/>
            <a:ext cx="533400" cy="361950"/>
            <a:chOff x="3504" y="1728"/>
            <a:chExt cx="336" cy="228"/>
          </a:xfrm>
        </p:grpSpPr>
        <p:sp>
          <p:nvSpPr>
            <p:cNvPr id="216132" name="Line 91"/>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33" name="Picture 9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0"/>
          <p:cNvGrpSpPr>
            <a:grpSpLocks/>
          </p:cNvGrpSpPr>
          <p:nvPr/>
        </p:nvGrpSpPr>
        <p:grpSpPr bwMode="auto">
          <a:xfrm>
            <a:off x="4191000" y="2370138"/>
            <a:ext cx="1600200" cy="1200150"/>
            <a:chOff x="2256" y="1152"/>
            <a:chExt cx="1008" cy="756"/>
          </a:xfrm>
        </p:grpSpPr>
        <p:sp>
          <p:nvSpPr>
            <p:cNvPr id="216130" name="Line 81"/>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31" name="Picture 82" descr="109_09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068" name="Group 69"/>
          <p:cNvGrpSpPr>
            <a:grpSpLocks/>
          </p:cNvGrpSpPr>
          <p:nvPr/>
        </p:nvGrpSpPr>
        <p:grpSpPr bwMode="auto">
          <a:xfrm>
            <a:off x="7086600" y="4114800"/>
            <a:ext cx="533400" cy="361950"/>
            <a:chOff x="3504" y="1728"/>
            <a:chExt cx="336" cy="228"/>
          </a:xfrm>
        </p:grpSpPr>
        <p:sp>
          <p:nvSpPr>
            <p:cNvPr id="216128" name="Line 70"/>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9" name="Picture 7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87"/>
          <p:cNvGrpSpPr>
            <a:grpSpLocks/>
          </p:cNvGrpSpPr>
          <p:nvPr/>
        </p:nvGrpSpPr>
        <p:grpSpPr bwMode="auto">
          <a:xfrm>
            <a:off x="4811713" y="2981325"/>
            <a:ext cx="1600200" cy="1200150"/>
            <a:chOff x="2256" y="1152"/>
            <a:chExt cx="1008" cy="756"/>
          </a:xfrm>
        </p:grpSpPr>
        <p:sp>
          <p:nvSpPr>
            <p:cNvPr id="216126" name="Line 88"/>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7" name="Picture 89" descr="109_09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070" name="Group 57"/>
          <p:cNvGrpSpPr>
            <a:grpSpLocks/>
          </p:cNvGrpSpPr>
          <p:nvPr/>
        </p:nvGrpSpPr>
        <p:grpSpPr bwMode="auto">
          <a:xfrm>
            <a:off x="5867400" y="2971800"/>
            <a:ext cx="533400" cy="361950"/>
            <a:chOff x="3504" y="1728"/>
            <a:chExt cx="336" cy="228"/>
          </a:xfrm>
        </p:grpSpPr>
        <p:sp>
          <p:nvSpPr>
            <p:cNvPr id="216124" name="Line 58"/>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5" name="Picture 5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75"/>
          <p:cNvGrpSpPr>
            <a:grpSpLocks/>
          </p:cNvGrpSpPr>
          <p:nvPr/>
        </p:nvGrpSpPr>
        <p:grpSpPr bwMode="auto">
          <a:xfrm>
            <a:off x="3581400" y="1828800"/>
            <a:ext cx="1600200" cy="1200150"/>
            <a:chOff x="2256" y="1152"/>
            <a:chExt cx="1008" cy="756"/>
          </a:xfrm>
        </p:grpSpPr>
        <p:sp>
          <p:nvSpPr>
            <p:cNvPr id="216122" name="Line 74"/>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3" name="Picture 73" descr="109_09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072" name="Group 2"/>
          <p:cNvGrpSpPr>
            <a:grpSpLocks/>
          </p:cNvGrpSpPr>
          <p:nvPr/>
        </p:nvGrpSpPr>
        <p:grpSpPr bwMode="auto">
          <a:xfrm>
            <a:off x="5562600" y="2743200"/>
            <a:ext cx="533400" cy="361950"/>
            <a:chOff x="3504" y="1728"/>
            <a:chExt cx="336" cy="228"/>
          </a:xfrm>
        </p:grpSpPr>
        <p:sp>
          <p:nvSpPr>
            <p:cNvPr id="216120" name="Line 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1" name="Picture 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073" name="Group 5"/>
          <p:cNvGrpSpPr>
            <a:grpSpLocks/>
          </p:cNvGrpSpPr>
          <p:nvPr/>
        </p:nvGrpSpPr>
        <p:grpSpPr bwMode="auto">
          <a:xfrm>
            <a:off x="6800850" y="3844925"/>
            <a:ext cx="533400" cy="361950"/>
            <a:chOff x="3504" y="1728"/>
            <a:chExt cx="336" cy="228"/>
          </a:xfrm>
        </p:grpSpPr>
        <p:sp>
          <p:nvSpPr>
            <p:cNvPr id="216118" name="Line 6"/>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19" name="Picture 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6074" name="Line 10"/>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75" name="Line 11"/>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76" name="Line 12"/>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77" name="Oval 1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78" name="Oval 1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79" name="Oval 1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80" name="Line 16"/>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1" name="Line 17"/>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2" name="Line 18"/>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3" name="Oval 1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84" name="Oval 2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85" name="Oval 2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86" name="Line 22"/>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7" name="Line 23"/>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8" name="Line 24"/>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9" name="Oval 2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0" name="Oval 2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1" name="Line 27"/>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92" name="Line 28"/>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93" name="Line 29"/>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94" name="AutoShape 3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5" name="AutoShape 3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6" name="AutoShape 3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7" name="AutoShape 37"/>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8" name="AutoShape 38"/>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216099" name="Picture 39" descr="114_14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8" name="Picture 4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9812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101" name="Oval 43"/>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102" name="Oval 44"/>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103" name="Oval 45"/>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104" name="Oval 46"/>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105" name="Oval 47"/>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09616" name="Line 48"/>
          <p:cNvSpPr>
            <a:spLocks noChangeShapeType="1"/>
          </p:cNvSpPr>
          <p:nvPr/>
        </p:nvSpPr>
        <p:spPr bwMode="auto">
          <a:xfrm flipH="1">
            <a:off x="5578475" y="38100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18" name="Line 50"/>
          <p:cNvSpPr>
            <a:spLocks noChangeShapeType="1"/>
          </p:cNvSpPr>
          <p:nvPr/>
        </p:nvSpPr>
        <p:spPr bwMode="auto">
          <a:xfrm flipH="1">
            <a:off x="5181600" y="1219200"/>
            <a:ext cx="390525"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22" name="Line 54"/>
          <p:cNvSpPr>
            <a:spLocks noChangeShapeType="1"/>
          </p:cNvSpPr>
          <p:nvPr/>
        </p:nvSpPr>
        <p:spPr bwMode="auto">
          <a:xfrm flipV="1">
            <a:off x="3276600" y="381000"/>
            <a:ext cx="2971800"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40" name="Oval 72"/>
          <p:cNvSpPr>
            <a:spLocks noChangeArrowheads="1"/>
          </p:cNvSpPr>
          <p:nvPr/>
        </p:nvSpPr>
        <p:spPr bwMode="auto">
          <a:xfrm>
            <a:off x="3200400" y="220980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09644" name="Oval 76"/>
          <p:cNvSpPr>
            <a:spLocks noChangeArrowheads="1"/>
          </p:cNvSpPr>
          <p:nvPr/>
        </p:nvSpPr>
        <p:spPr bwMode="auto">
          <a:xfrm>
            <a:off x="3116263" y="22415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09645" name="Line 77"/>
          <p:cNvSpPr>
            <a:spLocks noChangeShapeType="1"/>
          </p:cNvSpPr>
          <p:nvPr/>
        </p:nvSpPr>
        <p:spPr bwMode="auto">
          <a:xfrm flipV="1">
            <a:off x="3165475" y="350838"/>
            <a:ext cx="3143250" cy="2003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46" name="Line 78"/>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47" name="Line 79"/>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51" name="Oval 83"/>
          <p:cNvSpPr>
            <a:spLocks noChangeArrowheads="1"/>
          </p:cNvSpPr>
          <p:nvPr/>
        </p:nvSpPr>
        <p:spPr bwMode="auto">
          <a:xfrm>
            <a:off x="3084513" y="2141538"/>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09652" name="Line 84"/>
          <p:cNvSpPr>
            <a:spLocks noChangeShapeType="1"/>
          </p:cNvSpPr>
          <p:nvPr/>
        </p:nvSpPr>
        <p:spPr bwMode="auto">
          <a:xfrm flipV="1">
            <a:off x="3227388" y="331788"/>
            <a:ext cx="3189287" cy="20145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53" name="Line 85"/>
          <p:cNvSpPr>
            <a:spLocks noChangeShapeType="1"/>
          </p:cNvSpPr>
          <p:nvPr/>
        </p:nvSpPr>
        <p:spPr bwMode="auto">
          <a:xfrm>
            <a:off x="6389688" y="338138"/>
            <a:ext cx="25400" cy="180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54" name="Line 86"/>
          <p:cNvSpPr>
            <a:spLocks noChangeShapeType="1"/>
          </p:cNvSpPr>
          <p:nvPr/>
        </p:nvSpPr>
        <p:spPr bwMode="auto">
          <a:xfrm>
            <a:off x="6424613" y="2108200"/>
            <a:ext cx="12700" cy="8953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Tree>
    <p:extLst>
      <p:ext uri="{BB962C8B-B14F-4D97-AF65-F5344CB8AC3E}">
        <p14:creationId xmlns:p14="http://schemas.microsoft.com/office/powerpoint/2010/main" val="127822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90" name="Group 93"/>
          <p:cNvGrpSpPr>
            <a:grpSpLocks/>
          </p:cNvGrpSpPr>
          <p:nvPr/>
        </p:nvGrpSpPr>
        <p:grpSpPr bwMode="auto">
          <a:xfrm>
            <a:off x="6477000" y="4114800"/>
            <a:ext cx="533400" cy="361950"/>
            <a:chOff x="3504" y="1728"/>
            <a:chExt cx="336" cy="228"/>
          </a:xfrm>
        </p:grpSpPr>
        <p:sp>
          <p:nvSpPr>
            <p:cNvPr id="217170" name="Line 94"/>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71" name="Picture 9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0"/>
          <p:cNvGrpSpPr>
            <a:grpSpLocks/>
          </p:cNvGrpSpPr>
          <p:nvPr/>
        </p:nvGrpSpPr>
        <p:grpSpPr bwMode="auto">
          <a:xfrm>
            <a:off x="4384675" y="3554413"/>
            <a:ext cx="2667000" cy="1885950"/>
            <a:chOff x="2544" y="2064"/>
            <a:chExt cx="1680" cy="1188"/>
          </a:xfrm>
        </p:grpSpPr>
        <p:sp>
          <p:nvSpPr>
            <p:cNvPr id="217168" name="Line 91"/>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9" name="Picture 92" descr="114_14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85"/>
          <p:cNvGrpSpPr>
            <a:grpSpLocks/>
          </p:cNvGrpSpPr>
          <p:nvPr/>
        </p:nvGrpSpPr>
        <p:grpSpPr bwMode="auto">
          <a:xfrm>
            <a:off x="4038600" y="3276600"/>
            <a:ext cx="2667000" cy="1885950"/>
            <a:chOff x="2544" y="2064"/>
            <a:chExt cx="1680" cy="1188"/>
          </a:xfrm>
        </p:grpSpPr>
        <p:sp>
          <p:nvSpPr>
            <p:cNvPr id="217166" name="Line 83"/>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7" name="Picture 84" descr="114_14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76"/>
          <p:cNvGrpSpPr>
            <a:grpSpLocks/>
          </p:cNvGrpSpPr>
          <p:nvPr/>
        </p:nvGrpSpPr>
        <p:grpSpPr bwMode="auto">
          <a:xfrm>
            <a:off x="3048000" y="3352800"/>
            <a:ext cx="1371600" cy="971550"/>
            <a:chOff x="1920" y="2112"/>
            <a:chExt cx="864" cy="612"/>
          </a:xfrm>
        </p:grpSpPr>
        <p:sp>
          <p:nvSpPr>
            <p:cNvPr id="217164" name="Line 75"/>
            <p:cNvSpPr>
              <a:spLocks noChangeShapeType="1"/>
            </p:cNvSpPr>
            <p:nvPr/>
          </p:nvSpPr>
          <p:spPr bwMode="auto">
            <a:xfrm flipH="1">
              <a:off x="2064" y="2112"/>
              <a:ext cx="72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5" name="Picture 74" descr="114_14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4" name="Group 65"/>
          <p:cNvGrpSpPr>
            <a:grpSpLocks/>
          </p:cNvGrpSpPr>
          <p:nvPr/>
        </p:nvGrpSpPr>
        <p:grpSpPr bwMode="auto">
          <a:xfrm>
            <a:off x="4191000" y="2370138"/>
            <a:ext cx="1600200" cy="1200150"/>
            <a:chOff x="2256" y="1152"/>
            <a:chExt cx="1008" cy="756"/>
          </a:xfrm>
        </p:grpSpPr>
        <p:sp>
          <p:nvSpPr>
            <p:cNvPr id="217162" name="Line 66"/>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3" name="Picture 6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5" name="Group 2"/>
          <p:cNvGrpSpPr>
            <a:grpSpLocks/>
          </p:cNvGrpSpPr>
          <p:nvPr/>
        </p:nvGrpSpPr>
        <p:grpSpPr bwMode="auto">
          <a:xfrm>
            <a:off x="7086600" y="4114800"/>
            <a:ext cx="533400" cy="361950"/>
            <a:chOff x="3504" y="1728"/>
            <a:chExt cx="336" cy="228"/>
          </a:xfrm>
        </p:grpSpPr>
        <p:sp>
          <p:nvSpPr>
            <p:cNvPr id="217160" name="Line 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1" name="Picture 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6" name="Group 5"/>
          <p:cNvGrpSpPr>
            <a:grpSpLocks/>
          </p:cNvGrpSpPr>
          <p:nvPr/>
        </p:nvGrpSpPr>
        <p:grpSpPr bwMode="auto">
          <a:xfrm>
            <a:off x="4811713" y="2981325"/>
            <a:ext cx="1600200" cy="1200150"/>
            <a:chOff x="2256" y="1152"/>
            <a:chExt cx="1008" cy="756"/>
          </a:xfrm>
        </p:grpSpPr>
        <p:sp>
          <p:nvSpPr>
            <p:cNvPr id="217158" name="Line 6"/>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9" name="Picture 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7" name="Group 8"/>
          <p:cNvGrpSpPr>
            <a:grpSpLocks/>
          </p:cNvGrpSpPr>
          <p:nvPr/>
        </p:nvGrpSpPr>
        <p:grpSpPr bwMode="auto">
          <a:xfrm>
            <a:off x="5867400" y="2971800"/>
            <a:ext cx="533400" cy="361950"/>
            <a:chOff x="3504" y="1728"/>
            <a:chExt cx="336" cy="228"/>
          </a:xfrm>
        </p:grpSpPr>
        <p:sp>
          <p:nvSpPr>
            <p:cNvPr id="217156" name="Line 9"/>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7" name="Picture 1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8" name="Group 11"/>
          <p:cNvGrpSpPr>
            <a:grpSpLocks/>
          </p:cNvGrpSpPr>
          <p:nvPr/>
        </p:nvGrpSpPr>
        <p:grpSpPr bwMode="auto">
          <a:xfrm>
            <a:off x="3581400" y="1828800"/>
            <a:ext cx="1600200" cy="1200150"/>
            <a:chOff x="2256" y="1152"/>
            <a:chExt cx="1008" cy="756"/>
          </a:xfrm>
        </p:grpSpPr>
        <p:sp>
          <p:nvSpPr>
            <p:cNvPr id="217154" name="Line 12"/>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5" name="Picture 13"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9" name="Group 14"/>
          <p:cNvGrpSpPr>
            <a:grpSpLocks/>
          </p:cNvGrpSpPr>
          <p:nvPr/>
        </p:nvGrpSpPr>
        <p:grpSpPr bwMode="auto">
          <a:xfrm>
            <a:off x="5562600" y="2743200"/>
            <a:ext cx="533400" cy="361950"/>
            <a:chOff x="3504" y="1728"/>
            <a:chExt cx="336" cy="228"/>
          </a:xfrm>
        </p:grpSpPr>
        <p:sp>
          <p:nvSpPr>
            <p:cNvPr id="217152" name="Line 15"/>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3" name="Picture 1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100" name="Group 17"/>
          <p:cNvGrpSpPr>
            <a:grpSpLocks/>
          </p:cNvGrpSpPr>
          <p:nvPr/>
        </p:nvGrpSpPr>
        <p:grpSpPr bwMode="auto">
          <a:xfrm>
            <a:off x="6800850" y="3844925"/>
            <a:ext cx="533400" cy="361950"/>
            <a:chOff x="3504" y="1728"/>
            <a:chExt cx="336" cy="228"/>
          </a:xfrm>
        </p:grpSpPr>
        <p:sp>
          <p:nvSpPr>
            <p:cNvPr id="217150" name="Line 18"/>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1" name="Picture 1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101" name="Line 20"/>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2" name="Line 21"/>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3" name="Line 22"/>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4" name="Oval 2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05" name="Oval 2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06" name="Oval 2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07" name="Line 26"/>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8" name="Line 27"/>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9" name="Line 28"/>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0" name="Oval 2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1" name="Oval 3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2" name="Oval 3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3" name="Line 32"/>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4" name="Line 33"/>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5" name="Line 34"/>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6" name="Oval 3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7" name="Oval 3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8" name="Line 37"/>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9" name="Line 38"/>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20" name="Line 39"/>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21" name="AutoShape 40"/>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22" name="AutoShape 41"/>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23" name="AutoShape 42"/>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24" name="AutoShape 4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25" name="AutoShape 4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217126" name="Picture 45" descr="114_14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7" name="Picture 46" descr="109_09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9812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39" name="Picture 47"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6670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29" name="Oval 49"/>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0" name="Oval 50"/>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1" name="Oval 51"/>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2" name="Oval 52"/>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3" name="Oval 53"/>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4" name="Oval 60"/>
          <p:cNvSpPr>
            <a:spLocks noChangeArrowheads="1"/>
          </p:cNvSpPr>
          <p:nvPr/>
        </p:nvSpPr>
        <p:spPr bwMode="auto">
          <a:xfrm>
            <a:off x="3200400" y="220980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5" name="Oval 61"/>
          <p:cNvSpPr>
            <a:spLocks noChangeArrowheads="1"/>
          </p:cNvSpPr>
          <p:nvPr/>
        </p:nvSpPr>
        <p:spPr bwMode="auto">
          <a:xfrm>
            <a:off x="3116263" y="22415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55" name="Line 63"/>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56" name="Line 64"/>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38" name="Oval 68"/>
          <p:cNvSpPr>
            <a:spLocks noChangeArrowheads="1"/>
          </p:cNvSpPr>
          <p:nvPr/>
        </p:nvSpPr>
        <p:spPr bwMode="auto">
          <a:xfrm>
            <a:off x="3084513" y="2141538"/>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61" name="Line 69"/>
          <p:cNvSpPr>
            <a:spLocks noChangeShapeType="1"/>
          </p:cNvSpPr>
          <p:nvPr/>
        </p:nvSpPr>
        <p:spPr bwMode="auto">
          <a:xfrm flipV="1">
            <a:off x="2133600" y="381000"/>
            <a:ext cx="4119563" cy="25479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64" name="Oval 72"/>
          <p:cNvSpPr>
            <a:spLocks noChangeArrowheads="1"/>
          </p:cNvSpPr>
          <p:nvPr/>
        </p:nvSpPr>
        <p:spPr bwMode="auto">
          <a:xfrm>
            <a:off x="2057400" y="28194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69" name="Line 77"/>
          <p:cNvSpPr>
            <a:spLocks noChangeShapeType="1"/>
          </p:cNvSpPr>
          <p:nvPr/>
        </p:nvSpPr>
        <p:spPr bwMode="auto">
          <a:xfrm flipH="1">
            <a:off x="4379913" y="2365375"/>
            <a:ext cx="1414462"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70" name="Oval 78"/>
          <p:cNvSpPr>
            <a:spLocks noChangeArrowheads="1"/>
          </p:cNvSpPr>
          <p:nvPr/>
        </p:nvSpPr>
        <p:spPr bwMode="auto">
          <a:xfrm>
            <a:off x="2244725" y="304006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71" name="Line 79"/>
          <p:cNvSpPr>
            <a:spLocks noChangeShapeType="1"/>
          </p:cNvSpPr>
          <p:nvPr/>
        </p:nvSpPr>
        <p:spPr bwMode="auto">
          <a:xfrm flipV="1">
            <a:off x="2286000" y="315913"/>
            <a:ext cx="4143375" cy="284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72" name="Line 80"/>
          <p:cNvSpPr>
            <a:spLocks noChangeShapeType="1"/>
          </p:cNvSpPr>
          <p:nvPr/>
        </p:nvSpPr>
        <p:spPr bwMode="auto">
          <a:xfrm flipH="1">
            <a:off x="6399213" y="309563"/>
            <a:ext cx="6350" cy="18478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73" name="Line 81"/>
          <p:cNvSpPr>
            <a:spLocks noChangeShapeType="1"/>
          </p:cNvSpPr>
          <p:nvPr/>
        </p:nvSpPr>
        <p:spPr bwMode="auto">
          <a:xfrm>
            <a:off x="6411913" y="2095500"/>
            <a:ext cx="311150" cy="1193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78" name="Oval 86"/>
          <p:cNvSpPr>
            <a:spLocks noChangeArrowheads="1"/>
          </p:cNvSpPr>
          <p:nvPr/>
        </p:nvSpPr>
        <p:spPr bwMode="auto">
          <a:xfrm>
            <a:off x="2286000" y="27432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79" name="Line 87"/>
          <p:cNvSpPr>
            <a:spLocks noChangeShapeType="1"/>
          </p:cNvSpPr>
          <p:nvPr/>
        </p:nvSpPr>
        <p:spPr bwMode="auto">
          <a:xfrm flipV="1">
            <a:off x="2370138" y="296863"/>
            <a:ext cx="4098925" cy="25939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80" name="Line 88"/>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81" name="Line 89"/>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Tree>
    <p:extLst>
      <p:ext uri="{BB962C8B-B14F-4D97-AF65-F5344CB8AC3E}">
        <p14:creationId xmlns:p14="http://schemas.microsoft.com/office/powerpoint/2010/main" val="2120838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nodeType="afterGroup">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nodeType="afterGroup">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nodeType="afterGroup">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nodeType="afterGroup">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nodeType="afterGroup">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nodeType="afterGroup">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nodeType="afterGroup">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nodeType="afterGroup">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nodeType="afterGroup">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114" name="Group 105"/>
          <p:cNvGrpSpPr>
            <a:grpSpLocks/>
          </p:cNvGrpSpPr>
          <p:nvPr/>
        </p:nvGrpSpPr>
        <p:grpSpPr bwMode="auto">
          <a:xfrm>
            <a:off x="6477000" y="4114800"/>
            <a:ext cx="533400" cy="361950"/>
            <a:chOff x="3504" y="1728"/>
            <a:chExt cx="336" cy="228"/>
          </a:xfrm>
        </p:grpSpPr>
        <p:sp>
          <p:nvSpPr>
            <p:cNvPr id="218208" name="Line 106"/>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9" name="Picture 10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8115" name="Picture 100" descr="114_14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6670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Oval 101"/>
          <p:cNvSpPr>
            <a:spLocks noChangeArrowheads="1"/>
          </p:cNvSpPr>
          <p:nvPr/>
        </p:nvSpPr>
        <p:spPr bwMode="auto">
          <a:xfrm>
            <a:off x="2057400" y="28194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17" name="Oval 102"/>
          <p:cNvSpPr>
            <a:spLocks noChangeArrowheads="1"/>
          </p:cNvSpPr>
          <p:nvPr/>
        </p:nvSpPr>
        <p:spPr bwMode="auto">
          <a:xfrm>
            <a:off x="2244725" y="304006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18" name="Oval 103"/>
          <p:cNvSpPr>
            <a:spLocks noChangeArrowheads="1"/>
          </p:cNvSpPr>
          <p:nvPr/>
        </p:nvSpPr>
        <p:spPr bwMode="auto">
          <a:xfrm>
            <a:off x="2286000" y="27432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3" name="Group 95"/>
          <p:cNvGrpSpPr>
            <a:grpSpLocks/>
          </p:cNvGrpSpPr>
          <p:nvPr/>
        </p:nvGrpSpPr>
        <p:grpSpPr bwMode="auto">
          <a:xfrm>
            <a:off x="1603375" y="2914650"/>
            <a:ext cx="2114550" cy="1531938"/>
            <a:chOff x="1010" y="1836"/>
            <a:chExt cx="1332" cy="965"/>
          </a:xfrm>
        </p:grpSpPr>
        <p:sp>
          <p:nvSpPr>
            <p:cNvPr id="218206" name="Line 89"/>
            <p:cNvSpPr>
              <a:spLocks noChangeShapeType="1"/>
            </p:cNvSpPr>
            <p:nvPr/>
          </p:nvSpPr>
          <p:spPr bwMode="auto">
            <a:xfrm flipH="1">
              <a:off x="1106" y="1836"/>
              <a:ext cx="1236" cy="8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7" name="Picture 90"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4"/>
          <p:cNvGrpSpPr>
            <a:grpSpLocks/>
          </p:cNvGrpSpPr>
          <p:nvPr/>
        </p:nvGrpSpPr>
        <p:grpSpPr bwMode="auto">
          <a:xfrm>
            <a:off x="3352800" y="5334000"/>
            <a:ext cx="1176338" cy="865188"/>
            <a:chOff x="1920" y="3187"/>
            <a:chExt cx="741" cy="545"/>
          </a:xfrm>
        </p:grpSpPr>
        <p:sp>
          <p:nvSpPr>
            <p:cNvPr id="218204" name="Line 92"/>
            <p:cNvSpPr>
              <a:spLocks noChangeShapeType="1"/>
            </p:cNvSpPr>
            <p:nvPr/>
          </p:nvSpPr>
          <p:spPr bwMode="auto">
            <a:xfrm flipH="1">
              <a:off x="2016" y="3187"/>
              <a:ext cx="645" cy="4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5" name="Picture 93"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87"/>
          <p:cNvGrpSpPr>
            <a:grpSpLocks/>
          </p:cNvGrpSpPr>
          <p:nvPr/>
        </p:nvGrpSpPr>
        <p:grpSpPr bwMode="auto">
          <a:xfrm>
            <a:off x="1828800" y="2057400"/>
            <a:ext cx="3657600" cy="2647950"/>
            <a:chOff x="1152" y="1296"/>
            <a:chExt cx="2304" cy="1668"/>
          </a:xfrm>
        </p:grpSpPr>
        <p:sp>
          <p:nvSpPr>
            <p:cNvPr id="218202" name="Line 85"/>
            <p:cNvSpPr>
              <a:spLocks noChangeShapeType="1"/>
            </p:cNvSpPr>
            <p:nvPr/>
          </p:nvSpPr>
          <p:spPr bwMode="auto">
            <a:xfrm flipH="1">
              <a:off x="1248" y="1296"/>
              <a:ext cx="2208"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3" name="Picture 86"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2" name="Group 2"/>
          <p:cNvGrpSpPr>
            <a:grpSpLocks/>
          </p:cNvGrpSpPr>
          <p:nvPr/>
        </p:nvGrpSpPr>
        <p:grpSpPr bwMode="auto">
          <a:xfrm>
            <a:off x="4384675" y="3554413"/>
            <a:ext cx="2667000" cy="1885950"/>
            <a:chOff x="2544" y="2064"/>
            <a:chExt cx="1680" cy="1188"/>
          </a:xfrm>
        </p:grpSpPr>
        <p:sp>
          <p:nvSpPr>
            <p:cNvPr id="218200" name="Line 3"/>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1" name="Picture 4"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3" name="Group 8"/>
          <p:cNvGrpSpPr>
            <a:grpSpLocks/>
          </p:cNvGrpSpPr>
          <p:nvPr/>
        </p:nvGrpSpPr>
        <p:grpSpPr bwMode="auto">
          <a:xfrm>
            <a:off x="3048000" y="3352800"/>
            <a:ext cx="1371600" cy="971550"/>
            <a:chOff x="1920" y="2112"/>
            <a:chExt cx="864" cy="612"/>
          </a:xfrm>
        </p:grpSpPr>
        <p:sp>
          <p:nvSpPr>
            <p:cNvPr id="218198" name="Line 9"/>
            <p:cNvSpPr>
              <a:spLocks noChangeShapeType="1"/>
            </p:cNvSpPr>
            <p:nvPr/>
          </p:nvSpPr>
          <p:spPr bwMode="auto">
            <a:xfrm flipH="1">
              <a:off x="2064" y="2112"/>
              <a:ext cx="72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9" name="Picture 10"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4" name="Group 11"/>
          <p:cNvGrpSpPr>
            <a:grpSpLocks/>
          </p:cNvGrpSpPr>
          <p:nvPr/>
        </p:nvGrpSpPr>
        <p:grpSpPr bwMode="auto">
          <a:xfrm>
            <a:off x="4191000" y="2370138"/>
            <a:ext cx="1600200" cy="1200150"/>
            <a:chOff x="2256" y="1152"/>
            <a:chExt cx="1008" cy="756"/>
          </a:xfrm>
        </p:grpSpPr>
        <p:sp>
          <p:nvSpPr>
            <p:cNvPr id="218196" name="Line 12"/>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7" name="Picture 13"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5" name="Group 14"/>
          <p:cNvGrpSpPr>
            <a:grpSpLocks/>
          </p:cNvGrpSpPr>
          <p:nvPr/>
        </p:nvGrpSpPr>
        <p:grpSpPr bwMode="auto">
          <a:xfrm>
            <a:off x="7086600" y="4114800"/>
            <a:ext cx="533400" cy="361950"/>
            <a:chOff x="3504" y="1728"/>
            <a:chExt cx="336" cy="228"/>
          </a:xfrm>
        </p:grpSpPr>
        <p:sp>
          <p:nvSpPr>
            <p:cNvPr id="218194" name="Line 15"/>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5" name="Picture 1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6" name="Group 17"/>
          <p:cNvGrpSpPr>
            <a:grpSpLocks/>
          </p:cNvGrpSpPr>
          <p:nvPr/>
        </p:nvGrpSpPr>
        <p:grpSpPr bwMode="auto">
          <a:xfrm>
            <a:off x="4811713" y="2981325"/>
            <a:ext cx="1600200" cy="1200150"/>
            <a:chOff x="2256" y="1152"/>
            <a:chExt cx="1008" cy="756"/>
          </a:xfrm>
        </p:grpSpPr>
        <p:sp>
          <p:nvSpPr>
            <p:cNvPr id="218192" name="Line 18"/>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3" name="Picture 19"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7" name="Group 20"/>
          <p:cNvGrpSpPr>
            <a:grpSpLocks/>
          </p:cNvGrpSpPr>
          <p:nvPr/>
        </p:nvGrpSpPr>
        <p:grpSpPr bwMode="auto">
          <a:xfrm>
            <a:off x="5867400" y="2971800"/>
            <a:ext cx="533400" cy="361950"/>
            <a:chOff x="3504" y="1728"/>
            <a:chExt cx="336" cy="228"/>
          </a:xfrm>
        </p:grpSpPr>
        <p:sp>
          <p:nvSpPr>
            <p:cNvPr id="218190" name="Line 21"/>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1" name="Picture 2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8" name="Group 23"/>
          <p:cNvGrpSpPr>
            <a:grpSpLocks/>
          </p:cNvGrpSpPr>
          <p:nvPr/>
        </p:nvGrpSpPr>
        <p:grpSpPr bwMode="auto">
          <a:xfrm>
            <a:off x="3581400" y="1828800"/>
            <a:ext cx="1600200" cy="1200150"/>
            <a:chOff x="2256" y="1152"/>
            <a:chExt cx="1008" cy="756"/>
          </a:xfrm>
        </p:grpSpPr>
        <p:sp>
          <p:nvSpPr>
            <p:cNvPr id="218188" name="Line 24"/>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89" name="Picture 25"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9" name="Group 26"/>
          <p:cNvGrpSpPr>
            <a:grpSpLocks/>
          </p:cNvGrpSpPr>
          <p:nvPr/>
        </p:nvGrpSpPr>
        <p:grpSpPr bwMode="auto">
          <a:xfrm>
            <a:off x="5562600" y="2743200"/>
            <a:ext cx="533400" cy="361950"/>
            <a:chOff x="3504" y="1728"/>
            <a:chExt cx="336" cy="228"/>
          </a:xfrm>
        </p:grpSpPr>
        <p:sp>
          <p:nvSpPr>
            <p:cNvPr id="218186" name="Line 27"/>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87" name="Picture 2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30" name="Group 29"/>
          <p:cNvGrpSpPr>
            <a:grpSpLocks/>
          </p:cNvGrpSpPr>
          <p:nvPr/>
        </p:nvGrpSpPr>
        <p:grpSpPr bwMode="auto">
          <a:xfrm>
            <a:off x="6800850" y="3844925"/>
            <a:ext cx="533400" cy="361950"/>
            <a:chOff x="3504" y="1728"/>
            <a:chExt cx="336" cy="228"/>
          </a:xfrm>
        </p:grpSpPr>
        <p:sp>
          <p:nvSpPr>
            <p:cNvPr id="218184" name="Line 30"/>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85"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8131" name="Line 32"/>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2" name="Line 33"/>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3" name="Line 34"/>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4" name="Oval 35"/>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35" name="Oval 36"/>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36" name="Oval 37"/>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37" name="Line 38"/>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8" name="Line 39"/>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9" name="Line 40"/>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0" name="Oval 41"/>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1" name="Oval 42"/>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2" name="Oval 43"/>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3" name="Line 44"/>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4" name="Line 45"/>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5" name="Line 46"/>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6" name="Oval 47"/>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7" name="Oval 48"/>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8" name="Line 49"/>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9" name="Line 50"/>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50" name="Line 51"/>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51" name="AutoShape 52"/>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52" name="AutoShape 53"/>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53" name="AutoShape 54"/>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54" name="AutoShape 55"/>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55" name="AutoShape 56"/>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218156" name="Picture 57" descr="114_14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57" name="Picture 58" descr="109_09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19812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76" name="Picture 60"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33528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59" name="Oval 61"/>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0" name="Oval 62"/>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1" name="Oval 63"/>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2" name="Oval 64"/>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3" name="Oval 65"/>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4" name="Oval 69"/>
          <p:cNvSpPr>
            <a:spLocks noChangeArrowheads="1"/>
          </p:cNvSpPr>
          <p:nvPr/>
        </p:nvSpPr>
        <p:spPr bwMode="auto">
          <a:xfrm>
            <a:off x="3200400" y="220980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5" name="Oval 70"/>
          <p:cNvSpPr>
            <a:spLocks noChangeArrowheads="1"/>
          </p:cNvSpPr>
          <p:nvPr/>
        </p:nvSpPr>
        <p:spPr bwMode="auto">
          <a:xfrm>
            <a:off x="3116263" y="22415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87" name="Line 71"/>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88" name="Line 72"/>
          <p:cNvSpPr>
            <a:spLocks noChangeShapeType="1"/>
          </p:cNvSpPr>
          <p:nvPr/>
        </p:nvSpPr>
        <p:spPr bwMode="auto">
          <a:xfrm flipH="1">
            <a:off x="5184775" y="1200150"/>
            <a:ext cx="390525" cy="6127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68" name="Oval 73"/>
          <p:cNvSpPr>
            <a:spLocks noChangeArrowheads="1"/>
          </p:cNvSpPr>
          <p:nvPr/>
        </p:nvSpPr>
        <p:spPr bwMode="auto">
          <a:xfrm>
            <a:off x="3084513" y="2141538"/>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90" name="Line 74"/>
          <p:cNvSpPr>
            <a:spLocks noChangeShapeType="1"/>
          </p:cNvSpPr>
          <p:nvPr/>
        </p:nvSpPr>
        <p:spPr bwMode="auto">
          <a:xfrm flipV="1">
            <a:off x="1238250" y="381000"/>
            <a:ext cx="5014913" cy="33194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1" name="Oval 75"/>
          <p:cNvSpPr>
            <a:spLocks noChangeArrowheads="1"/>
          </p:cNvSpPr>
          <p:nvPr/>
        </p:nvSpPr>
        <p:spPr bwMode="auto">
          <a:xfrm>
            <a:off x="1190625" y="3552825"/>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92" name="Line 76"/>
          <p:cNvSpPr>
            <a:spLocks noChangeShapeType="1"/>
          </p:cNvSpPr>
          <p:nvPr/>
        </p:nvSpPr>
        <p:spPr bwMode="auto">
          <a:xfrm flipH="1">
            <a:off x="3770313" y="1831975"/>
            <a:ext cx="1414462"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3" name="Oval 77"/>
          <p:cNvSpPr>
            <a:spLocks noChangeArrowheads="1"/>
          </p:cNvSpPr>
          <p:nvPr/>
        </p:nvSpPr>
        <p:spPr bwMode="auto">
          <a:xfrm>
            <a:off x="1006475" y="366871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94" name="Line 78"/>
          <p:cNvSpPr>
            <a:spLocks noChangeShapeType="1"/>
          </p:cNvSpPr>
          <p:nvPr/>
        </p:nvSpPr>
        <p:spPr bwMode="auto">
          <a:xfrm flipV="1">
            <a:off x="1038225" y="400050"/>
            <a:ext cx="5241925" cy="33893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5" name="Line 79"/>
          <p:cNvSpPr>
            <a:spLocks noChangeShapeType="1"/>
          </p:cNvSpPr>
          <p:nvPr/>
        </p:nvSpPr>
        <p:spPr bwMode="auto">
          <a:xfrm flipH="1">
            <a:off x="5522913" y="401638"/>
            <a:ext cx="735012" cy="889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6" name="Line 80"/>
          <p:cNvSpPr>
            <a:spLocks noChangeShapeType="1"/>
          </p:cNvSpPr>
          <p:nvPr/>
        </p:nvSpPr>
        <p:spPr bwMode="auto">
          <a:xfrm flipH="1">
            <a:off x="5522913" y="1238250"/>
            <a:ext cx="3175" cy="8699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7" name="Oval 81"/>
          <p:cNvSpPr>
            <a:spLocks noChangeArrowheads="1"/>
          </p:cNvSpPr>
          <p:nvPr/>
        </p:nvSpPr>
        <p:spPr bwMode="auto">
          <a:xfrm>
            <a:off x="1028700" y="34671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98" name="Line 82"/>
          <p:cNvSpPr>
            <a:spLocks noChangeShapeType="1"/>
          </p:cNvSpPr>
          <p:nvPr/>
        </p:nvSpPr>
        <p:spPr bwMode="auto">
          <a:xfrm flipV="1">
            <a:off x="1074738" y="296863"/>
            <a:ext cx="5394325" cy="3317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9" name="Line 83"/>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700" name="Line 84"/>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nvGrpSpPr>
          <p:cNvPr id="218180" name="Group 97"/>
          <p:cNvGrpSpPr>
            <a:grpSpLocks/>
          </p:cNvGrpSpPr>
          <p:nvPr/>
        </p:nvGrpSpPr>
        <p:grpSpPr bwMode="auto">
          <a:xfrm>
            <a:off x="4038600" y="3276600"/>
            <a:ext cx="2667000" cy="1885950"/>
            <a:chOff x="2544" y="2064"/>
            <a:chExt cx="1680" cy="1188"/>
          </a:xfrm>
        </p:grpSpPr>
        <p:sp>
          <p:nvSpPr>
            <p:cNvPr id="218182" name="Line 98"/>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83" name="Picture 99"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1720" name="Line 104"/>
          <p:cNvSpPr>
            <a:spLocks noChangeShapeType="1"/>
          </p:cNvSpPr>
          <p:nvPr/>
        </p:nvSpPr>
        <p:spPr bwMode="auto">
          <a:xfrm flipH="1">
            <a:off x="4572000" y="3505200"/>
            <a:ext cx="2514600" cy="18399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Tree>
    <p:extLst>
      <p:ext uri="{BB962C8B-B14F-4D97-AF65-F5344CB8AC3E}">
        <p14:creationId xmlns:p14="http://schemas.microsoft.com/office/powerpoint/2010/main" val="1062047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nodeType="afterGroup">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nodeType="afterGroup">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nodeType="afterGroup">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nodeType="afterGroup">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nodeType="afterGroup">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nodeType="afterGroup">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138" name="Group 2"/>
          <p:cNvGrpSpPr>
            <a:grpSpLocks/>
          </p:cNvGrpSpPr>
          <p:nvPr/>
        </p:nvGrpSpPr>
        <p:grpSpPr bwMode="auto">
          <a:xfrm>
            <a:off x="6477000" y="4114800"/>
            <a:ext cx="533400" cy="361950"/>
            <a:chOff x="3504" y="1728"/>
            <a:chExt cx="336" cy="228"/>
          </a:xfrm>
        </p:grpSpPr>
        <p:sp>
          <p:nvSpPr>
            <p:cNvPr id="219250" name="Line 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51" name="Picture 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9139" name="Picture 5" descr="114_14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6670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Oval 6"/>
          <p:cNvSpPr>
            <a:spLocks noChangeArrowheads="1"/>
          </p:cNvSpPr>
          <p:nvPr/>
        </p:nvSpPr>
        <p:spPr bwMode="auto">
          <a:xfrm>
            <a:off x="2057400" y="28194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41" name="Oval 7"/>
          <p:cNvSpPr>
            <a:spLocks noChangeArrowheads="1"/>
          </p:cNvSpPr>
          <p:nvPr/>
        </p:nvSpPr>
        <p:spPr bwMode="auto">
          <a:xfrm>
            <a:off x="2244725" y="304006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42" name="Oval 8"/>
          <p:cNvSpPr>
            <a:spLocks noChangeArrowheads="1"/>
          </p:cNvSpPr>
          <p:nvPr/>
        </p:nvSpPr>
        <p:spPr bwMode="auto">
          <a:xfrm>
            <a:off x="2286000" y="27432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19143" name="Group 9"/>
          <p:cNvGrpSpPr>
            <a:grpSpLocks/>
          </p:cNvGrpSpPr>
          <p:nvPr/>
        </p:nvGrpSpPr>
        <p:grpSpPr bwMode="auto">
          <a:xfrm>
            <a:off x="1603375" y="2914650"/>
            <a:ext cx="2114550" cy="1531938"/>
            <a:chOff x="1010" y="1836"/>
            <a:chExt cx="1332" cy="965"/>
          </a:xfrm>
        </p:grpSpPr>
        <p:sp>
          <p:nvSpPr>
            <p:cNvPr id="219248" name="Line 10"/>
            <p:cNvSpPr>
              <a:spLocks noChangeShapeType="1"/>
            </p:cNvSpPr>
            <p:nvPr/>
          </p:nvSpPr>
          <p:spPr bwMode="auto">
            <a:xfrm flipH="1">
              <a:off x="1106" y="1836"/>
              <a:ext cx="1236" cy="8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9" name="Picture 11"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4" name="Group 12"/>
          <p:cNvGrpSpPr>
            <a:grpSpLocks/>
          </p:cNvGrpSpPr>
          <p:nvPr/>
        </p:nvGrpSpPr>
        <p:grpSpPr bwMode="auto">
          <a:xfrm>
            <a:off x="3352800" y="5334000"/>
            <a:ext cx="1176338" cy="865188"/>
            <a:chOff x="1920" y="3187"/>
            <a:chExt cx="741" cy="545"/>
          </a:xfrm>
        </p:grpSpPr>
        <p:sp>
          <p:nvSpPr>
            <p:cNvPr id="219246" name="Line 13"/>
            <p:cNvSpPr>
              <a:spLocks noChangeShapeType="1"/>
            </p:cNvSpPr>
            <p:nvPr/>
          </p:nvSpPr>
          <p:spPr bwMode="auto">
            <a:xfrm flipH="1">
              <a:off x="2016" y="3187"/>
              <a:ext cx="645" cy="4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7" name="Picture 14"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5" name="Group 15"/>
          <p:cNvGrpSpPr>
            <a:grpSpLocks/>
          </p:cNvGrpSpPr>
          <p:nvPr/>
        </p:nvGrpSpPr>
        <p:grpSpPr bwMode="auto">
          <a:xfrm>
            <a:off x="1828800" y="2057400"/>
            <a:ext cx="3657600" cy="2647950"/>
            <a:chOff x="1152" y="1296"/>
            <a:chExt cx="2304" cy="1668"/>
          </a:xfrm>
        </p:grpSpPr>
        <p:sp>
          <p:nvSpPr>
            <p:cNvPr id="219244" name="Line 16"/>
            <p:cNvSpPr>
              <a:spLocks noChangeShapeType="1"/>
            </p:cNvSpPr>
            <p:nvPr/>
          </p:nvSpPr>
          <p:spPr bwMode="auto">
            <a:xfrm flipH="1">
              <a:off x="1248" y="1296"/>
              <a:ext cx="2208"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5" name="Picture 17"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6" name="Group 18"/>
          <p:cNvGrpSpPr>
            <a:grpSpLocks/>
          </p:cNvGrpSpPr>
          <p:nvPr/>
        </p:nvGrpSpPr>
        <p:grpSpPr bwMode="auto">
          <a:xfrm>
            <a:off x="4384675" y="3554413"/>
            <a:ext cx="2667000" cy="1885950"/>
            <a:chOff x="2544" y="2064"/>
            <a:chExt cx="1680" cy="1188"/>
          </a:xfrm>
        </p:grpSpPr>
        <p:sp>
          <p:nvSpPr>
            <p:cNvPr id="219242" name="Line 19"/>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3" name="Picture 20"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7" name="Group 21"/>
          <p:cNvGrpSpPr>
            <a:grpSpLocks/>
          </p:cNvGrpSpPr>
          <p:nvPr/>
        </p:nvGrpSpPr>
        <p:grpSpPr bwMode="auto">
          <a:xfrm>
            <a:off x="3048000" y="3352800"/>
            <a:ext cx="1371600" cy="971550"/>
            <a:chOff x="1920" y="2112"/>
            <a:chExt cx="864" cy="612"/>
          </a:xfrm>
        </p:grpSpPr>
        <p:sp>
          <p:nvSpPr>
            <p:cNvPr id="219240" name="Line 22"/>
            <p:cNvSpPr>
              <a:spLocks noChangeShapeType="1"/>
            </p:cNvSpPr>
            <p:nvPr/>
          </p:nvSpPr>
          <p:spPr bwMode="auto">
            <a:xfrm flipH="1">
              <a:off x="2064" y="2112"/>
              <a:ext cx="72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1" name="Picture 23"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8" name="Group 24"/>
          <p:cNvGrpSpPr>
            <a:grpSpLocks/>
          </p:cNvGrpSpPr>
          <p:nvPr/>
        </p:nvGrpSpPr>
        <p:grpSpPr bwMode="auto">
          <a:xfrm>
            <a:off x="4191000" y="2370138"/>
            <a:ext cx="1600200" cy="1200150"/>
            <a:chOff x="2256" y="1152"/>
            <a:chExt cx="1008" cy="756"/>
          </a:xfrm>
        </p:grpSpPr>
        <p:sp>
          <p:nvSpPr>
            <p:cNvPr id="219238" name="Line 25"/>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9" name="Picture 26"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9" name="Group 27"/>
          <p:cNvGrpSpPr>
            <a:grpSpLocks/>
          </p:cNvGrpSpPr>
          <p:nvPr/>
        </p:nvGrpSpPr>
        <p:grpSpPr bwMode="auto">
          <a:xfrm>
            <a:off x="7086600" y="4114800"/>
            <a:ext cx="533400" cy="361950"/>
            <a:chOff x="3504" y="1728"/>
            <a:chExt cx="336" cy="228"/>
          </a:xfrm>
        </p:grpSpPr>
        <p:sp>
          <p:nvSpPr>
            <p:cNvPr id="219236" name="Line 28"/>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7" name="Picture 2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0" name="Group 30"/>
          <p:cNvGrpSpPr>
            <a:grpSpLocks/>
          </p:cNvGrpSpPr>
          <p:nvPr/>
        </p:nvGrpSpPr>
        <p:grpSpPr bwMode="auto">
          <a:xfrm>
            <a:off x="4811713" y="2981325"/>
            <a:ext cx="1600200" cy="1200150"/>
            <a:chOff x="2256" y="1152"/>
            <a:chExt cx="1008" cy="756"/>
          </a:xfrm>
        </p:grpSpPr>
        <p:sp>
          <p:nvSpPr>
            <p:cNvPr id="219234" name="Line 31"/>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5" name="Picture 32"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1" name="Group 33"/>
          <p:cNvGrpSpPr>
            <a:grpSpLocks/>
          </p:cNvGrpSpPr>
          <p:nvPr/>
        </p:nvGrpSpPr>
        <p:grpSpPr bwMode="auto">
          <a:xfrm>
            <a:off x="5867400" y="2971800"/>
            <a:ext cx="533400" cy="361950"/>
            <a:chOff x="3504" y="1728"/>
            <a:chExt cx="336" cy="228"/>
          </a:xfrm>
        </p:grpSpPr>
        <p:sp>
          <p:nvSpPr>
            <p:cNvPr id="219232" name="Line 34"/>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3" name="Picture 3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2" name="Group 36"/>
          <p:cNvGrpSpPr>
            <a:grpSpLocks/>
          </p:cNvGrpSpPr>
          <p:nvPr/>
        </p:nvGrpSpPr>
        <p:grpSpPr bwMode="auto">
          <a:xfrm>
            <a:off x="3581400" y="1828800"/>
            <a:ext cx="1600200" cy="1200150"/>
            <a:chOff x="2256" y="1152"/>
            <a:chExt cx="1008" cy="756"/>
          </a:xfrm>
        </p:grpSpPr>
        <p:sp>
          <p:nvSpPr>
            <p:cNvPr id="219230" name="Line 37"/>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1" name="Picture 38"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3" name="Group 39"/>
          <p:cNvGrpSpPr>
            <a:grpSpLocks/>
          </p:cNvGrpSpPr>
          <p:nvPr/>
        </p:nvGrpSpPr>
        <p:grpSpPr bwMode="auto">
          <a:xfrm>
            <a:off x="5562600" y="2743200"/>
            <a:ext cx="533400" cy="361950"/>
            <a:chOff x="3504" y="1728"/>
            <a:chExt cx="336" cy="228"/>
          </a:xfrm>
        </p:grpSpPr>
        <p:sp>
          <p:nvSpPr>
            <p:cNvPr id="219228" name="Line 40"/>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29" name="Picture 4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4" name="Group 42"/>
          <p:cNvGrpSpPr>
            <a:grpSpLocks/>
          </p:cNvGrpSpPr>
          <p:nvPr/>
        </p:nvGrpSpPr>
        <p:grpSpPr bwMode="auto">
          <a:xfrm>
            <a:off x="6800850" y="3844925"/>
            <a:ext cx="533400" cy="361950"/>
            <a:chOff x="3504" y="1728"/>
            <a:chExt cx="336" cy="228"/>
          </a:xfrm>
        </p:grpSpPr>
        <p:sp>
          <p:nvSpPr>
            <p:cNvPr id="219226" name="Line 4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27" name="Picture 4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9155" name="Line 45"/>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56" name="Line 46"/>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57" name="Line 47"/>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58" name="Oval 4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59" name="Oval 4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0" name="Oval 5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1" name="Line 51"/>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2" name="Line 52"/>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3" name="Line 53"/>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4" name="Oval 54"/>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5" name="Oval 55"/>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6" name="Oval 56"/>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7" name="Line 57"/>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8" name="Line 58"/>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9" name="Line 59"/>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70" name="Oval 60"/>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1" name="Oval 61"/>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2" name="Line 62"/>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73" name="Line 63"/>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74" name="Line 64"/>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75" name="AutoShape 6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6" name="AutoShape 6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7" name="AutoShape 6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8" name="AutoShape 6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9" name="AutoShape 6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219180" name="Picture 70" descr="114_14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1" name="Picture 71" descr="109_09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19812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2" name="Picture 72"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33528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83" name="Oval 73"/>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4" name="Oval 74"/>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5" name="Oval 75"/>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6" name="Oval 76"/>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7" name="Oval 77"/>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8" name="Oval 78"/>
          <p:cNvSpPr>
            <a:spLocks noChangeArrowheads="1"/>
          </p:cNvSpPr>
          <p:nvPr/>
        </p:nvSpPr>
        <p:spPr bwMode="auto">
          <a:xfrm>
            <a:off x="3200400" y="220980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9" name="Oval 79"/>
          <p:cNvSpPr>
            <a:spLocks noChangeArrowheads="1"/>
          </p:cNvSpPr>
          <p:nvPr/>
        </p:nvSpPr>
        <p:spPr bwMode="auto">
          <a:xfrm>
            <a:off x="3116263" y="22415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90" name="Oval 82"/>
          <p:cNvSpPr>
            <a:spLocks noChangeArrowheads="1"/>
          </p:cNvSpPr>
          <p:nvPr/>
        </p:nvSpPr>
        <p:spPr bwMode="auto">
          <a:xfrm>
            <a:off x="3084513" y="2141538"/>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91" name="Oval 84"/>
          <p:cNvSpPr>
            <a:spLocks noChangeArrowheads="1"/>
          </p:cNvSpPr>
          <p:nvPr/>
        </p:nvSpPr>
        <p:spPr bwMode="auto">
          <a:xfrm>
            <a:off x="1190625" y="3552825"/>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92" name="Oval 86"/>
          <p:cNvSpPr>
            <a:spLocks noChangeArrowheads="1"/>
          </p:cNvSpPr>
          <p:nvPr/>
        </p:nvSpPr>
        <p:spPr bwMode="auto">
          <a:xfrm>
            <a:off x="1006475" y="366871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93" name="Oval 90"/>
          <p:cNvSpPr>
            <a:spLocks noChangeArrowheads="1"/>
          </p:cNvSpPr>
          <p:nvPr/>
        </p:nvSpPr>
        <p:spPr bwMode="auto">
          <a:xfrm>
            <a:off x="1028700" y="34671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19194" name="Group 94"/>
          <p:cNvGrpSpPr>
            <a:grpSpLocks/>
          </p:cNvGrpSpPr>
          <p:nvPr/>
        </p:nvGrpSpPr>
        <p:grpSpPr bwMode="auto">
          <a:xfrm>
            <a:off x="4038600" y="3276600"/>
            <a:ext cx="2667000" cy="1885950"/>
            <a:chOff x="2544" y="2064"/>
            <a:chExt cx="1680" cy="1188"/>
          </a:xfrm>
        </p:grpSpPr>
        <p:sp>
          <p:nvSpPr>
            <p:cNvPr id="219224" name="Line 95"/>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25" name="Picture 96"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762" name="Picture 98" descr="109_09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1524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63" name="Oval 99"/>
          <p:cNvSpPr>
            <a:spLocks noChangeArrowheads="1"/>
          </p:cNvSpPr>
          <p:nvPr/>
        </p:nvSpPr>
        <p:spPr bwMode="auto">
          <a:xfrm>
            <a:off x="8077200" y="533400"/>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64" name="Oval 100"/>
          <p:cNvSpPr>
            <a:spLocks noChangeArrowheads="1"/>
          </p:cNvSpPr>
          <p:nvPr/>
        </p:nvSpPr>
        <p:spPr bwMode="auto">
          <a:xfrm>
            <a:off x="7391400" y="304800"/>
            <a:ext cx="1447800" cy="1066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65" name="Oval 101"/>
          <p:cNvSpPr>
            <a:spLocks noChangeArrowheads="1"/>
          </p:cNvSpPr>
          <p:nvPr/>
        </p:nvSpPr>
        <p:spPr bwMode="auto">
          <a:xfrm>
            <a:off x="7391400" y="533400"/>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52" name="Line 88"/>
          <p:cNvSpPr>
            <a:spLocks noChangeShapeType="1"/>
          </p:cNvSpPr>
          <p:nvPr/>
        </p:nvSpPr>
        <p:spPr bwMode="auto">
          <a:xfrm flipH="1" flipV="1">
            <a:off x="6275388" y="312738"/>
            <a:ext cx="2149475" cy="536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66" name="Line 102"/>
          <p:cNvSpPr>
            <a:spLocks noChangeShapeType="1"/>
          </p:cNvSpPr>
          <p:nvPr/>
        </p:nvSpPr>
        <p:spPr bwMode="auto">
          <a:xfrm flipH="1">
            <a:off x="5567363" y="301625"/>
            <a:ext cx="754062"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67" name="Line 103"/>
          <p:cNvSpPr>
            <a:spLocks noChangeShapeType="1"/>
          </p:cNvSpPr>
          <p:nvPr/>
        </p:nvSpPr>
        <p:spPr bwMode="auto">
          <a:xfrm>
            <a:off x="5559425" y="1209675"/>
            <a:ext cx="239713" cy="11287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68" name="Line 104"/>
          <p:cNvSpPr>
            <a:spLocks noChangeShapeType="1"/>
          </p:cNvSpPr>
          <p:nvPr/>
        </p:nvSpPr>
        <p:spPr bwMode="auto">
          <a:xfrm flipH="1">
            <a:off x="3219450" y="2344738"/>
            <a:ext cx="2606675" cy="18954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69" name="Line 105"/>
          <p:cNvSpPr>
            <a:spLocks noChangeShapeType="1"/>
          </p:cNvSpPr>
          <p:nvPr/>
        </p:nvSpPr>
        <p:spPr bwMode="auto">
          <a:xfrm flipH="1" flipV="1">
            <a:off x="2286000" y="2895600"/>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0" name="Line 106"/>
          <p:cNvSpPr>
            <a:spLocks noChangeShapeType="1"/>
          </p:cNvSpPr>
          <p:nvPr/>
        </p:nvSpPr>
        <p:spPr bwMode="auto">
          <a:xfrm flipH="1" flipV="1">
            <a:off x="3317875" y="2111375"/>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1" name="Rectangle 107"/>
          <p:cNvSpPr>
            <a:spLocks noChangeArrowheads="1"/>
          </p:cNvSpPr>
          <p:nvPr/>
        </p:nvSpPr>
        <p:spPr bwMode="auto">
          <a:xfrm>
            <a:off x="2057400" y="21336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72" name="Rectangle 108"/>
          <p:cNvSpPr>
            <a:spLocks noChangeArrowheads="1"/>
          </p:cNvSpPr>
          <p:nvPr/>
        </p:nvSpPr>
        <p:spPr bwMode="auto">
          <a:xfrm>
            <a:off x="3048000" y="14478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73" name="Line 109"/>
          <p:cNvSpPr>
            <a:spLocks noChangeShapeType="1"/>
          </p:cNvSpPr>
          <p:nvPr/>
        </p:nvSpPr>
        <p:spPr bwMode="auto">
          <a:xfrm flipH="1" flipV="1">
            <a:off x="6346825" y="419100"/>
            <a:ext cx="1349375" cy="419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4" name="Line 110"/>
          <p:cNvSpPr>
            <a:spLocks noChangeShapeType="1"/>
          </p:cNvSpPr>
          <p:nvPr/>
        </p:nvSpPr>
        <p:spPr bwMode="auto">
          <a:xfrm>
            <a:off x="6400800" y="457200"/>
            <a:ext cx="23813" cy="16113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5" name="Line 111"/>
          <p:cNvSpPr>
            <a:spLocks noChangeShapeType="1"/>
          </p:cNvSpPr>
          <p:nvPr/>
        </p:nvSpPr>
        <p:spPr bwMode="auto">
          <a:xfrm>
            <a:off x="6426200" y="2049463"/>
            <a:ext cx="11113" cy="9493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6" name="Line 112"/>
          <p:cNvSpPr>
            <a:spLocks noChangeShapeType="1"/>
          </p:cNvSpPr>
          <p:nvPr/>
        </p:nvSpPr>
        <p:spPr bwMode="auto">
          <a:xfrm flipH="1">
            <a:off x="4932363" y="2978150"/>
            <a:ext cx="1485900" cy="10747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0" name="Line 116"/>
          <p:cNvSpPr>
            <a:spLocks noChangeShapeType="1"/>
          </p:cNvSpPr>
          <p:nvPr/>
        </p:nvSpPr>
        <p:spPr bwMode="auto">
          <a:xfrm flipH="1" flipV="1">
            <a:off x="3222625" y="2182813"/>
            <a:ext cx="1736725" cy="18272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1" name="Line 117"/>
          <p:cNvSpPr>
            <a:spLocks noChangeShapeType="1"/>
          </p:cNvSpPr>
          <p:nvPr/>
        </p:nvSpPr>
        <p:spPr bwMode="auto">
          <a:xfrm flipH="1" flipV="1">
            <a:off x="4367213" y="1562100"/>
            <a:ext cx="1668462" cy="16557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2" name="Rectangle 118"/>
          <p:cNvSpPr>
            <a:spLocks noChangeArrowheads="1"/>
          </p:cNvSpPr>
          <p:nvPr/>
        </p:nvSpPr>
        <p:spPr bwMode="auto">
          <a:xfrm>
            <a:off x="3048000" y="9906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83" name="Rectangle 119"/>
          <p:cNvSpPr>
            <a:spLocks noChangeArrowheads="1"/>
          </p:cNvSpPr>
          <p:nvPr/>
        </p:nvSpPr>
        <p:spPr bwMode="auto">
          <a:xfrm>
            <a:off x="4114800" y="7620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84" name="Line 120"/>
          <p:cNvSpPr>
            <a:spLocks noChangeShapeType="1"/>
          </p:cNvSpPr>
          <p:nvPr/>
        </p:nvSpPr>
        <p:spPr bwMode="auto">
          <a:xfrm flipH="1" flipV="1">
            <a:off x="6324600" y="304800"/>
            <a:ext cx="18288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5" name="Line 121"/>
          <p:cNvSpPr>
            <a:spLocks noChangeShapeType="1"/>
          </p:cNvSpPr>
          <p:nvPr/>
        </p:nvSpPr>
        <p:spPr bwMode="auto">
          <a:xfrm flipH="1">
            <a:off x="5562600" y="304800"/>
            <a:ext cx="754063"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6" name="Line 122"/>
          <p:cNvSpPr>
            <a:spLocks noChangeShapeType="1"/>
          </p:cNvSpPr>
          <p:nvPr/>
        </p:nvSpPr>
        <p:spPr bwMode="auto">
          <a:xfrm flipH="1">
            <a:off x="5192713" y="1219200"/>
            <a:ext cx="369887" cy="5556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7" name="Line 123"/>
          <p:cNvSpPr>
            <a:spLocks noChangeShapeType="1"/>
          </p:cNvSpPr>
          <p:nvPr/>
        </p:nvSpPr>
        <p:spPr bwMode="auto">
          <a:xfrm flipH="1">
            <a:off x="1781175" y="1811338"/>
            <a:ext cx="3419475" cy="2489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8" name="Line 124"/>
          <p:cNvSpPr>
            <a:spLocks noChangeShapeType="1"/>
          </p:cNvSpPr>
          <p:nvPr/>
        </p:nvSpPr>
        <p:spPr bwMode="auto">
          <a:xfrm flipH="1" flipV="1">
            <a:off x="1238250" y="3573463"/>
            <a:ext cx="568325" cy="7016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9" name="Line 125"/>
          <p:cNvSpPr>
            <a:spLocks noChangeShapeType="1"/>
          </p:cNvSpPr>
          <p:nvPr/>
        </p:nvSpPr>
        <p:spPr bwMode="auto">
          <a:xfrm flipH="1" flipV="1">
            <a:off x="3244850" y="2187575"/>
            <a:ext cx="514350" cy="6556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90" name="Rectangle 126"/>
          <p:cNvSpPr>
            <a:spLocks noChangeArrowheads="1"/>
          </p:cNvSpPr>
          <p:nvPr/>
        </p:nvSpPr>
        <p:spPr bwMode="auto">
          <a:xfrm>
            <a:off x="1066800" y="28194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91" name="Rectangle 127"/>
          <p:cNvSpPr>
            <a:spLocks noChangeArrowheads="1"/>
          </p:cNvSpPr>
          <p:nvPr/>
        </p:nvSpPr>
        <p:spPr bwMode="auto">
          <a:xfrm>
            <a:off x="3048000" y="5334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92" name="Oval 128"/>
          <p:cNvSpPr>
            <a:spLocks noChangeArrowheads="1"/>
          </p:cNvSpPr>
          <p:nvPr/>
        </p:nvSpPr>
        <p:spPr bwMode="auto">
          <a:xfrm>
            <a:off x="2743200" y="381000"/>
            <a:ext cx="838200" cy="1676400"/>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668610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nodeType="afterGroup">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nodeType="afterGroup">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nodeType="afterGroup">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nodeType="afterGroup">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nodeType="afterGroup">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nodeType="afterGroup">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nodeType="afterGroup">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nodeType="afterGroup">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nodeType="afterGroup">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nodeType="afterGroup">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nodeType="afterGroup">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nodeType="afterGroup">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nodeType="afterGroup">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nodeType="afterGroup">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nodeType="afterGroup">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nodeType="afterGroup">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nodeType="afterGroup">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nodeType="afterGroup">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nodeType="afterGroup">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2"/>
          <p:cNvSpPr>
            <a:spLocks noGrp="1"/>
          </p:cNvSpPr>
          <p:nvPr>
            <p:ph type="title"/>
          </p:nvPr>
        </p:nvSpPr>
        <p:spPr>
          <a:xfrm>
            <a:off x="731838" y="228600"/>
            <a:ext cx="7772400" cy="1143000"/>
          </a:xfrm>
        </p:spPr>
        <p:txBody>
          <a:bodyPr/>
          <a:lstStyle/>
          <a:p>
            <a:r>
              <a:rPr lang="en-US" altLang="en-US" smtClean="0">
                <a:latin typeface="Arial" panose="020B0604020202020204" pitchFamily="34" charset="0"/>
                <a:cs typeface="Arial" panose="020B0604020202020204" pitchFamily="34" charset="0"/>
              </a:rPr>
              <a:t>Vocabulary trees: complexity</a:t>
            </a:r>
          </a:p>
        </p:txBody>
      </p:sp>
      <p:sp>
        <p:nvSpPr>
          <p:cNvPr id="4" name="TextBox 3"/>
          <p:cNvSpPr txBox="1">
            <a:spLocks noChangeArrowheads="1"/>
          </p:cNvSpPr>
          <p:nvPr/>
        </p:nvSpPr>
        <p:spPr bwMode="auto">
          <a:xfrm>
            <a:off x="533400" y="1447800"/>
            <a:ext cx="8382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smtClean="0">
                <a:solidFill>
                  <a:prstClr val="black"/>
                </a:solidFill>
                <a:latin typeface="Arial" panose="020B0604020202020204" pitchFamily="34" charset="0"/>
              </a:rPr>
              <a:t>Number of words given tree parameters: branching factor and number of levels</a:t>
            </a:r>
          </a:p>
          <a:p>
            <a:pPr eaLnBrk="1" hangingPunct="1">
              <a:spcBef>
                <a:spcPct val="0"/>
              </a:spcBef>
              <a:buNone/>
            </a:pPr>
            <a:r>
              <a:rPr lang="en-US" altLang="en-US" dirty="0">
                <a:solidFill>
                  <a:prstClr val="black"/>
                </a:solidFill>
                <a:latin typeface="Arial" panose="020B0604020202020204" pitchFamily="34" charset="0"/>
              </a:rPr>
              <a:t>	</a:t>
            </a:r>
            <a:r>
              <a:rPr lang="en-US" altLang="en-US" dirty="0" smtClean="0"/>
              <a:t>branching_factor^</a:t>
            </a:r>
            <a:r>
              <a:rPr lang="en-US" altLang="en-US" baseline="30000" dirty="0" smtClean="0"/>
              <a:t>number_of_levels</a:t>
            </a:r>
            <a:endParaRPr lang="en-US" altLang="en-US" baseline="30000" dirty="0" smtClean="0">
              <a:solidFill>
                <a:prstClr val="black"/>
              </a:solidFill>
              <a:latin typeface="Arial" panose="020B0604020202020204" pitchFamily="34" charset="0"/>
            </a:endParaRPr>
          </a:p>
          <a:p>
            <a:pPr eaLnBrk="1" hangingPunct="1">
              <a:spcBef>
                <a:spcPct val="0"/>
              </a:spcBef>
              <a:buFontTx/>
              <a:buNone/>
            </a:pPr>
            <a:endParaRPr lang="en-US" altLang="en-US" dirty="0" smtClean="0">
              <a:solidFill>
                <a:prstClr val="black"/>
              </a:solidFill>
              <a:latin typeface="Arial" panose="020B0604020202020204" pitchFamily="34" charset="0"/>
            </a:endParaRPr>
          </a:p>
          <a:p>
            <a:pPr eaLnBrk="1" hangingPunct="1">
              <a:spcBef>
                <a:spcPct val="0"/>
              </a:spcBef>
              <a:buFontTx/>
              <a:buNone/>
            </a:pPr>
            <a:r>
              <a:rPr lang="en-US" altLang="en-US" dirty="0" smtClean="0">
                <a:solidFill>
                  <a:prstClr val="black"/>
                </a:solidFill>
                <a:latin typeface="Arial" panose="020B0604020202020204" pitchFamily="34" charset="0"/>
              </a:rPr>
              <a:t>Word assignment cost vs. flat vocabulary</a:t>
            </a:r>
          </a:p>
          <a:p>
            <a:pPr eaLnBrk="1" hangingPunct="1">
              <a:spcBef>
                <a:spcPct val="0"/>
              </a:spcBef>
              <a:buFontTx/>
              <a:buNone/>
            </a:pPr>
            <a:r>
              <a:rPr lang="en-US" altLang="en-US" dirty="0">
                <a:solidFill>
                  <a:prstClr val="black"/>
                </a:solidFill>
                <a:latin typeface="Arial" panose="020B0604020202020204" pitchFamily="34" charset="0"/>
              </a:rPr>
              <a:t>	</a:t>
            </a:r>
            <a:r>
              <a:rPr lang="en-US" altLang="en-US" dirty="0" smtClean="0">
                <a:solidFill>
                  <a:prstClr val="black"/>
                </a:solidFill>
                <a:latin typeface="Arial" panose="020B0604020202020204" pitchFamily="34" charset="0"/>
              </a:rPr>
              <a:t>O(k) for flat</a:t>
            </a:r>
          </a:p>
          <a:p>
            <a:pPr eaLnBrk="1" hangingPunct="1">
              <a:spcBef>
                <a:spcPct val="0"/>
              </a:spcBef>
              <a:buFontTx/>
              <a:buNone/>
            </a:pPr>
            <a:r>
              <a:rPr lang="en-US" altLang="en-US" dirty="0" smtClean="0">
                <a:solidFill>
                  <a:prstClr val="black"/>
                </a:solidFill>
                <a:latin typeface="Arial" panose="020B0604020202020204" pitchFamily="34" charset="0"/>
              </a:rPr>
              <a:t>	O(log</a:t>
            </a:r>
            <a:r>
              <a:rPr lang="en-US" altLang="en-US" baseline="-25000" dirty="0" smtClean="0">
                <a:solidFill>
                  <a:prstClr val="black"/>
                </a:solidFill>
                <a:latin typeface="Arial" panose="020B0604020202020204" pitchFamily="34" charset="0"/>
              </a:rPr>
              <a:t>branching_factor</a:t>
            </a:r>
            <a:r>
              <a:rPr lang="en-US" altLang="en-US" dirty="0" smtClean="0">
                <a:solidFill>
                  <a:prstClr val="black"/>
                </a:solidFill>
                <a:latin typeface="Arial" panose="020B0604020202020204" pitchFamily="34" charset="0"/>
              </a:rPr>
              <a:t>(k) * </a:t>
            </a:r>
            <a:r>
              <a:rPr lang="en-US" altLang="en-US" dirty="0" err="1" smtClean="0">
                <a:solidFill>
                  <a:prstClr val="black"/>
                </a:solidFill>
                <a:latin typeface="Arial" panose="020B0604020202020204" pitchFamily="34" charset="0"/>
              </a:rPr>
              <a:t>branching_factor</a:t>
            </a:r>
            <a:r>
              <a:rPr lang="en-US" altLang="en-US" dirty="0" smtClean="0">
                <a:solidFill>
                  <a:prstClr val="black"/>
                </a:solidFill>
                <a:latin typeface="Arial" panose="020B0604020202020204" pitchFamily="34" charset="0"/>
              </a:rPr>
              <a:t>)</a:t>
            </a:r>
          </a:p>
          <a:p>
            <a:pPr eaLnBrk="1" hangingPunct="1">
              <a:spcBef>
                <a:spcPct val="0"/>
              </a:spcBef>
              <a:buFontTx/>
              <a:buNone/>
            </a:pPr>
            <a:endParaRPr lang="en-US" altLang="en-US" dirty="0">
              <a:solidFill>
                <a:prstClr val="black"/>
              </a:solidFill>
              <a:latin typeface="Arial" panose="020B0604020202020204" pitchFamily="34" charset="0"/>
            </a:endParaRPr>
          </a:p>
          <a:p>
            <a:pPr eaLnBrk="1" hangingPunct="1">
              <a:spcBef>
                <a:spcPct val="0"/>
              </a:spcBef>
              <a:buFontTx/>
              <a:buNone/>
            </a:pPr>
            <a:r>
              <a:rPr lang="en-US" altLang="en-US" dirty="0" smtClean="0">
                <a:solidFill>
                  <a:prstClr val="black"/>
                </a:solidFill>
                <a:latin typeface="Arial" panose="020B0604020202020204" pitchFamily="34" charset="0"/>
              </a:rPr>
              <a:t>Is this like a </a:t>
            </a:r>
            <a:r>
              <a:rPr lang="en-US" altLang="en-US" dirty="0" err="1" smtClean="0">
                <a:solidFill>
                  <a:prstClr val="black"/>
                </a:solidFill>
                <a:latin typeface="Arial" panose="020B0604020202020204" pitchFamily="34" charset="0"/>
              </a:rPr>
              <a:t>kd</a:t>
            </a:r>
            <a:r>
              <a:rPr lang="en-US" altLang="en-US" dirty="0" smtClean="0">
                <a:solidFill>
                  <a:prstClr val="black"/>
                </a:solidFill>
                <a:latin typeface="Arial" panose="020B0604020202020204" pitchFamily="34" charset="0"/>
              </a:rPr>
              <a:t>-tree?</a:t>
            </a:r>
          </a:p>
          <a:p>
            <a:pPr eaLnBrk="1" hangingPunct="1">
              <a:spcBef>
                <a:spcPct val="0"/>
              </a:spcBef>
              <a:buFontTx/>
              <a:buNone/>
            </a:pPr>
            <a:r>
              <a:rPr lang="en-US" altLang="en-US" dirty="0">
                <a:solidFill>
                  <a:prstClr val="black"/>
                </a:solidFill>
                <a:latin typeface="Arial" panose="020B0604020202020204" pitchFamily="34" charset="0"/>
              </a:rPr>
              <a:t>	</a:t>
            </a:r>
            <a:r>
              <a:rPr lang="en-US" altLang="en-US" sz="2400" dirty="0" smtClean="0">
                <a:solidFill>
                  <a:prstClr val="black"/>
                </a:solidFill>
                <a:latin typeface="Arial" panose="020B0604020202020204" pitchFamily="34" charset="0"/>
              </a:rPr>
              <a:t>Yes, but with better partitioning and defeatist search.</a:t>
            </a:r>
          </a:p>
          <a:p>
            <a:pPr eaLnBrk="1" hangingPunct="1">
              <a:spcBef>
                <a:spcPct val="0"/>
              </a:spcBef>
              <a:buFontTx/>
              <a:buNone/>
            </a:pPr>
            <a:r>
              <a:rPr lang="en-US" altLang="en-US" dirty="0">
                <a:solidFill>
                  <a:prstClr val="black"/>
                </a:solidFill>
                <a:latin typeface="Arial" panose="020B0604020202020204" pitchFamily="34" charset="0"/>
              </a:rPr>
              <a:t>	</a:t>
            </a:r>
            <a:r>
              <a:rPr lang="en-US" altLang="en-US" sz="2400" dirty="0" smtClean="0">
                <a:solidFill>
                  <a:prstClr val="black"/>
                </a:solidFill>
                <a:latin typeface="Arial" panose="020B0604020202020204" pitchFamily="34" charset="0"/>
              </a:rPr>
              <a:t>This hierarchical data structure is </a:t>
            </a:r>
            <a:r>
              <a:rPr lang="en-US" altLang="en-US" sz="2400" dirty="0" err="1" smtClean="0">
                <a:solidFill>
                  <a:prstClr val="black"/>
                </a:solidFill>
                <a:latin typeface="Arial" panose="020B0604020202020204" pitchFamily="34" charset="0"/>
              </a:rPr>
              <a:t>lossy</a:t>
            </a:r>
            <a:r>
              <a:rPr lang="en-US" altLang="en-US" sz="2400" dirty="0">
                <a:solidFill>
                  <a:prstClr val="black"/>
                </a:solidFill>
                <a:latin typeface="Arial" panose="020B0604020202020204" pitchFamily="34" charset="0"/>
              </a:rPr>
              <a:t> </a:t>
            </a:r>
            <a:r>
              <a:rPr lang="en-US" altLang="en-US" sz="2400" dirty="0" smtClean="0">
                <a:solidFill>
                  <a:prstClr val="black"/>
                </a:solidFill>
                <a:latin typeface="Arial" panose="020B0604020202020204" pitchFamily="34" charset="0"/>
              </a:rPr>
              <a:t>– you might not find your true nearest cluster.</a:t>
            </a:r>
            <a:endParaRPr lang="en-US" altLang="en-US" dirty="0" smtClean="0">
              <a:solidFill>
                <a:prstClr val="black"/>
              </a:solidFill>
              <a:latin typeface="Arial" panose="020B0604020202020204" pitchFamily="34" charset="0"/>
            </a:endParaRPr>
          </a:p>
          <a:p>
            <a:pPr eaLnBrk="1" hangingPunct="1">
              <a:spcBef>
                <a:spcPct val="0"/>
              </a:spcBef>
              <a:buFontTx/>
              <a:buNone/>
            </a:pPr>
            <a:endParaRPr lang="en-US" altLang="en-US"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172698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FF"/>
                </a:solidFill>
              </a:rPr>
              <a:t>Slide</a:t>
            </a:r>
          </a:p>
        </p:txBody>
      </p:sp>
      <p:pic>
        <p:nvPicPr>
          <p:cNvPr id="221187" name="Picture 6" descr="imgp482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52400"/>
            <a:ext cx="2895600" cy="2171700"/>
          </a:xfrm>
        </p:spPr>
      </p:pic>
      <p:sp>
        <p:nvSpPr>
          <p:cNvPr id="221188" name="Rectangle 2"/>
          <p:cNvSpPr>
            <a:spLocks noGrp="1" noChangeArrowheads="1"/>
          </p:cNvSpPr>
          <p:nvPr>
            <p:ph type="title"/>
          </p:nvPr>
        </p:nvSpPr>
        <p:spPr>
          <a:xfrm>
            <a:off x="914400" y="381000"/>
            <a:ext cx="7772400" cy="1143000"/>
          </a:xfrm>
        </p:spPr>
        <p:txBody>
          <a:bodyPr/>
          <a:lstStyle/>
          <a:p>
            <a:pPr eaLnBrk="1" hangingPunct="1"/>
            <a:r>
              <a:rPr lang="en-US" altLang="en-US" sz="4000" smtClean="0"/>
              <a:t>110,000,000</a:t>
            </a:r>
            <a:br>
              <a:rPr lang="en-US" altLang="en-US" sz="4000" smtClean="0"/>
            </a:br>
            <a:r>
              <a:rPr lang="en-US" altLang="en-US" sz="4000" smtClean="0"/>
              <a:t>Images in</a:t>
            </a:r>
            <a:br>
              <a:rPr lang="en-US" altLang="en-US" sz="4000" smtClean="0"/>
            </a:br>
            <a:r>
              <a:rPr lang="en-US" altLang="en-US" sz="4000" smtClean="0"/>
              <a:t>5.8 Seconds</a:t>
            </a:r>
          </a:p>
        </p:txBody>
      </p:sp>
      <p:pic>
        <p:nvPicPr>
          <p:cNvPr id="221189" name="Picture 4" descr="imgp4859"/>
          <p:cNvPicPr>
            <a:picLocks noChangeAspect="1" noChangeArrowheads="1"/>
          </p:cNvPicPr>
          <p:nvPr/>
        </p:nvPicPr>
        <p:blipFill>
          <a:blip r:embed="rId4">
            <a:extLst>
              <a:ext uri="{28A0092B-C50C-407E-A947-70E740481C1C}">
                <a14:useLocalDpi xmlns:a14="http://schemas.microsoft.com/office/drawing/2010/main" val="0"/>
              </a:ext>
            </a:extLst>
          </a:blip>
          <a:srcRect t="11250" b="11250"/>
          <a:stretch>
            <a:fillRect/>
          </a:stretch>
        </p:blipFill>
        <p:spPr bwMode="auto">
          <a:xfrm>
            <a:off x="6553200" y="152400"/>
            <a:ext cx="23971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3" descr="imgp48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8288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1" name="TextBox 6"/>
          <p:cNvSpPr txBox="1">
            <a:spLocks noChangeArrowheads="1"/>
          </p:cNvSpPr>
          <p:nvPr/>
        </p:nvSpPr>
        <p:spPr bwMode="auto">
          <a:xfrm>
            <a:off x="7010400" y="6400800"/>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rPr>
              <a:t>Slide Credit: Nister</a:t>
            </a:r>
          </a:p>
        </p:txBody>
      </p:sp>
    </p:spTree>
    <p:extLst>
      <p:ext uri="{BB962C8B-B14F-4D97-AF65-F5344CB8AC3E}">
        <p14:creationId xmlns:p14="http://schemas.microsoft.com/office/powerpoint/2010/main" val="3211087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9155" name="Picture 2" descr="C:\Users\hays\Desktop\143 Computer Vision\slides\15\siam_cat_100180-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0" y="552450"/>
            <a:ext cx="46355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4"/>
          <p:cNvSpPr>
            <a:spLocks noGrp="1" noChangeArrowheads="1"/>
          </p:cNvSpPr>
          <p:nvPr>
            <p:ph type="title"/>
          </p:nvPr>
        </p:nvSpPr>
        <p:spPr>
          <a:xfrm>
            <a:off x="685800" y="609600"/>
            <a:ext cx="8056563" cy="1198563"/>
          </a:xfrm>
        </p:spPr>
        <p:txBody>
          <a:bodyPr/>
          <a:lstStyle/>
          <a:p>
            <a:pPr eaLnBrk="1" hangingPunct="1"/>
            <a:endParaRPr lang="en-US" altLang="en-US" smtClean="0"/>
          </a:p>
        </p:txBody>
      </p:sp>
      <p:pic>
        <p:nvPicPr>
          <p:cNvPr id="222211" name="Picture 12" descr="times_squar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0"/>
            <a:ext cx="8382000" cy="6286500"/>
          </a:xfrm>
        </p:spPr>
      </p:pic>
      <p:pic>
        <p:nvPicPr>
          <p:cNvPr id="222212" name="Picture 9" descr="uk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3175"/>
            <a:ext cx="9048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1066800" y="-1295400"/>
            <a:ext cx="6696075" cy="10093325"/>
            <a:chOff x="672" y="-1536"/>
            <a:chExt cx="4218" cy="6214"/>
          </a:xfrm>
        </p:grpSpPr>
        <p:pic>
          <p:nvPicPr>
            <p:cNvPr id="222218" name="Picture 3" descr="MCj013307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 y="-1536"/>
              <a:ext cx="3753" cy="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9" name="Rectangle 4"/>
            <p:cNvSpPr>
              <a:spLocks noChangeArrowheads="1"/>
            </p:cNvSpPr>
            <p:nvPr/>
          </p:nvSpPr>
          <p:spPr bwMode="auto">
            <a:xfrm>
              <a:off x="672" y="-1063"/>
              <a:ext cx="1837" cy="534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sp>
          <p:nvSpPr>
            <p:cNvPr id="222220" name="Rectangle 5"/>
            <p:cNvSpPr>
              <a:spLocks noChangeArrowheads="1"/>
            </p:cNvSpPr>
            <p:nvPr/>
          </p:nvSpPr>
          <p:spPr bwMode="auto">
            <a:xfrm rot="-3767487">
              <a:off x="2267" y="3109"/>
              <a:ext cx="1125" cy="1531"/>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sp>
          <p:nvSpPr>
            <p:cNvPr id="222221" name="Rectangle 6"/>
            <p:cNvSpPr>
              <a:spLocks noChangeArrowheads="1"/>
            </p:cNvSpPr>
            <p:nvPr/>
          </p:nvSpPr>
          <p:spPr bwMode="auto">
            <a:xfrm rot="4587446" flipH="1">
              <a:off x="3562" y="3350"/>
              <a:ext cx="1126" cy="153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sp>
          <p:nvSpPr>
            <p:cNvPr id="222222" name="Line 7"/>
            <p:cNvSpPr>
              <a:spLocks noChangeShapeType="1"/>
            </p:cNvSpPr>
            <p:nvPr/>
          </p:nvSpPr>
          <p:spPr bwMode="auto">
            <a:xfrm>
              <a:off x="2625" y="3160"/>
              <a:ext cx="1006" cy="477"/>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22223" name="Line 8"/>
            <p:cNvSpPr>
              <a:spLocks noChangeShapeType="1"/>
            </p:cNvSpPr>
            <p:nvPr/>
          </p:nvSpPr>
          <p:spPr bwMode="auto">
            <a:xfrm flipV="1">
              <a:off x="3615" y="3478"/>
              <a:ext cx="685" cy="178"/>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grpSp>
      <p:pic>
        <p:nvPicPr>
          <p:cNvPr id="222214" name="Picture 10" descr="centerlogo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888" y="6351588"/>
            <a:ext cx="2514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5" name="Picture 23" descr="times_squar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54562"/>
          <a:stretch>
            <a:fillRect/>
          </a:stretch>
        </p:blipFill>
        <p:spPr>
          <a:xfrm>
            <a:off x="304800" y="0"/>
            <a:ext cx="3806825" cy="6286500"/>
          </a:xfrm>
        </p:spPr>
      </p:pic>
      <p:sp>
        <p:nvSpPr>
          <p:cNvPr id="14" name="Rectangle 13"/>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FF"/>
                </a:solidFill>
              </a:rPr>
              <a:t>Slide</a:t>
            </a:r>
          </a:p>
        </p:txBody>
      </p:sp>
      <p:sp>
        <p:nvSpPr>
          <p:cNvPr id="222217" name="TextBox 14"/>
          <p:cNvSpPr txBox="1">
            <a:spLocks noChangeArrowheads="1"/>
          </p:cNvSpPr>
          <p:nvPr/>
        </p:nvSpPr>
        <p:spPr bwMode="auto">
          <a:xfrm>
            <a:off x="7010400" y="6400800"/>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rPr>
              <a:t>Slide Credit: Nister</a:t>
            </a:r>
          </a:p>
        </p:txBody>
      </p:sp>
    </p:spTree>
    <p:extLst>
      <p:ext uri="{BB962C8B-B14F-4D97-AF65-F5344CB8AC3E}">
        <p14:creationId xmlns:p14="http://schemas.microsoft.com/office/powerpoint/2010/main" val="2293410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FF"/>
                </a:solidFill>
              </a:rPr>
              <a:t>Slide</a:t>
            </a:r>
          </a:p>
        </p:txBody>
      </p:sp>
      <p:pic>
        <p:nvPicPr>
          <p:cNvPr id="223235" name="Picture 2" descr="empi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5529263"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6" name="Picture 10" descr="uk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3175"/>
            <a:ext cx="9048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7" name="Picture 11" descr="centerlog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888" y="6351588"/>
            <a:ext cx="2514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5970588" y="-34925"/>
            <a:ext cx="166687" cy="6408738"/>
            <a:chOff x="3761" y="-22"/>
            <a:chExt cx="105" cy="4037"/>
          </a:xfrm>
        </p:grpSpPr>
        <p:sp>
          <p:nvSpPr>
            <p:cNvPr id="223240" name="Rectangle 12"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sp>
          <p:nvSpPr>
            <p:cNvPr id="223241" name="Rectangle 13"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grpSp>
      <p:sp>
        <p:nvSpPr>
          <p:cNvPr id="223239" name="TextBox 8"/>
          <p:cNvSpPr txBox="1">
            <a:spLocks noChangeArrowheads="1"/>
          </p:cNvSpPr>
          <p:nvPr/>
        </p:nvSpPr>
        <p:spPr bwMode="auto">
          <a:xfrm>
            <a:off x="7010400" y="6400800"/>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rPr>
              <a:t>Slide Credit: Nister</a:t>
            </a:r>
          </a:p>
        </p:txBody>
      </p:sp>
    </p:spTree>
    <p:extLst>
      <p:ext uri="{BB962C8B-B14F-4D97-AF65-F5344CB8AC3E}">
        <p14:creationId xmlns:p14="http://schemas.microsoft.com/office/powerpoint/2010/main" val="3566130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8" descr="everes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85800" y="-381000"/>
            <a:ext cx="11353800" cy="6737350"/>
          </a:xfrm>
        </p:spPr>
      </p:pic>
      <p:grpSp>
        <p:nvGrpSpPr>
          <p:cNvPr id="2" name="Group 5"/>
          <p:cNvGrpSpPr>
            <a:grpSpLocks/>
          </p:cNvGrpSpPr>
          <p:nvPr/>
        </p:nvGrpSpPr>
        <p:grpSpPr bwMode="auto">
          <a:xfrm>
            <a:off x="4419600" y="609600"/>
            <a:ext cx="76200" cy="762000"/>
            <a:chOff x="3761" y="-22"/>
            <a:chExt cx="105" cy="4037"/>
          </a:xfrm>
        </p:grpSpPr>
        <p:sp>
          <p:nvSpPr>
            <p:cNvPr id="224262" name="Rectangle 6"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sp>
          <p:nvSpPr>
            <p:cNvPr id="224263" name="Rectangle 7"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grpSp>
      <p:sp>
        <p:nvSpPr>
          <p:cNvPr id="224260" name="TextBox 7"/>
          <p:cNvSpPr txBox="1">
            <a:spLocks noChangeArrowheads="1"/>
          </p:cNvSpPr>
          <p:nvPr/>
        </p:nvSpPr>
        <p:spPr bwMode="auto">
          <a:xfrm>
            <a:off x="6858000" y="6553200"/>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rPr>
              <a:t>Slide Credit: Nister</a:t>
            </a:r>
          </a:p>
        </p:txBody>
      </p:sp>
      <p:sp>
        <p:nvSpPr>
          <p:cNvPr id="9" name="Rectangle 8"/>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FF"/>
                </a:solidFill>
              </a:rPr>
              <a:t>Slide</a:t>
            </a:r>
          </a:p>
        </p:txBody>
      </p:sp>
    </p:spTree>
    <p:extLst>
      <p:ext uri="{BB962C8B-B14F-4D97-AF65-F5344CB8AC3E}">
        <p14:creationId xmlns:p14="http://schemas.microsoft.com/office/powerpoint/2010/main" val="3408637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282" name="Picture 2" descr="114_1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655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3" name="Picture 3" descr="114_14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7655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Picture 4" descr="114_14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7655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5" descr="114_14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37655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6" name="Picture 6" descr="114_146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2989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7" name="Picture 7" descr="114_147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42989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8" descr="114_147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42989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9" name="Picture 9" descr="114_14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42989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0" name="Picture 10" descr="115_15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48323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1" name="Picture 11" descr="115_15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48323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2" name="Picture 12" descr="115_15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3800" y="48323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3" name="Picture 13" descr="115_15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48323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4" name="Picture 14" descr="115_15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53657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5" name="Picture 15" descr="115_153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81800" y="53657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6" name="Picture 16" descr="115_153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43800" y="53657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7" name="Picture 17" descr="115_1540"/>
          <p:cNvPicPr>
            <a:picLocks noGrp="1" noChangeAspect="1" noChangeArrowheads="1"/>
          </p:cNvPicPr>
          <p:nvPr>
            <p:ph sz="half" idx="1"/>
          </p:nvPr>
        </p:nvPicPr>
        <p:blipFill>
          <a:blip r:embed="rId18">
            <a:extLst>
              <a:ext uri="{28A0092B-C50C-407E-A947-70E740481C1C}">
                <a14:useLocalDpi xmlns:a14="http://schemas.microsoft.com/office/drawing/2010/main" val="0"/>
              </a:ext>
            </a:extLst>
          </a:blip>
          <a:srcRect/>
          <a:stretch>
            <a:fillRect/>
          </a:stretch>
        </p:blipFill>
        <p:spPr>
          <a:xfrm>
            <a:off x="8305800" y="5365750"/>
            <a:ext cx="685800" cy="514350"/>
          </a:xfrm>
        </p:spPr>
      </p:pic>
      <p:pic>
        <p:nvPicPr>
          <p:cNvPr id="225298" name="Picture 18" descr="115_156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21653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9" name="Picture 19" descr="115_155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81800" y="21653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0" name="Picture 20" descr="115_155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21653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1" name="Picture 21" descr="115_155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05800" y="21653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2" name="Picture 22" descr="115_155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19800" y="32321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3" name="Picture 23" descr="115_15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19800" y="26987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4" name="Picture 24" descr="115_154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781800" y="26987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5" name="Picture 25" descr="115_154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543800" y="26987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6" name="Picture 26" descr="115_154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05800" y="26987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7" name="Picture 27" descr="115_154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781800" y="32321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8" name="Picture 28" descr="115_155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543800" y="32321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9" name="Picture 29" descr="115_155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05800" y="32321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0" name="Picture 30" descr="115_1551"/>
          <p:cNvPicPr>
            <a:picLocks noGrp="1" noChangeAspect="1" noChangeArrowheads="1"/>
          </p:cNvPicPr>
          <p:nvPr>
            <p:ph sz="half" idx="2"/>
          </p:nvPr>
        </p:nvPicPr>
        <p:blipFill>
          <a:blip r:embed="rId31">
            <a:extLst>
              <a:ext uri="{28A0092B-C50C-407E-A947-70E740481C1C}">
                <a14:useLocalDpi xmlns:a14="http://schemas.microsoft.com/office/drawing/2010/main" val="0"/>
              </a:ext>
            </a:extLst>
          </a:blip>
          <a:srcRect/>
          <a:stretch>
            <a:fillRect/>
          </a:stretch>
        </p:blipFill>
        <p:spPr>
          <a:xfrm>
            <a:off x="6194425" y="0"/>
            <a:ext cx="2590800" cy="1943100"/>
          </a:xfrm>
        </p:spPr>
      </p:pic>
      <p:pic>
        <p:nvPicPr>
          <p:cNvPr id="225311" name="Picture 31" descr="115_155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81800" y="62039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2" name="Picture 32" descr="115_154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43800" y="62039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3" name="Picture 33" descr="115_155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305800" y="62039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4" name="Picture 34" descr="115_155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19800" y="62039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5" name="AutoShape 35"/>
          <p:cNvSpPr>
            <a:spLocks noChangeArrowheads="1"/>
          </p:cNvSpPr>
          <p:nvPr/>
        </p:nvSpPr>
        <p:spPr bwMode="auto">
          <a:xfrm>
            <a:off x="7315200" y="1860550"/>
            <a:ext cx="381000" cy="304800"/>
          </a:xfrm>
          <a:prstGeom prst="downArrow">
            <a:avLst>
              <a:gd name="adj1" fmla="val 50000"/>
              <a:gd name="adj2" fmla="val 25000"/>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sp>
        <p:nvSpPr>
          <p:cNvPr id="225316" name="AutoShape 36"/>
          <p:cNvSpPr>
            <a:spLocks noChangeArrowheads="1"/>
          </p:cNvSpPr>
          <p:nvPr/>
        </p:nvSpPr>
        <p:spPr bwMode="auto">
          <a:xfrm>
            <a:off x="7315200" y="5899150"/>
            <a:ext cx="381000" cy="304800"/>
          </a:xfrm>
          <a:prstGeom prst="downArrow">
            <a:avLst>
              <a:gd name="adj1" fmla="val 50000"/>
              <a:gd name="adj2" fmla="val 25000"/>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pic>
        <p:nvPicPr>
          <p:cNvPr id="225317" name="Picture 37" descr="search_colosseum_cropped_brighte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57200" y="3886200"/>
            <a:ext cx="52578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8" name="Picture 38" descr="sweep_spammedbase"/>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0" y="1066800"/>
            <a:ext cx="36068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9" name="Rectangle 39"/>
          <p:cNvSpPr>
            <a:spLocks noGrp="1" noChangeArrowheads="1"/>
          </p:cNvSpPr>
          <p:nvPr>
            <p:ph type="title"/>
          </p:nvPr>
        </p:nvSpPr>
        <p:spPr>
          <a:xfrm>
            <a:off x="685800" y="0"/>
            <a:ext cx="7772400" cy="1143000"/>
          </a:xfrm>
        </p:spPr>
        <p:txBody>
          <a:bodyPr/>
          <a:lstStyle/>
          <a:p>
            <a:pPr eaLnBrk="1" hangingPunct="1"/>
            <a:r>
              <a:rPr lang="en-US" altLang="en-US" smtClean="0"/>
              <a:t>Performance</a:t>
            </a:r>
          </a:p>
        </p:txBody>
      </p:sp>
    </p:spTree>
    <p:extLst>
      <p:ext uri="{BB962C8B-B14F-4D97-AF65-F5344CB8AC3E}">
        <p14:creationId xmlns:p14="http://schemas.microsoft.com/office/powerpoint/2010/main" val="1917029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3" descr="sweep_allv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76400"/>
            <a:ext cx="9906000"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Rectangle 4"/>
          <p:cNvSpPr>
            <a:spLocks noChangeArrowheads="1"/>
          </p:cNvSpPr>
          <p:nvPr/>
        </p:nvSpPr>
        <p:spPr bwMode="auto">
          <a:xfrm>
            <a:off x="-4724400" y="838200"/>
            <a:ext cx="6172200" cy="541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endParaRPr>
          </a:p>
        </p:txBody>
      </p:sp>
      <p:sp>
        <p:nvSpPr>
          <p:cNvPr id="226308" name="TextBox 3"/>
          <p:cNvSpPr txBox="1">
            <a:spLocks noChangeArrowheads="1"/>
          </p:cNvSpPr>
          <p:nvPr/>
        </p:nvSpPr>
        <p:spPr bwMode="auto">
          <a:xfrm>
            <a:off x="1524000" y="228600"/>
            <a:ext cx="5181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800" smtClean="0">
                <a:solidFill>
                  <a:srgbClr val="000000"/>
                </a:solidFill>
                <a:latin typeface="Calibri" panose="020F0502020204030204" pitchFamily="34" charset="0"/>
              </a:rPr>
              <a:t>Higher branch factor works better (but slower)</a:t>
            </a:r>
          </a:p>
        </p:txBody>
      </p:sp>
    </p:spTree>
    <p:extLst>
      <p:ext uri="{BB962C8B-B14F-4D97-AF65-F5344CB8AC3E}">
        <p14:creationId xmlns:p14="http://schemas.microsoft.com/office/powerpoint/2010/main" val="21906352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5" y="0"/>
            <a:ext cx="8229600" cy="1143000"/>
          </a:xfrm>
        </p:spPr>
        <p:txBody>
          <a:bodyPr/>
          <a:lstStyle/>
          <a:p>
            <a:pPr eaLnBrk="1" hangingPunct="1"/>
            <a:r>
              <a:rPr lang="en-US" dirty="0" smtClean="0"/>
              <a:t>Visual words/bags of words</a:t>
            </a:r>
          </a:p>
        </p:txBody>
      </p:sp>
      <p:sp>
        <p:nvSpPr>
          <p:cNvPr id="7" name="Content Placeholder 6"/>
          <p:cNvSpPr>
            <a:spLocks noGrp="1"/>
          </p:cNvSpPr>
          <p:nvPr>
            <p:ph idx="1"/>
          </p:nvPr>
        </p:nvSpPr>
        <p:spPr>
          <a:xfrm>
            <a:off x="446090" y="1311275"/>
            <a:ext cx="8229600" cy="4525963"/>
          </a:xfrm>
        </p:spPr>
        <p:txBody>
          <a:bodyPr>
            <a:normAutofit fontScale="92500" lnSpcReduction="10000"/>
          </a:bodyPr>
          <a:lstStyle/>
          <a:p>
            <a:pPr eaLnBrk="1" hangingPunct="1">
              <a:buFontTx/>
              <a:buNone/>
            </a:pPr>
            <a:r>
              <a:rPr lang="en-US" sz="2800" dirty="0"/>
              <a:t>+  flexible to geometry / deformations / viewpoint</a:t>
            </a:r>
          </a:p>
          <a:p>
            <a:pPr eaLnBrk="1" hangingPunct="1">
              <a:buFontTx/>
              <a:buNone/>
            </a:pPr>
            <a:r>
              <a:rPr lang="en-US" sz="2800" dirty="0"/>
              <a:t>+  compact summary of image content</a:t>
            </a:r>
          </a:p>
          <a:p>
            <a:pPr eaLnBrk="1" hangingPunct="1">
              <a:buFontTx/>
              <a:buNone/>
            </a:pPr>
            <a:r>
              <a:rPr lang="en-US" sz="2800" dirty="0"/>
              <a:t>+  provides </a:t>
            </a:r>
            <a:r>
              <a:rPr lang="en-US" sz="2800" dirty="0" smtClean="0"/>
              <a:t>fixed dimensional vector </a:t>
            </a:r>
            <a:r>
              <a:rPr lang="en-US" sz="2800" dirty="0"/>
              <a:t>representation for sets</a:t>
            </a:r>
          </a:p>
          <a:p>
            <a:pPr eaLnBrk="1" hangingPunct="1">
              <a:buFontTx/>
              <a:buNone/>
            </a:pPr>
            <a:r>
              <a:rPr lang="en-US" sz="2800" dirty="0"/>
              <a:t>+  very good results in practice</a:t>
            </a:r>
          </a:p>
          <a:p>
            <a:pPr eaLnBrk="1" hangingPunct="1">
              <a:buFontTx/>
              <a:buNone/>
            </a:pPr>
            <a:endParaRPr lang="en-US" sz="2800" dirty="0"/>
          </a:p>
          <a:p>
            <a:pPr eaLnBrk="1" hangingPunct="1">
              <a:buFontTx/>
              <a:buChar char="-"/>
            </a:pPr>
            <a:r>
              <a:rPr lang="en-US" sz="2800" dirty="0" smtClean="0"/>
              <a:t>background </a:t>
            </a:r>
            <a:r>
              <a:rPr lang="en-US" sz="2800" dirty="0"/>
              <a:t>and foreground mixed when bag covers whole image</a:t>
            </a:r>
          </a:p>
          <a:p>
            <a:pPr eaLnBrk="1" hangingPunct="1">
              <a:buFontTx/>
              <a:buChar char="-"/>
            </a:pPr>
            <a:r>
              <a:rPr lang="en-US" sz="2800" dirty="0" smtClean="0"/>
              <a:t>optimal vocabulary formation remains unclear</a:t>
            </a:r>
          </a:p>
          <a:p>
            <a:pPr eaLnBrk="1" hangingPunct="1">
              <a:buFontTx/>
              <a:buChar char="-"/>
            </a:pPr>
            <a:r>
              <a:rPr lang="en-US" sz="2800" dirty="0"/>
              <a:t>basic model ignores geometry – must verify afterwards, or encode via </a:t>
            </a:r>
            <a:r>
              <a:rPr lang="en-US" sz="2800" dirty="0" smtClean="0"/>
              <a:t>features</a:t>
            </a:r>
            <a:endParaRPr lang="en-US" sz="2800" dirty="0"/>
          </a:p>
          <a:p>
            <a:pPr eaLnBrk="1" hangingPunct="1">
              <a:buFontTx/>
              <a:buChar char="-"/>
            </a:pPr>
            <a:endParaRPr lang="en-US" sz="2800" dirty="0" smtClean="0"/>
          </a:p>
          <a:p>
            <a:pPr eaLnBrk="1" hangingPunct="1">
              <a:buFontTx/>
              <a:buNone/>
            </a:pPr>
            <a:endParaRPr lang="en-US" sz="28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solidFill>
                  <a:prstClr val="black"/>
                </a:solidFill>
              </a:rPr>
              <a:t>Kristen </a:t>
            </a:r>
            <a:r>
              <a:rPr lang="en-US" sz="1400" dirty="0" err="1" smtClean="0">
                <a:solidFill>
                  <a:prstClr val="black"/>
                </a:solidFill>
              </a:rPr>
              <a:t>Grauman</a:t>
            </a:r>
            <a:endParaRPr lang="en-US" sz="1400" dirty="0">
              <a:solidFill>
                <a:prstClr val="black"/>
              </a:solidFill>
            </a:endParaRPr>
          </a:p>
        </p:txBody>
      </p:sp>
    </p:spTree>
    <p:extLst>
      <p:ext uri="{BB962C8B-B14F-4D97-AF65-F5344CB8AC3E}">
        <p14:creationId xmlns:p14="http://schemas.microsoft.com/office/powerpoint/2010/main" val="3568232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a:xfrm>
            <a:off x="457200" y="228600"/>
            <a:ext cx="8229600" cy="1143000"/>
          </a:xfrm>
        </p:spPr>
        <p:txBody>
          <a:bodyPr/>
          <a:lstStyle/>
          <a:p>
            <a:r>
              <a:rPr lang="en-US" altLang="en-US" sz="3800" smtClean="0"/>
              <a:t>Instance recognition:</a:t>
            </a:r>
            <a:br>
              <a:rPr lang="en-US" altLang="en-US" sz="3800" smtClean="0"/>
            </a:br>
            <a:r>
              <a:rPr lang="en-US" altLang="en-US" sz="3800" smtClean="0"/>
              <a:t>remaining issues</a:t>
            </a:r>
          </a:p>
        </p:txBody>
      </p:sp>
      <p:sp>
        <p:nvSpPr>
          <p:cNvPr id="228355" name="Content Placeholder 2"/>
          <p:cNvSpPr>
            <a:spLocks noGrp="1"/>
          </p:cNvSpPr>
          <p:nvPr>
            <p:ph idx="1"/>
          </p:nvPr>
        </p:nvSpPr>
        <p:spPr/>
        <p:txBody>
          <a:bodyPr/>
          <a:lstStyle/>
          <a:p>
            <a:pPr>
              <a:spcBef>
                <a:spcPts val="1800"/>
              </a:spcBef>
            </a:pPr>
            <a:r>
              <a:rPr lang="en-US" altLang="en-US" sz="2800" dirty="0" smtClean="0"/>
              <a:t>How to summarize the content of an entire image?  And gauge overall similarity?</a:t>
            </a:r>
          </a:p>
          <a:p>
            <a:pPr>
              <a:spcBef>
                <a:spcPts val="1800"/>
              </a:spcBef>
            </a:pPr>
            <a:r>
              <a:rPr lang="en-US" altLang="en-US" sz="2800" dirty="0" smtClean="0"/>
              <a:t>How large should the vocabulary be?  How to perform quantization efficiently?</a:t>
            </a:r>
          </a:p>
          <a:p>
            <a:pPr>
              <a:spcBef>
                <a:spcPts val="1800"/>
              </a:spcBef>
            </a:pPr>
            <a:r>
              <a:rPr lang="en-US" altLang="en-US" sz="2800" dirty="0" smtClean="0">
                <a:solidFill>
                  <a:schemeClr val="accent2"/>
                </a:solidFill>
              </a:rPr>
              <a:t>Is having the same set of visual words enough to identify the object/scene?  How to verify spatial agreement?</a:t>
            </a:r>
          </a:p>
          <a:p>
            <a:pPr>
              <a:spcBef>
                <a:spcPts val="1800"/>
              </a:spcBef>
            </a:pPr>
            <a:r>
              <a:rPr lang="en-US" altLang="en-US" sz="2800" dirty="0" smtClean="0"/>
              <a:t>How to score the retrieval results?</a:t>
            </a:r>
          </a:p>
        </p:txBody>
      </p:sp>
      <p:sp>
        <p:nvSpPr>
          <p:cNvPr id="228356" name="TextBox 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18552267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r>
              <a:rPr lang="en-US" altLang="en-US" sz="3600" smtClean="0"/>
              <a:t>Can we be more accurate?</a:t>
            </a:r>
          </a:p>
        </p:txBody>
      </p:sp>
      <p:sp>
        <p:nvSpPr>
          <p:cNvPr id="229379" name="Content Placeholder 2"/>
          <p:cNvSpPr>
            <a:spLocks noGrp="1"/>
          </p:cNvSpPr>
          <p:nvPr>
            <p:ph idx="1"/>
          </p:nvPr>
        </p:nvSpPr>
        <p:spPr/>
        <p:txBody>
          <a:bodyPr/>
          <a:lstStyle/>
          <a:p>
            <a:pPr>
              <a:buFont typeface="Arial" panose="020B0604020202020204" pitchFamily="34" charset="0"/>
              <a:buNone/>
            </a:pPr>
            <a:r>
              <a:rPr lang="en-US" altLang="en-US" smtClean="0"/>
              <a:t>	So far, we treat each image as containing a “bag of words”, with no spatial information</a:t>
            </a:r>
          </a:p>
        </p:txBody>
      </p:sp>
      <p:grpSp>
        <p:nvGrpSpPr>
          <p:cNvPr id="229380" name="Group 26"/>
          <p:cNvGrpSpPr>
            <a:grpSpLocks/>
          </p:cNvGrpSpPr>
          <p:nvPr/>
        </p:nvGrpSpPr>
        <p:grpSpPr bwMode="auto">
          <a:xfrm>
            <a:off x="1905000" y="3687763"/>
            <a:ext cx="1125538" cy="1589087"/>
            <a:chOff x="1144292" y="2780502"/>
            <a:chExt cx="1126202" cy="1590020"/>
          </a:xfrm>
        </p:grpSpPr>
        <p:sp>
          <p:nvSpPr>
            <p:cNvPr id="229398" name="TextBox 8"/>
            <p:cNvSpPr txBox="1">
              <a:spLocks noChangeArrowheads="1"/>
            </p:cNvSpPr>
            <p:nvPr/>
          </p:nvSpPr>
          <p:spPr bwMode="auto">
            <a:xfrm>
              <a:off x="1449092" y="3313902"/>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FF0000"/>
                  </a:solidFill>
                  <a:latin typeface="Arial" panose="020B0604020202020204" pitchFamily="34" charset="0"/>
                </a:rPr>
                <a:t>a</a:t>
              </a:r>
            </a:p>
          </p:txBody>
        </p:sp>
        <p:sp>
          <p:nvSpPr>
            <p:cNvPr id="229399" name="TextBox 9"/>
            <p:cNvSpPr txBox="1">
              <a:spLocks noChangeArrowheads="1"/>
            </p:cNvSpPr>
            <p:nvPr/>
          </p:nvSpPr>
          <p:spPr bwMode="auto">
            <a:xfrm>
              <a:off x="1144292" y="3694902"/>
              <a:ext cx="304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1F497D"/>
                  </a:solidFill>
                  <a:latin typeface="Arial" panose="020B0604020202020204" pitchFamily="34" charset="0"/>
                </a:rPr>
                <a:t>f</a:t>
              </a:r>
            </a:p>
          </p:txBody>
        </p:sp>
        <p:sp>
          <p:nvSpPr>
            <p:cNvPr id="229400" name="TextBox 10"/>
            <p:cNvSpPr txBox="1">
              <a:spLocks noChangeArrowheads="1"/>
            </p:cNvSpPr>
            <p:nvPr/>
          </p:nvSpPr>
          <p:spPr bwMode="auto">
            <a:xfrm>
              <a:off x="1906292" y="2780502"/>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92D050"/>
                  </a:solidFill>
                  <a:latin typeface="Arial" panose="020B0604020202020204" pitchFamily="34" charset="0"/>
                </a:rPr>
                <a:t>z</a:t>
              </a:r>
            </a:p>
          </p:txBody>
        </p:sp>
        <p:sp>
          <p:nvSpPr>
            <p:cNvPr id="229401" name="TextBox 11"/>
            <p:cNvSpPr txBox="1">
              <a:spLocks noChangeArrowheads="1"/>
            </p:cNvSpPr>
            <p:nvPr/>
          </p:nvSpPr>
          <p:spPr bwMode="auto">
            <a:xfrm>
              <a:off x="1753892" y="3847302"/>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E46C0A"/>
                  </a:solidFill>
                  <a:latin typeface="Arial" panose="020B0604020202020204" pitchFamily="34" charset="0"/>
                </a:rPr>
                <a:t>e</a:t>
              </a:r>
            </a:p>
          </p:txBody>
        </p:sp>
        <p:sp>
          <p:nvSpPr>
            <p:cNvPr id="229402" name="TextBox 12"/>
            <p:cNvSpPr txBox="1">
              <a:spLocks noChangeArrowheads="1"/>
            </p:cNvSpPr>
            <p:nvPr/>
          </p:nvSpPr>
          <p:spPr bwMode="auto">
            <a:xfrm>
              <a:off x="1144292" y="2780502"/>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E46C0A"/>
                  </a:solidFill>
                  <a:latin typeface="Arial" panose="020B0604020202020204" pitchFamily="34" charset="0"/>
                </a:rPr>
                <a:t>e</a:t>
              </a:r>
            </a:p>
          </p:txBody>
        </p:sp>
      </p:grpSp>
      <p:sp>
        <p:nvSpPr>
          <p:cNvPr id="14" name="Freeform 13"/>
          <p:cNvSpPr/>
          <p:nvPr/>
        </p:nvSpPr>
        <p:spPr>
          <a:xfrm>
            <a:off x="1522413" y="3421063"/>
            <a:ext cx="1890712" cy="2105025"/>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229382" name="TextBox 14"/>
          <p:cNvSpPr txBox="1">
            <a:spLocks noChangeArrowheads="1"/>
          </p:cNvSpPr>
          <p:nvPr/>
        </p:nvSpPr>
        <p:spPr bwMode="auto">
          <a:xfrm>
            <a:off x="5257800" y="5135563"/>
            <a:ext cx="3857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FF0000"/>
                </a:solidFill>
                <a:latin typeface="Arial" panose="020B0604020202020204" pitchFamily="34" charset="0"/>
              </a:rPr>
              <a:t>a</a:t>
            </a:r>
          </a:p>
        </p:txBody>
      </p:sp>
      <p:sp>
        <p:nvSpPr>
          <p:cNvPr id="229383" name="TextBox 15"/>
          <p:cNvSpPr txBox="1">
            <a:spLocks noChangeArrowheads="1"/>
          </p:cNvSpPr>
          <p:nvPr/>
        </p:nvSpPr>
        <p:spPr bwMode="auto">
          <a:xfrm>
            <a:off x="6096000" y="5516563"/>
            <a:ext cx="304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1F497D"/>
                </a:solidFill>
                <a:latin typeface="Arial" panose="020B0604020202020204" pitchFamily="34" charset="0"/>
              </a:rPr>
              <a:t>f</a:t>
            </a:r>
          </a:p>
        </p:txBody>
      </p:sp>
      <p:sp>
        <p:nvSpPr>
          <p:cNvPr id="229384" name="TextBox 17"/>
          <p:cNvSpPr txBox="1">
            <a:spLocks noChangeArrowheads="1"/>
          </p:cNvSpPr>
          <p:nvPr/>
        </p:nvSpPr>
        <p:spPr bwMode="auto">
          <a:xfrm>
            <a:off x="6021388" y="5934075"/>
            <a:ext cx="38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E46C0A"/>
                </a:solidFill>
                <a:latin typeface="Arial" panose="020B0604020202020204" pitchFamily="34" charset="0"/>
              </a:rPr>
              <a:t>e</a:t>
            </a:r>
          </a:p>
        </p:txBody>
      </p:sp>
      <p:sp>
        <p:nvSpPr>
          <p:cNvPr id="229385" name="TextBox 18"/>
          <p:cNvSpPr txBox="1">
            <a:spLocks noChangeArrowheads="1"/>
          </p:cNvSpPr>
          <p:nvPr/>
        </p:nvSpPr>
        <p:spPr bwMode="auto">
          <a:xfrm>
            <a:off x="5562600" y="5897563"/>
            <a:ext cx="3857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E46C0A"/>
                </a:solidFill>
                <a:latin typeface="Arial" panose="020B0604020202020204" pitchFamily="34" charset="0"/>
              </a:rPr>
              <a:t>e</a:t>
            </a:r>
          </a:p>
        </p:txBody>
      </p:sp>
      <p:sp>
        <p:nvSpPr>
          <p:cNvPr id="20" name="Freeform 19"/>
          <p:cNvSpPr/>
          <p:nvPr/>
        </p:nvSpPr>
        <p:spPr>
          <a:xfrm>
            <a:off x="5029200" y="4602163"/>
            <a:ext cx="1890713" cy="2103437"/>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26" name="Freeform 25"/>
          <p:cNvSpPr/>
          <p:nvPr/>
        </p:nvSpPr>
        <p:spPr>
          <a:xfrm>
            <a:off x="5029200" y="2316163"/>
            <a:ext cx="1890713" cy="2103437"/>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grpSp>
        <p:nvGrpSpPr>
          <p:cNvPr id="229388" name="Group 27"/>
          <p:cNvGrpSpPr>
            <a:grpSpLocks/>
          </p:cNvGrpSpPr>
          <p:nvPr/>
        </p:nvGrpSpPr>
        <p:grpSpPr bwMode="auto">
          <a:xfrm rot="655518">
            <a:off x="5368925" y="2755900"/>
            <a:ext cx="993775" cy="1319213"/>
            <a:chOff x="1144292" y="2780502"/>
            <a:chExt cx="994642" cy="1590020"/>
          </a:xfrm>
        </p:grpSpPr>
        <p:sp>
          <p:nvSpPr>
            <p:cNvPr id="229394" name="TextBox 28"/>
            <p:cNvSpPr txBox="1">
              <a:spLocks noChangeArrowheads="1"/>
            </p:cNvSpPr>
            <p:nvPr/>
          </p:nvSpPr>
          <p:spPr bwMode="auto">
            <a:xfrm>
              <a:off x="1449092" y="3313902"/>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FF0000"/>
                  </a:solidFill>
                  <a:latin typeface="Arial" panose="020B0604020202020204" pitchFamily="34" charset="0"/>
                </a:rPr>
                <a:t>a</a:t>
              </a:r>
            </a:p>
          </p:txBody>
        </p:sp>
        <p:sp>
          <p:nvSpPr>
            <p:cNvPr id="229395" name="TextBox 29"/>
            <p:cNvSpPr txBox="1">
              <a:spLocks noChangeArrowheads="1"/>
            </p:cNvSpPr>
            <p:nvPr/>
          </p:nvSpPr>
          <p:spPr bwMode="auto">
            <a:xfrm>
              <a:off x="1144292" y="3694902"/>
              <a:ext cx="304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1F497D"/>
                  </a:solidFill>
                  <a:latin typeface="Arial" panose="020B0604020202020204" pitchFamily="34" charset="0"/>
                </a:rPr>
                <a:t>f</a:t>
              </a:r>
            </a:p>
          </p:txBody>
        </p:sp>
        <p:sp>
          <p:nvSpPr>
            <p:cNvPr id="229396" name="TextBox 31"/>
            <p:cNvSpPr txBox="1">
              <a:spLocks noChangeArrowheads="1"/>
            </p:cNvSpPr>
            <p:nvPr/>
          </p:nvSpPr>
          <p:spPr bwMode="auto">
            <a:xfrm>
              <a:off x="1753892" y="3847302"/>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E46C0A"/>
                  </a:solidFill>
                  <a:latin typeface="Arial" panose="020B0604020202020204" pitchFamily="34" charset="0"/>
                </a:rPr>
                <a:t>e</a:t>
              </a:r>
            </a:p>
          </p:txBody>
        </p:sp>
        <p:sp>
          <p:nvSpPr>
            <p:cNvPr id="229397" name="TextBox 32"/>
            <p:cNvSpPr txBox="1">
              <a:spLocks noChangeArrowheads="1"/>
            </p:cNvSpPr>
            <p:nvPr/>
          </p:nvSpPr>
          <p:spPr bwMode="auto">
            <a:xfrm>
              <a:off x="1144292" y="2780502"/>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E46C0A"/>
                  </a:solidFill>
                  <a:latin typeface="Arial" panose="020B0604020202020204" pitchFamily="34" charset="0"/>
                </a:rPr>
                <a:t>e</a:t>
              </a:r>
            </a:p>
          </p:txBody>
        </p:sp>
      </p:grpSp>
      <p:sp>
        <p:nvSpPr>
          <p:cNvPr id="229389" name="TextBox 33"/>
          <p:cNvSpPr txBox="1">
            <a:spLocks noChangeArrowheads="1"/>
          </p:cNvSpPr>
          <p:nvPr/>
        </p:nvSpPr>
        <p:spPr bwMode="auto">
          <a:xfrm>
            <a:off x="6172200" y="4830763"/>
            <a:ext cx="404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953735"/>
                </a:solidFill>
                <a:latin typeface="Arial" panose="020B0604020202020204" pitchFamily="34" charset="0"/>
              </a:rPr>
              <a:t>h</a:t>
            </a:r>
          </a:p>
        </p:txBody>
      </p:sp>
      <p:sp>
        <p:nvSpPr>
          <p:cNvPr id="229390" name="TextBox 36"/>
          <p:cNvSpPr txBox="1">
            <a:spLocks noChangeArrowheads="1"/>
          </p:cNvSpPr>
          <p:nvPr/>
        </p:nvSpPr>
        <p:spPr bwMode="auto">
          <a:xfrm>
            <a:off x="6172200" y="2620963"/>
            <a:ext cx="404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smtClean="0">
                <a:solidFill>
                  <a:srgbClr val="953735"/>
                </a:solidFill>
                <a:latin typeface="Arial" panose="020B0604020202020204" pitchFamily="34" charset="0"/>
              </a:rPr>
              <a:t>h</a:t>
            </a:r>
          </a:p>
        </p:txBody>
      </p:sp>
      <p:sp>
        <p:nvSpPr>
          <p:cNvPr id="39" name="Right Arrow 38"/>
          <p:cNvSpPr/>
          <p:nvPr/>
        </p:nvSpPr>
        <p:spPr>
          <a:xfrm rot="19292038">
            <a:off x="3657600" y="3763963"/>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0" name="Right Arrow 39"/>
          <p:cNvSpPr/>
          <p:nvPr/>
        </p:nvSpPr>
        <p:spPr>
          <a:xfrm rot="2034799">
            <a:off x="3729038" y="5005388"/>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9393" name="TextBox 41"/>
          <p:cNvSpPr txBox="1">
            <a:spLocks noChangeArrowheads="1"/>
          </p:cNvSpPr>
          <p:nvPr/>
        </p:nvSpPr>
        <p:spPr bwMode="auto">
          <a:xfrm>
            <a:off x="2895600" y="2468563"/>
            <a:ext cx="213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smtClean="0">
                <a:solidFill>
                  <a:srgbClr val="000000"/>
                </a:solidFill>
                <a:latin typeface="Arial" panose="020B0604020202020204" pitchFamily="34" charset="0"/>
              </a:rPr>
              <a:t>Which matches better?</a:t>
            </a:r>
          </a:p>
        </p:txBody>
      </p:sp>
    </p:spTree>
    <p:extLst>
      <p:ext uri="{BB962C8B-B14F-4D97-AF65-F5344CB8AC3E}">
        <p14:creationId xmlns:p14="http://schemas.microsoft.com/office/powerpoint/2010/main" val="20712439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r>
              <a:rPr lang="en-US" altLang="en-US" sz="3600" smtClean="0"/>
              <a:t>Can we be more accurate?</a:t>
            </a:r>
          </a:p>
        </p:txBody>
      </p:sp>
      <p:sp>
        <p:nvSpPr>
          <p:cNvPr id="230403" name="Content Placeholder 2"/>
          <p:cNvSpPr>
            <a:spLocks noGrp="1"/>
          </p:cNvSpPr>
          <p:nvPr>
            <p:ph idx="1"/>
          </p:nvPr>
        </p:nvSpPr>
        <p:spPr/>
        <p:txBody>
          <a:bodyPr/>
          <a:lstStyle/>
          <a:p>
            <a:pPr>
              <a:buFont typeface="Arial" panose="020B0604020202020204" pitchFamily="34" charset="0"/>
              <a:buNone/>
            </a:pPr>
            <a:r>
              <a:rPr lang="en-US" altLang="en-US" smtClean="0"/>
              <a:t>	So far, we treat each image as containing a “bag of words”, with no spatial information</a:t>
            </a:r>
          </a:p>
        </p:txBody>
      </p:sp>
      <p:pic>
        <p:nvPicPr>
          <p:cNvPr id="230404" name="Picture 2"/>
          <p:cNvPicPr>
            <a:picLocks noChangeAspect="1" noChangeArrowheads="1"/>
          </p:cNvPicPr>
          <p:nvPr/>
        </p:nvPicPr>
        <p:blipFill>
          <a:blip r:embed="rId2">
            <a:extLst>
              <a:ext uri="{28A0092B-C50C-407E-A947-70E740481C1C}">
                <a14:useLocalDpi xmlns:a14="http://schemas.microsoft.com/office/drawing/2010/main" val="0"/>
              </a:ext>
            </a:extLst>
          </a:blip>
          <a:srcRect l="2823" t="-508" r="85667" b="71545"/>
          <a:stretch>
            <a:fillRect/>
          </a:stretch>
        </p:blipFill>
        <p:spPr bwMode="auto">
          <a:xfrm>
            <a:off x="1676400" y="2667000"/>
            <a:ext cx="24384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30405" name="Picture 2"/>
          <p:cNvPicPr>
            <a:picLocks noChangeAspect="1" noChangeArrowheads="1"/>
          </p:cNvPicPr>
          <p:nvPr/>
        </p:nvPicPr>
        <p:blipFill>
          <a:blip r:embed="rId2">
            <a:extLst>
              <a:ext uri="{28A0092B-C50C-407E-A947-70E740481C1C}">
                <a14:useLocalDpi xmlns:a14="http://schemas.microsoft.com/office/drawing/2010/main" val="0"/>
              </a:ext>
            </a:extLst>
          </a:blip>
          <a:srcRect l="51436" t="-508" r="37163" b="73962"/>
          <a:stretch>
            <a:fillRect/>
          </a:stretch>
        </p:blipFill>
        <p:spPr bwMode="auto">
          <a:xfrm>
            <a:off x="4648200" y="2584450"/>
            <a:ext cx="25654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30406" name="TextBox 14"/>
          <p:cNvSpPr txBox="1">
            <a:spLocks noChangeArrowheads="1"/>
          </p:cNvSpPr>
          <p:nvPr/>
        </p:nvSpPr>
        <p:spPr bwMode="auto">
          <a:xfrm>
            <a:off x="1905000" y="5638800"/>
            <a:ext cx="5475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rPr>
              <a:t>Real objects have consistent geometry</a:t>
            </a:r>
          </a:p>
        </p:txBody>
      </p:sp>
    </p:spTree>
    <p:extLst>
      <p:ext uri="{BB962C8B-B14F-4D97-AF65-F5344CB8AC3E}">
        <p14:creationId xmlns:p14="http://schemas.microsoft.com/office/powerpoint/2010/main" val="36334964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title"/>
          </p:nvPr>
        </p:nvSpPr>
        <p:spPr>
          <a:xfrm>
            <a:off x="450850" y="76200"/>
            <a:ext cx="8229600" cy="1143000"/>
          </a:xfrm>
        </p:spPr>
        <p:txBody>
          <a:bodyPr/>
          <a:lstStyle/>
          <a:p>
            <a:pPr eaLnBrk="1" hangingPunct="1"/>
            <a:r>
              <a:rPr lang="en-US" altLang="en-US" sz="3800" smtClean="0">
                <a:latin typeface="Arial" panose="020B0604020202020204" pitchFamily="34" charset="0"/>
                <a:cs typeface="Arial" panose="020B0604020202020204" pitchFamily="34" charset="0"/>
              </a:rPr>
              <a:t>Spatial Verification</a:t>
            </a:r>
          </a:p>
        </p:txBody>
      </p:sp>
      <p:pic>
        <p:nvPicPr>
          <p:cNvPr id="2314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2192338"/>
            <a:ext cx="40338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2000250"/>
            <a:ext cx="44211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1429" name="TextBox 4"/>
          <p:cNvSpPr txBox="1">
            <a:spLocks noChangeArrowheads="1"/>
          </p:cNvSpPr>
          <p:nvPr/>
        </p:nvSpPr>
        <p:spPr bwMode="auto">
          <a:xfrm>
            <a:off x="381000" y="5648325"/>
            <a:ext cx="8782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smtClean="0">
                <a:solidFill>
                  <a:srgbClr val="000000"/>
                </a:solidFill>
                <a:latin typeface="Arial" panose="020B0604020202020204" pitchFamily="34" charset="0"/>
              </a:rPr>
              <a:t>Both image pairs have many visual words in common.</a:t>
            </a:r>
          </a:p>
        </p:txBody>
      </p:sp>
      <p:sp>
        <p:nvSpPr>
          <p:cNvPr id="231430" name="TextBox 5"/>
          <p:cNvSpPr txBox="1">
            <a:spLocks noChangeArrowheads="1"/>
          </p:cNvSpPr>
          <p:nvPr/>
        </p:nvSpPr>
        <p:spPr bwMode="auto">
          <a:xfrm>
            <a:off x="6591300" y="6564313"/>
            <a:ext cx="2628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Slide credit: Ondrej Chum</a:t>
            </a:r>
          </a:p>
        </p:txBody>
      </p:sp>
      <p:sp>
        <p:nvSpPr>
          <p:cNvPr id="231431" name="TextBox 6"/>
          <p:cNvSpPr txBox="1">
            <a:spLocks noChangeArrowheads="1"/>
          </p:cNvSpPr>
          <p:nvPr/>
        </p:nvSpPr>
        <p:spPr bwMode="auto">
          <a:xfrm>
            <a:off x="381000" y="222091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rPr>
              <a:t>Query</a:t>
            </a:r>
          </a:p>
        </p:txBody>
      </p:sp>
      <p:sp>
        <p:nvSpPr>
          <p:cNvPr id="8" name="TextBox 7"/>
          <p:cNvSpPr txBox="1">
            <a:spLocks noChangeArrowheads="1"/>
          </p:cNvSpPr>
          <p:nvPr/>
        </p:nvSpPr>
        <p:spPr bwMode="auto">
          <a:xfrm>
            <a:off x="4953000" y="22098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rPr>
              <a:t>Query</a:t>
            </a:r>
          </a:p>
        </p:txBody>
      </p:sp>
      <p:sp>
        <p:nvSpPr>
          <p:cNvPr id="231433" name="TextBox 8"/>
          <p:cNvSpPr txBox="1">
            <a:spLocks noChangeArrowheads="1"/>
          </p:cNvSpPr>
          <p:nvPr/>
        </p:nvSpPr>
        <p:spPr bwMode="auto">
          <a:xfrm>
            <a:off x="1981200" y="447833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rPr>
              <a:t>DB image with high BoW similarity</a:t>
            </a:r>
          </a:p>
        </p:txBody>
      </p:sp>
      <p:sp>
        <p:nvSpPr>
          <p:cNvPr id="10" name="TextBox 9"/>
          <p:cNvSpPr txBox="1">
            <a:spLocks noChangeArrowheads="1"/>
          </p:cNvSpPr>
          <p:nvPr/>
        </p:nvSpPr>
        <p:spPr bwMode="auto">
          <a:xfrm>
            <a:off x="6629400" y="47640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rPr>
              <a:t>DB image with high BoW similarity</a:t>
            </a:r>
          </a:p>
        </p:txBody>
      </p:sp>
    </p:spTree>
    <p:extLst>
      <p:ext uri="{BB962C8B-B14F-4D97-AF65-F5344CB8AC3E}">
        <p14:creationId xmlns:p14="http://schemas.microsoft.com/office/powerpoint/2010/main" val="2334340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4035" name="Picture 2" descr="C:\Users\hays\Desktop\143 Computer Vision\slides\15\husky_98510-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866775"/>
            <a:ext cx="66675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2000250"/>
            <a:ext cx="44211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2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2192338"/>
            <a:ext cx="40338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2452" name="TextBox 4"/>
          <p:cNvSpPr txBox="1">
            <a:spLocks noChangeArrowheads="1"/>
          </p:cNvSpPr>
          <p:nvPr/>
        </p:nvSpPr>
        <p:spPr bwMode="auto">
          <a:xfrm>
            <a:off x="533400" y="5724525"/>
            <a:ext cx="10288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smtClean="0">
                <a:solidFill>
                  <a:srgbClr val="000000"/>
                </a:solidFill>
                <a:latin typeface="Arial" panose="020B0604020202020204" pitchFamily="34" charset="0"/>
              </a:rPr>
              <a:t>Only some of the matches are mutually consistent</a:t>
            </a:r>
          </a:p>
        </p:txBody>
      </p:sp>
      <p:sp>
        <p:nvSpPr>
          <p:cNvPr id="232453" name="TextBox 5"/>
          <p:cNvSpPr txBox="1">
            <a:spLocks noChangeArrowheads="1"/>
          </p:cNvSpPr>
          <p:nvPr/>
        </p:nvSpPr>
        <p:spPr bwMode="auto">
          <a:xfrm>
            <a:off x="6591300" y="6553200"/>
            <a:ext cx="2628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Slide credit: Ondrej Chum</a:t>
            </a:r>
          </a:p>
        </p:txBody>
      </p:sp>
      <p:sp>
        <p:nvSpPr>
          <p:cNvPr id="232454" name="Title 1"/>
          <p:cNvSpPr txBox="1">
            <a:spLocks/>
          </p:cNvSpPr>
          <p:nvPr/>
        </p:nvSpPr>
        <p:spPr bwMode="auto">
          <a:xfrm>
            <a:off x="45085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800" smtClean="0">
                <a:solidFill>
                  <a:srgbClr val="000000"/>
                </a:solidFill>
                <a:latin typeface="Arial" panose="020B0604020202020204" pitchFamily="34" charset="0"/>
              </a:rPr>
              <a:t>Spatial Verification</a:t>
            </a:r>
          </a:p>
        </p:txBody>
      </p:sp>
      <p:sp>
        <p:nvSpPr>
          <p:cNvPr id="232455" name="TextBox 8"/>
          <p:cNvSpPr txBox="1">
            <a:spLocks noChangeArrowheads="1"/>
          </p:cNvSpPr>
          <p:nvPr/>
        </p:nvSpPr>
        <p:spPr bwMode="auto">
          <a:xfrm>
            <a:off x="381000" y="222091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rPr>
              <a:t>Query</a:t>
            </a:r>
          </a:p>
        </p:txBody>
      </p:sp>
      <p:sp>
        <p:nvSpPr>
          <p:cNvPr id="232456" name="TextBox 9"/>
          <p:cNvSpPr txBox="1">
            <a:spLocks noChangeArrowheads="1"/>
          </p:cNvSpPr>
          <p:nvPr/>
        </p:nvSpPr>
        <p:spPr bwMode="auto">
          <a:xfrm>
            <a:off x="4953000" y="22098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rPr>
              <a:t>Query</a:t>
            </a:r>
          </a:p>
        </p:txBody>
      </p:sp>
      <p:sp>
        <p:nvSpPr>
          <p:cNvPr id="232457" name="TextBox 10"/>
          <p:cNvSpPr txBox="1">
            <a:spLocks noChangeArrowheads="1"/>
          </p:cNvSpPr>
          <p:nvPr/>
        </p:nvSpPr>
        <p:spPr bwMode="auto">
          <a:xfrm>
            <a:off x="1981200" y="447833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rPr>
              <a:t>DB image with high BoW similarity</a:t>
            </a:r>
          </a:p>
        </p:txBody>
      </p:sp>
      <p:sp>
        <p:nvSpPr>
          <p:cNvPr id="232458" name="TextBox 11"/>
          <p:cNvSpPr txBox="1">
            <a:spLocks noChangeArrowheads="1"/>
          </p:cNvSpPr>
          <p:nvPr/>
        </p:nvSpPr>
        <p:spPr bwMode="auto">
          <a:xfrm>
            <a:off x="6629400" y="47640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rPr>
              <a:t>DB image with high BoW similarity</a:t>
            </a:r>
          </a:p>
        </p:txBody>
      </p:sp>
    </p:spTree>
    <p:extLst>
      <p:ext uri="{BB962C8B-B14F-4D97-AF65-F5344CB8AC3E}">
        <p14:creationId xmlns:p14="http://schemas.microsoft.com/office/powerpoint/2010/main" val="6872724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pPr defTabSz="913832" fontAlgn="auto">
              <a:spcBef>
                <a:spcPts val="0"/>
              </a:spcBef>
              <a:spcAft>
                <a:spcPts val="0"/>
              </a:spcAft>
            </a:pPr>
            <a:r>
              <a:rPr lang="en-US" sz="1400" dirty="0" smtClean="0">
                <a:solidFill>
                  <a:prstClr val="black"/>
                </a:solidFill>
                <a:latin typeface="Calibri"/>
              </a:rPr>
              <a:t>Kristen </a:t>
            </a:r>
            <a:r>
              <a:rPr lang="en-US" sz="1400" dirty="0" err="1" smtClean="0">
                <a:solidFill>
                  <a:prstClr val="black"/>
                </a:solidFill>
                <a:latin typeface="Calibri"/>
              </a:rPr>
              <a:t>Grauman</a:t>
            </a:r>
            <a:endParaRPr lang="en-US" sz="1400" dirty="0">
              <a:solidFill>
                <a:prstClr val="black"/>
              </a:solidFill>
              <a:latin typeface="Calibri"/>
            </a:endParaRPr>
          </a:p>
        </p:txBody>
      </p:sp>
    </p:spTree>
    <p:extLst>
      <p:ext uri="{BB962C8B-B14F-4D97-AF65-F5344CB8AC3E}">
        <p14:creationId xmlns:p14="http://schemas.microsoft.com/office/powerpoint/2010/main" val="208656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Tree>
    <p:extLst>
      <p:ext uri="{BB962C8B-B14F-4D97-AF65-F5344CB8AC3E}">
        <p14:creationId xmlns:p14="http://schemas.microsoft.com/office/powerpoint/2010/main" val="18073380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nvPr>
        </p:nvGraphicFramePr>
        <p:xfrm>
          <a:off x="3906836" y="2103440"/>
          <a:ext cx="730250" cy="365125"/>
        </p:xfrm>
        <a:graphic>
          <a:graphicData uri="http://schemas.openxmlformats.org/presentationml/2006/ole">
            <mc:AlternateContent xmlns:mc="http://schemas.openxmlformats.org/markup-compatibility/2006">
              <mc:Choice xmlns:v="urn:schemas-microsoft-com:vml" Requires="v">
                <p:oleObj spid="_x0000_s116742" name="Equation" r:id="rId4" imgW="457200" imgH="228600" progId="Equation.3">
                  <p:embed/>
                </p:oleObj>
              </mc:Choice>
              <mc:Fallback>
                <p:oleObj name="Equation" r:id="rId4" imgW="4572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836" y="2103440"/>
                        <a:ext cx="73025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8" name="Line 17"/>
          <p:cNvSpPr>
            <a:spLocks noChangeShapeType="1"/>
          </p:cNvSpPr>
          <p:nvPr/>
        </p:nvSpPr>
        <p:spPr bwMode="auto">
          <a:xfrm flipV="1">
            <a:off x="2741612" y="2816976"/>
            <a:ext cx="914400" cy="0"/>
          </a:xfrm>
          <a:prstGeom prst="line">
            <a:avLst/>
          </a:prstGeom>
          <a:noFill/>
          <a:ln w="38100">
            <a:solidFill>
              <a:schemeClr val="tx1"/>
            </a:solidFill>
            <a:round/>
            <a:headEnd/>
            <a:tailEnd type="triangle" w="med" len="med"/>
          </a:ln>
        </p:spPr>
        <p:txBody>
          <a:bodyPr/>
          <a:lstStyle/>
          <a:p>
            <a:endParaRPr lang="en-US">
              <a:solidFill>
                <a:srgbClr val="000000"/>
              </a:solidFill>
              <a:latin typeface="Arial"/>
            </a:endParaRPr>
          </a:p>
        </p:txBody>
      </p:sp>
      <p:grpSp>
        <p:nvGrpSpPr>
          <p:cNvPr id="2" name="Group 18"/>
          <p:cNvGrpSpPr>
            <a:grpSpLocks/>
          </p:cNvGrpSpPr>
          <p:nvPr/>
        </p:nvGrpSpPr>
        <p:grpSpPr bwMode="auto">
          <a:xfrm>
            <a:off x="500062" y="167481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3678236" y="2103440"/>
            <a:ext cx="1479550" cy="1787525"/>
          </a:xfrm>
          <a:prstGeom prst="actionButtonHome">
            <a:avLst/>
          </a:prstGeom>
          <a:solidFill>
            <a:schemeClr val="bg2">
              <a:alpha val="25098"/>
            </a:schemeClr>
          </a:solidFill>
          <a:ln w="9525">
            <a:noFill/>
            <a:miter lim="800000"/>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4549774" y="2441578"/>
            <a:ext cx="119062" cy="119062"/>
          </a:xfrm>
          <a:prstGeom prst="ellipse">
            <a:avLst/>
          </a:prstGeom>
          <a:solidFill>
            <a:srgbClr val="FF0000"/>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4548186" y="3584578"/>
            <a:ext cx="119063" cy="119062"/>
          </a:xfrm>
          <a:prstGeom prst="ellipse">
            <a:avLst/>
          </a:prstGeom>
          <a:solidFill>
            <a:schemeClr val="folHlink"/>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4167186" y="3162303"/>
            <a:ext cx="119063" cy="119062"/>
          </a:xfrm>
          <a:prstGeom prst="ellipse">
            <a:avLst/>
          </a:prstGeom>
          <a:solidFill>
            <a:srgbClr val="00FF00"/>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3862386" y="2747965"/>
            <a:ext cx="119063" cy="119063"/>
          </a:xfrm>
          <a:prstGeom prst="ellipse">
            <a:avLst/>
          </a:prstGeom>
          <a:solidFill>
            <a:srgbClr val="FF00FF"/>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4733924" y="2824165"/>
            <a:ext cx="119062" cy="119063"/>
          </a:xfrm>
          <a:prstGeom prst="ellipse">
            <a:avLst/>
          </a:prstGeom>
          <a:solidFill>
            <a:srgbClr val="FFFF00"/>
          </a:solidFill>
          <a:ln w="9525">
            <a:solidFill>
              <a:schemeClr val="tx1"/>
            </a:solidFill>
            <a:round/>
            <a:headEnd/>
            <a:tailEnd/>
          </a:ln>
        </p:spPr>
        <p:txBody>
          <a:bodyPr wrap="none" anchor="ctr"/>
          <a:lstStyle/>
          <a:p>
            <a:pPr eaLnBrk="0" hangingPunct="0"/>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nvPr>
        </p:nvGraphicFramePr>
        <p:xfrm>
          <a:off x="804862" y="1709740"/>
          <a:ext cx="730250" cy="365125"/>
        </p:xfrm>
        <a:graphic>
          <a:graphicData uri="http://schemas.openxmlformats.org/presentationml/2006/ole">
            <mc:AlternateContent xmlns:mc="http://schemas.openxmlformats.org/markup-compatibility/2006">
              <mc:Choice xmlns:v="urn:schemas-microsoft-com:vml" Requires="v">
                <p:oleObj spid="_x0000_s116743" name="Equation" r:id="rId6" imgW="457200" imgH="228600" progId="Equation.3">
                  <p:embed/>
                </p:oleObj>
              </mc:Choice>
              <mc:Fallback>
                <p:oleObj name="Equation" r:id="rId6" imgW="4572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62" y="1709740"/>
                        <a:ext cx="73025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mc:AlternateContent xmlns:mc="http://schemas.openxmlformats.org/markup-compatibility/2006">
              <mc:Choice xmlns:v="urn:schemas-microsoft-com:vml" Requires="v">
                <p:oleObj spid="_x0000_s116744" name="Equation" r:id="rId8" imgW="1701720" imgH="482400" progId="Equation.3">
                  <p:embed/>
                </p:oleObj>
              </mc:Choice>
              <mc:Fallback>
                <p:oleObj name="Equation" r:id="rId8" imgW="1701720" imgH="482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563" y="4953000"/>
                        <a:ext cx="3551237"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mc:AlternateContent xmlns:mc="http://schemas.openxmlformats.org/markup-compatibility/2006">
              <mc:Choice xmlns:v="urn:schemas-microsoft-com:vml" Requires="v">
                <p:oleObj spid="_x0000_s116745" name="Equation" r:id="rId10" imgW="2260440" imgH="1396800" progId="Equation.3">
                  <p:embed/>
                </p:oleObj>
              </mc:Choice>
              <mc:Fallback>
                <p:oleObj name="Equation" r:id="rId10" imgW="2260440" imgH="1396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038600"/>
                        <a:ext cx="4525963" cy="279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638800" y="1651459"/>
            <a:ext cx="3733800" cy="2308324"/>
          </a:xfrm>
          <a:prstGeom prst="rect">
            <a:avLst/>
          </a:prstGeom>
          <a:noFill/>
        </p:spPr>
        <p:txBody>
          <a:bodyPr wrap="square" rtlCol="0">
            <a:spAutoFit/>
          </a:bodyPr>
          <a:lstStyle/>
          <a:p>
            <a:pPr defTabSz="913832" fontAlgn="auto">
              <a:spcBef>
                <a:spcPts val="0"/>
              </a:spcBef>
              <a:spcAft>
                <a:spcPts val="0"/>
              </a:spcAft>
            </a:pPr>
            <a:r>
              <a:rPr lang="en-US" sz="2400" dirty="0">
                <a:solidFill>
                  <a:srgbClr val="000000"/>
                </a:solidFill>
                <a:latin typeface="Arial"/>
              </a:rPr>
              <a:t>Approximates viewpoint changes for </a:t>
            </a:r>
            <a:r>
              <a:rPr lang="en-US" sz="2400" dirty="0" smtClean="0">
                <a:solidFill>
                  <a:srgbClr val="000000"/>
                </a:solidFill>
                <a:latin typeface="Arial"/>
              </a:rPr>
              <a:t>roughly planar </a:t>
            </a:r>
            <a:r>
              <a:rPr lang="en-US" sz="2400" dirty="0">
                <a:solidFill>
                  <a:srgbClr val="000000"/>
                </a:solidFill>
                <a:latin typeface="Arial"/>
              </a:rPr>
              <a:t>objects and roughly orthographic </a:t>
            </a:r>
            <a:r>
              <a:rPr lang="en-US" sz="2400" dirty="0" smtClean="0">
                <a:solidFill>
                  <a:srgbClr val="000000"/>
                </a:solidFill>
                <a:latin typeface="Arial"/>
              </a:rPr>
              <a:t>cameras.</a:t>
            </a:r>
            <a:endParaRPr lang="en-US" sz="2400" dirty="0">
              <a:solidFill>
                <a:srgbClr val="000000"/>
              </a:solidFill>
              <a:latin typeface="Arial"/>
            </a:endParaRPr>
          </a:p>
          <a:p>
            <a:pPr defTabSz="913832" fontAlgn="auto">
              <a:spcBef>
                <a:spcPts val="0"/>
              </a:spcBef>
              <a:spcAft>
                <a:spcPts val="0"/>
              </a:spcAft>
            </a:pPr>
            <a:endParaRPr lang="en-US" sz="2400" dirty="0">
              <a:solidFill>
                <a:srgbClr val="000000"/>
              </a:solidFill>
              <a:latin typeface="Arial"/>
            </a:endParaRPr>
          </a:p>
        </p:txBody>
      </p:sp>
    </p:spTree>
    <p:extLst>
      <p:ext uri="{BB962C8B-B14F-4D97-AF65-F5344CB8AC3E}">
        <p14:creationId xmlns:p14="http://schemas.microsoft.com/office/powerpoint/2010/main" val="7454799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Tree>
    <p:extLst>
      <p:ext uri="{BB962C8B-B14F-4D97-AF65-F5344CB8AC3E}">
        <p14:creationId xmlns:p14="http://schemas.microsoft.com/office/powerpoint/2010/main" val="16795122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a:xfrm>
            <a:off x="457200" y="228600"/>
            <a:ext cx="8229600" cy="1143000"/>
          </a:xfrm>
        </p:spPr>
        <p:txBody>
          <a:bodyPr/>
          <a:lstStyle/>
          <a:p>
            <a:r>
              <a:rPr lang="en-US" altLang="en-US" sz="3800" smtClean="0"/>
              <a:t>Instance recognition:</a:t>
            </a:r>
            <a:br>
              <a:rPr lang="en-US" altLang="en-US" sz="3800" smtClean="0"/>
            </a:br>
            <a:r>
              <a:rPr lang="en-US" altLang="en-US" sz="3800" smtClean="0"/>
              <a:t>remaining issues</a:t>
            </a:r>
          </a:p>
        </p:txBody>
      </p:sp>
      <p:sp>
        <p:nvSpPr>
          <p:cNvPr id="233475" name="Content Placeholder 2"/>
          <p:cNvSpPr>
            <a:spLocks noGrp="1"/>
          </p:cNvSpPr>
          <p:nvPr>
            <p:ph idx="1"/>
          </p:nvPr>
        </p:nvSpPr>
        <p:spPr/>
        <p:txBody>
          <a:bodyPr/>
          <a:lstStyle/>
          <a:p>
            <a:pPr>
              <a:spcBef>
                <a:spcPts val="1800"/>
              </a:spcBef>
            </a:pPr>
            <a:r>
              <a:rPr lang="en-US" altLang="en-US" sz="2800" smtClean="0"/>
              <a:t>How to summarize the content of an entire image?  And gauge overall similarity?</a:t>
            </a:r>
          </a:p>
          <a:p>
            <a:pPr>
              <a:spcBef>
                <a:spcPts val="1800"/>
              </a:spcBef>
            </a:pPr>
            <a:r>
              <a:rPr lang="en-US" altLang="en-US" sz="2800" smtClean="0"/>
              <a:t>How large should the vocabulary be?  How to perform quantization efficiently?</a:t>
            </a:r>
          </a:p>
          <a:p>
            <a:pPr>
              <a:spcBef>
                <a:spcPts val="1800"/>
              </a:spcBef>
            </a:pPr>
            <a:r>
              <a:rPr lang="en-US" altLang="en-US" sz="2800" smtClean="0"/>
              <a:t>Is having the same set of visual words enough to identify the object/scene?  How to verify spatial agreement?</a:t>
            </a:r>
          </a:p>
          <a:p>
            <a:pPr>
              <a:spcBef>
                <a:spcPts val="1800"/>
              </a:spcBef>
            </a:pPr>
            <a:r>
              <a:rPr lang="en-US" altLang="en-US" sz="2800" smtClean="0">
                <a:solidFill>
                  <a:schemeClr val="accent2"/>
                </a:solidFill>
              </a:rPr>
              <a:t>How to score the retrieval results?</a:t>
            </a:r>
          </a:p>
        </p:txBody>
      </p:sp>
      <p:sp>
        <p:nvSpPr>
          <p:cNvPr id="233476" name="TextBox 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2184916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5"/>
          <p:cNvSpPr>
            <a:spLocks noChangeArrowheads="1"/>
          </p:cNvSpPr>
          <p:nvPr/>
        </p:nvSpPr>
        <p:spPr bwMode="auto">
          <a:xfrm>
            <a:off x="666750" y="3482975"/>
            <a:ext cx="3414713" cy="2693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endParaRPr>
          </a:p>
        </p:txBody>
      </p:sp>
      <p:sp>
        <p:nvSpPr>
          <p:cNvPr id="101" name="Freeform 100"/>
          <p:cNvSpPr/>
          <p:nvPr/>
        </p:nvSpPr>
        <p:spPr>
          <a:xfrm>
            <a:off x="658813" y="3484563"/>
            <a:ext cx="3433762" cy="2698750"/>
          </a:xfrm>
          <a:custGeom>
            <a:avLst/>
            <a:gdLst>
              <a:gd name="connsiteX0" fmla="*/ 7495 w 3432748"/>
              <a:gd name="connsiteY0" fmla="*/ 2698230 h 2698230"/>
              <a:gd name="connsiteX1" fmla="*/ 0 w 3432748"/>
              <a:gd name="connsiteY1" fmla="*/ 0 h 2698230"/>
              <a:gd name="connsiteX2" fmla="*/ 1379095 w 3432748"/>
              <a:gd name="connsiteY2" fmla="*/ 7495 h 2698230"/>
              <a:gd name="connsiteX3" fmla="*/ 1386590 w 3432748"/>
              <a:gd name="connsiteY3" fmla="*/ 906905 h 2698230"/>
              <a:gd name="connsiteX4" fmla="*/ 2061148 w 3432748"/>
              <a:gd name="connsiteY4" fmla="*/ 652072 h 2698230"/>
              <a:gd name="connsiteX5" fmla="*/ 2750695 w 3432748"/>
              <a:gd name="connsiteY5" fmla="*/ 554636 h 2698230"/>
              <a:gd name="connsiteX6" fmla="*/ 2735705 w 3432748"/>
              <a:gd name="connsiteY6" fmla="*/ 1506512 h 2698230"/>
              <a:gd name="connsiteX7" fmla="*/ 3425253 w 3432748"/>
              <a:gd name="connsiteY7" fmla="*/ 1371600 h 2698230"/>
              <a:gd name="connsiteX8" fmla="*/ 3432748 w 3432748"/>
              <a:gd name="connsiteY8" fmla="*/ 2683239 h 2698230"/>
              <a:gd name="connsiteX9" fmla="*/ 7495 w 3432748"/>
              <a:gd name="connsiteY9" fmla="*/ 2698230 h 26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2748" h="2698230">
                <a:moveTo>
                  <a:pt x="7495" y="2698230"/>
                </a:moveTo>
                <a:cubicBezTo>
                  <a:pt x="4997" y="1798820"/>
                  <a:pt x="2498" y="899410"/>
                  <a:pt x="0" y="0"/>
                </a:cubicBezTo>
                <a:lnTo>
                  <a:pt x="1379095" y="7495"/>
                </a:lnTo>
                <a:cubicBezTo>
                  <a:pt x="1381593" y="307298"/>
                  <a:pt x="1384092" y="607102"/>
                  <a:pt x="1386590" y="906905"/>
                </a:cubicBezTo>
                <a:lnTo>
                  <a:pt x="2061148" y="652072"/>
                </a:lnTo>
                <a:lnTo>
                  <a:pt x="2750695" y="554636"/>
                </a:lnTo>
                <a:lnTo>
                  <a:pt x="2735705" y="1506512"/>
                </a:lnTo>
                <a:lnTo>
                  <a:pt x="3425253" y="1371600"/>
                </a:lnTo>
                <a:cubicBezTo>
                  <a:pt x="3427751" y="1808813"/>
                  <a:pt x="3430250" y="2246026"/>
                  <a:pt x="3432748" y="2683239"/>
                </a:cubicBezTo>
                <a:lnTo>
                  <a:pt x="7495" y="269823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dirty="0">
              <a:solidFill>
                <a:prstClr val="white"/>
              </a:solidFill>
            </a:endParaRPr>
          </a:p>
          <a:p>
            <a:pPr algn="ctr" defTabSz="913832" fontAlgn="auto">
              <a:spcBef>
                <a:spcPts val="0"/>
              </a:spcBef>
              <a:spcAft>
                <a:spcPts val="0"/>
              </a:spcAft>
              <a:defRPr/>
            </a:pPr>
            <a:endParaRPr lang="en-US" dirty="0">
              <a:solidFill>
                <a:prstClr val="white"/>
              </a:solidFill>
            </a:endParaRPr>
          </a:p>
          <a:p>
            <a:pPr algn="ctr" defTabSz="913832" fontAlgn="auto">
              <a:spcBef>
                <a:spcPts val="0"/>
              </a:spcBef>
              <a:spcAft>
                <a:spcPts val="0"/>
              </a:spcAft>
              <a:defRPr/>
            </a:pPr>
            <a:endParaRPr lang="en-US" dirty="0">
              <a:solidFill>
                <a:prstClr val="white"/>
              </a:solidFill>
            </a:endParaRPr>
          </a:p>
          <a:p>
            <a:pPr algn="ctr" defTabSz="913832" fontAlgn="auto">
              <a:spcBef>
                <a:spcPts val="0"/>
              </a:spcBef>
              <a:spcAft>
                <a:spcPts val="0"/>
              </a:spcAft>
              <a:defRPr/>
            </a:pPr>
            <a:endParaRPr lang="en-US" sz="1600" dirty="0">
              <a:solidFill>
                <a:prstClr val="white"/>
              </a:solidFill>
            </a:endParaRPr>
          </a:p>
        </p:txBody>
      </p:sp>
      <p:sp>
        <p:nvSpPr>
          <p:cNvPr id="234500" name="Title 1"/>
          <p:cNvSpPr>
            <a:spLocks noGrp="1"/>
          </p:cNvSpPr>
          <p:nvPr>
            <p:ph type="title"/>
          </p:nvPr>
        </p:nvSpPr>
        <p:spPr>
          <a:xfrm>
            <a:off x="457200" y="76200"/>
            <a:ext cx="8229600" cy="1143000"/>
          </a:xfrm>
        </p:spPr>
        <p:txBody>
          <a:bodyPr/>
          <a:lstStyle/>
          <a:p>
            <a:pPr eaLnBrk="1" hangingPunct="1"/>
            <a:r>
              <a:rPr lang="en-US" altLang="en-US" sz="3800" smtClean="0">
                <a:latin typeface="Arial" panose="020B0604020202020204" pitchFamily="34" charset="0"/>
                <a:cs typeface="Arial" panose="020B0604020202020204" pitchFamily="34" charset="0"/>
              </a:rPr>
              <a:t>Scoring retrieval quality</a:t>
            </a:r>
          </a:p>
        </p:txBody>
      </p:sp>
      <p:sp>
        <p:nvSpPr>
          <p:cNvPr id="234501" name="Rectangle 6"/>
          <p:cNvSpPr>
            <a:spLocks noChangeArrowheads="1"/>
          </p:cNvSpPr>
          <p:nvPr/>
        </p:nvSpPr>
        <p:spPr bwMode="auto">
          <a:xfrm>
            <a:off x="666750" y="3482975"/>
            <a:ext cx="3414713" cy="2693988"/>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endParaRPr>
          </a:p>
        </p:txBody>
      </p:sp>
      <p:sp>
        <p:nvSpPr>
          <p:cNvPr id="234502" name="Freeform 7"/>
          <p:cNvSpPr>
            <a:spLocks/>
          </p:cNvSpPr>
          <p:nvPr/>
        </p:nvSpPr>
        <p:spPr bwMode="auto">
          <a:xfrm>
            <a:off x="666750" y="3482975"/>
            <a:ext cx="1588" cy="2693988"/>
          </a:xfrm>
          <a:custGeom>
            <a:avLst/>
            <a:gdLst>
              <a:gd name="T0" fmla="*/ 0 w 1588"/>
              <a:gd name="T1" fmla="*/ 2147483647 h 470"/>
              <a:gd name="T2" fmla="*/ 0 w 1588"/>
              <a:gd name="T3" fmla="*/ 0 h 470"/>
              <a:gd name="T4" fmla="*/ 0 w 1588"/>
              <a:gd name="T5" fmla="*/ 0 h 470"/>
              <a:gd name="T6" fmla="*/ 0 60000 65536"/>
              <a:gd name="T7" fmla="*/ 0 60000 65536"/>
              <a:gd name="T8" fmla="*/ 0 60000 65536"/>
              <a:gd name="T9" fmla="*/ 0 w 1588"/>
              <a:gd name="T10" fmla="*/ 0 h 470"/>
              <a:gd name="T11" fmla="*/ 1588 w 1588"/>
              <a:gd name="T12" fmla="*/ 470 h 470"/>
            </a:gdLst>
            <a:ahLst/>
            <a:cxnLst>
              <a:cxn ang="T6">
                <a:pos x="T0" y="T1"/>
              </a:cxn>
              <a:cxn ang="T7">
                <a:pos x="T2" y="T3"/>
              </a:cxn>
              <a:cxn ang="T8">
                <a:pos x="T4" y="T5"/>
              </a:cxn>
            </a:cxnLst>
            <a:rect l="T9" t="T10" r="T11" b="T12"/>
            <a:pathLst>
              <a:path w="1588" h="470">
                <a:moveTo>
                  <a:pt x="0" y="470"/>
                </a:moveTo>
                <a:lnTo>
                  <a:pt x="0"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03" name="Freeform 8"/>
          <p:cNvSpPr>
            <a:spLocks/>
          </p:cNvSpPr>
          <p:nvPr/>
        </p:nvSpPr>
        <p:spPr bwMode="auto">
          <a:xfrm>
            <a:off x="1350963" y="3482975"/>
            <a:ext cx="1587" cy="2693988"/>
          </a:xfrm>
          <a:custGeom>
            <a:avLst/>
            <a:gdLst>
              <a:gd name="T0" fmla="*/ 0 w 1588"/>
              <a:gd name="T1" fmla="*/ 2147483647 h 470"/>
              <a:gd name="T2" fmla="*/ 0 w 1588"/>
              <a:gd name="T3" fmla="*/ 0 h 470"/>
              <a:gd name="T4" fmla="*/ 0 w 1588"/>
              <a:gd name="T5" fmla="*/ 0 h 470"/>
              <a:gd name="T6" fmla="*/ 0 60000 65536"/>
              <a:gd name="T7" fmla="*/ 0 60000 65536"/>
              <a:gd name="T8" fmla="*/ 0 60000 65536"/>
              <a:gd name="T9" fmla="*/ 0 w 1588"/>
              <a:gd name="T10" fmla="*/ 0 h 470"/>
              <a:gd name="T11" fmla="*/ 1588 w 1588"/>
              <a:gd name="T12" fmla="*/ 470 h 470"/>
            </a:gdLst>
            <a:ahLst/>
            <a:cxnLst>
              <a:cxn ang="T6">
                <a:pos x="T0" y="T1"/>
              </a:cxn>
              <a:cxn ang="T7">
                <a:pos x="T2" y="T3"/>
              </a:cxn>
              <a:cxn ang="T8">
                <a:pos x="T4" y="T5"/>
              </a:cxn>
            </a:cxnLst>
            <a:rect l="T9" t="T10" r="T11" b="T12"/>
            <a:pathLst>
              <a:path w="1588" h="470">
                <a:moveTo>
                  <a:pt x="0" y="470"/>
                </a:moveTo>
                <a:lnTo>
                  <a:pt x="0"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04" name="Freeform 9"/>
          <p:cNvSpPr>
            <a:spLocks/>
          </p:cNvSpPr>
          <p:nvPr/>
        </p:nvSpPr>
        <p:spPr bwMode="auto">
          <a:xfrm>
            <a:off x="2033588" y="3482975"/>
            <a:ext cx="1587" cy="2693988"/>
          </a:xfrm>
          <a:custGeom>
            <a:avLst/>
            <a:gdLst>
              <a:gd name="T0" fmla="*/ 0 w 1588"/>
              <a:gd name="T1" fmla="*/ 2147483647 h 470"/>
              <a:gd name="T2" fmla="*/ 0 w 1588"/>
              <a:gd name="T3" fmla="*/ 0 h 470"/>
              <a:gd name="T4" fmla="*/ 0 w 1588"/>
              <a:gd name="T5" fmla="*/ 0 h 470"/>
              <a:gd name="T6" fmla="*/ 0 60000 65536"/>
              <a:gd name="T7" fmla="*/ 0 60000 65536"/>
              <a:gd name="T8" fmla="*/ 0 60000 65536"/>
              <a:gd name="T9" fmla="*/ 0 w 1588"/>
              <a:gd name="T10" fmla="*/ 0 h 470"/>
              <a:gd name="T11" fmla="*/ 1588 w 1588"/>
              <a:gd name="T12" fmla="*/ 470 h 470"/>
            </a:gdLst>
            <a:ahLst/>
            <a:cxnLst>
              <a:cxn ang="T6">
                <a:pos x="T0" y="T1"/>
              </a:cxn>
              <a:cxn ang="T7">
                <a:pos x="T2" y="T3"/>
              </a:cxn>
              <a:cxn ang="T8">
                <a:pos x="T4" y="T5"/>
              </a:cxn>
            </a:cxnLst>
            <a:rect l="T9" t="T10" r="T11" b="T12"/>
            <a:pathLst>
              <a:path w="1588" h="470">
                <a:moveTo>
                  <a:pt x="0" y="470"/>
                </a:moveTo>
                <a:lnTo>
                  <a:pt x="0"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05" name="Freeform 10"/>
          <p:cNvSpPr>
            <a:spLocks/>
          </p:cNvSpPr>
          <p:nvPr/>
        </p:nvSpPr>
        <p:spPr bwMode="auto">
          <a:xfrm>
            <a:off x="2716213" y="3482975"/>
            <a:ext cx="1587" cy="2693988"/>
          </a:xfrm>
          <a:custGeom>
            <a:avLst/>
            <a:gdLst>
              <a:gd name="T0" fmla="*/ 0 w 1588"/>
              <a:gd name="T1" fmla="*/ 2147483647 h 470"/>
              <a:gd name="T2" fmla="*/ 0 w 1588"/>
              <a:gd name="T3" fmla="*/ 0 h 470"/>
              <a:gd name="T4" fmla="*/ 0 w 1588"/>
              <a:gd name="T5" fmla="*/ 0 h 470"/>
              <a:gd name="T6" fmla="*/ 0 60000 65536"/>
              <a:gd name="T7" fmla="*/ 0 60000 65536"/>
              <a:gd name="T8" fmla="*/ 0 60000 65536"/>
              <a:gd name="T9" fmla="*/ 0 w 1588"/>
              <a:gd name="T10" fmla="*/ 0 h 470"/>
              <a:gd name="T11" fmla="*/ 1588 w 1588"/>
              <a:gd name="T12" fmla="*/ 470 h 470"/>
            </a:gdLst>
            <a:ahLst/>
            <a:cxnLst>
              <a:cxn ang="T6">
                <a:pos x="T0" y="T1"/>
              </a:cxn>
              <a:cxn ang="T7">
                <a:pos x="T2" y="T3"/>
              </a:cxn>
              <a:cxn ang="T8">
                <a:pos x="T4" y="T5"/>
              </a:cxn>
            </a:cxnLst>
            <a:rect l="T9" t="T10" r="T11" b="T12"/>
            <a:pathLst>
              <a:path w="1588" h="470">
                <a:moveTo>
                  <a:pt x="0" y="470"/>
                </a:moveTo>
                <a:lnTo>
                  <a:pt x="0"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06" name="Freeform 11"/>
          <p:cNvSpPr>
            <a:spLocks/>
          </p:cNvSpPr>
          <p:nvPr/>
        </p:nvSpPr>
        <p:spPr bwMode="auto">
          <a:xfrm>
            <a:off x="3398838" y="3482975"/>
            <a:ext cx="1587" cy="2693988"/>
          </a:xfrm>
          <a:custGeom>
            <a:avLst/>
            <a:gdLst>
              <a:gd name="T0" fmla="*/ 0 w 1588"/>
              <a:gd name="T1" fmla="*/ 2147483647 h 470"/>
              <a:gd name="T2" fmla="*/ 0 w 1588"/>
              <a:gd name="T3" fmla="*/ 0 h 470"/>
              <a:gd name="T4" fmla="*/ 0 w 1588"/>
              <a:gd name="T5" fmla="*/ 0 h 470"/>
              <a:gd name="T6" fmla="*/ 0 60000 65536"/>
              <a:gd name="T7" fmla="*/ 0 60000 65536"/>
              <a:gd name="T8" fmla="*/ 0 60000 65536"/>
              <a:gd name="T9" fmla="*/ 0 w 1588"/>
              <a:gd name="T10" fmla="*/ 0 h 470"/>
              <a:gd name="T11" fmla="*/ 1588 w 1588"/>
              <a:gd name="T12" fmla="*/ 470 h 470"/>
            </a:gdLst>
            <a:ahLst/>
            <a:cxnLst>
              <a:cxn ang="T6">
                <a:pos x="T0" y="T1"/>
              </a:cxn>
              <a:cxn ang="T7">
                <a:pos x="T2" y="T3"/>
              </a:cxn>
              <a:cxn ang="T8">
                <a:pos x="T4" y="T5"/>
              </a:cxn>
            </a:cxnLst>
            <a:rect l="T9" t="T10" r="T11" b="T12"/>
            <a:pathLst>
              <a:path w="1588" h="470">
                <a:moveTo>
                  <a:pt x="0" y="470"/>
                </a:moveTo>
                <a:lnTo>
                  <a:pt x="0"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07" name="Freeform 12"/>
          <p:cNvSpPr>
            <a:spLocks/>
          </p:cNvSpPr>
          <p:nvPr/>
        </p:nvSpPr>
        <p:spPr bwMode="auto">
          <a:xfrm>
            <a:off x="4081463" y="3482975"/>
            <a:ext cx="1587" cy="2693988"/>
          </a:xfrm>
          <a:custGeom>
            <a:avLst/>
            <a:gdLst>
              <a:gd name="T0" fmla="*/ 0 w 1588"/>
              <a:gd name="T1" fmla="*/ 2147483647 h 470"/>
              <a:gd name="T2" fmla="*/ 0 w 1588"/>
              <a:gd name="T3" fmla="*/ 0 h 470"/>
              <a:gd name="T4" fmla="*/ 0 w 1588"/>
              <a:gd name="T5" fmla="*/ 0 h 470"/>
              <a:gd name="T6" fmla="*/ 0 60000 65536"/>
              <a:gd name="T7" fmla="*/ 0 60000 65536"/>
              <a:gd name="T8" fmla="*/ 0 60000 65536"/>
              <a:gd name="T9" fmla="*/ 0 w 1588"/>
              <a:gd name="T10" fmla="*/ 0 h 470"/>
              <a:gd name="T11" fmla="*/ 1588 w 1588"/>
              <a:gd name="T12" fmla="*/ 470 h 470"/>
            </a:gdLst>
            <a:ahLst/>
            <a:cxnLst>
              <a:cxn ang="T6">
                <a:pos x="T0" y="T1"/>
              </a:cxn>
              <a:cxn ang="T7">
                <a:pos x="T2" y="T3"/>
              </a:cxn>
              <a:cxn ang="T8">
                <a:pos x="T4" y="T5"/>
              </a:cxn>
            </a:cxnLst>
            <a:rect l="T9" t="T10" r="T11" b="T12"/>
            <a:pathLst>
              <a:path w="1588" h="470">
                <a:moveTo>
                  <a:pt x="0" y="470"/>
                </a:moveTo>
                <a:lnTo>
                  <a:pt x="0"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08" name="Freeform 13"/>
          <p:cNvSpPr>
            <a:spLocks/>
          </p:cNvSpPr>
          <p:nvPr/>
        </p:nvSpPr>
        <p:spPr bwMode="auto">
          <a:xfrm>
            <a:off x="666750" y="6176963"/>
            <a:ext cx="3414713" cy="1587"/>
          </a:xfrm>
          <a:custGeom>
            <a:avLst/>
            <a:gdLst>
              <a:gd name="T0" fmla="*/ 0 w 595"/>
              <a:gd name="T1" fmla="*/ 0 h 1587"/>
              <a:gd name="T2" fmla="*/ 2147483647 w 595"/>
              <a:gd name="T3" fmla="*/ 0 h 1587"/>
              <a:gd name="T4" fmla="*/ 2147483647 w 595"/>
              <a:gd name="T5" fmla="*/ 0 h 1587"/>
              <a:gd name="T6" fmla="*/ 0 60000 65536"/>
              <a:gd name="T7" fmla="*/ 0 60000 65536"/>
              <a:gd name="T8" fmla="*/ 0 60000 65536"/>
              <a:gd name="T9" fmla="*/ 0 w 595"/>
              <a:gd name="T10" fmla="*/ 0 h 1587"/>
              <a:gd name="T11" fmla="*/ 595 w 595"/>
              <a:gd name="T12" fmla="*/ 1587 h 1587"/>
            </a:gdLst>
            <a:ahLst/>
            <a:cxnLst>
              <a:cxn ang="T6">
                <a:pos x="T0" y="T1"/>
              </a:cxn>
              <a:cxn ang="T7">
                <a:pos x="T2" y="T3"/>
              </a:cxn>
              <a:cxn ang="T8">
                <a:pos x="T4" y="T5"/>
              </a:cxn>
            </a:cxnLst>
            <a:rect l="T9" t="T10" r="T11" b="T12"/>
            <a:pathLst>
              <a:path w="595" h="1587">
                <a:moveTo>
                  <a:pt x="0" y="0"/>
                </a:moveTo>
                <a:lnTo>
                  <a:pt x="595"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09" name="Freeform 14"/>
          <p:cNvSpPr>
            <a:spLocks/>
          </p:cNvSpPr>
          <p:nvPr/>
        </p:nvSpPr>
        <p:spPr bwMode="auto">
          <a:xfrm>
            <a:off x="666750" y="5637213"/>
            <a:ext cx="3414713" cy="1587"/>
          </a:xfrm>
          <a:custGeom>
            <a:avLst/>
            <a:gdLst>
              <a:gd name="T0" fmla="*/ 0 w 595"/>
              <a:gd name="T1" fmla="*/ 0 h 1587"/>
              <a:gd name="T2" fmla="*/ 2147483647 w 595"/>
              <a:gd name="T3" fmla="*/ 0 h 1587"/>
              <a:gd name="T4" fmla="*/ 2147483647 w 595"/>
              <a:gd name="T5" fmla="*/ 0 h 1587"/>
              <a:gd name="T6" fmla="*/ 0 60000 65536"/>
              <a:gd name="T7" fmla="*/ 0 60000 65536"/>
              <a:gd name="T8" fmla="*/ 0 60000 65536"/>
              <a:gd name="T9" fmla="*/ 0 w 595"/>
              <a:gd name="T10" fmla="*/ 0 h 1587"/>
              <a:gd name="T11" fmla="*/ 595 w 595"/>
              <a:gd name="T12" fmla="*/ 1587 h 1587"/>
            </a:gdLst>
            <a:ahLst/>
            <a:cxnLst>
              <a:cxn ang="T6">
                <a:pos x="T0" y="T1"/>
              </a:cxn>
              <a:cxn ang="T7">
                <a:pos x="T2" y="T3"/>
              </a:cxn>
              <a:cxn ang="T8">
                <a:pos x="T4" y="T5"/>
              </a:cxn>
            </a:cxnLst>
            <a:rect l="T9" t="T10" r="T11" b="T12"/>
            <a:pathLst>
              <a:path w="595" h="1587">
                <a:moveTo>
                  <a:pt x="0" y="0"/>
                </a:moveTo>
                <a:lnTo>
                  <a:pt x="595"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10" name="Freeform 15"/>
          <p:cNvSpPr>
            <a:spLocks/>
          </p:cNvSpPr>
          <p:nvPr/>
        </p:nvSpPr>
        <p:spPr bwMode="auto">
          <a:xfrm>
            <a:off x="666750" y="5099050"/>
            <a:ext cx="3414713" cy="1588"/>
          </a:xfrm>
          <a:custGeom>
            <a:avLst/>
            <a:gdLst>
              <a:gd name="T0" fmla="*/ 0 w 595"/>
              <a:gd name="T1" fmla="*/ 0 h 1587"/>
              <a:gd name="T2" fmla="*/ 2147483647 w 595"/>
              <a:gd name="T3" fmla="*/ 0 h 1587"/>
              <a:gd name="T4" fmla="*/ 2147483647 w 595"/>
              <a:gd name="T5" fmla="*/ 0 h 1587"/>
              <a:gd name="T6" fmla="*/ 0 60000 65536"/>
              <a:gd name="T7" fmla="*/ 0 60000 65536"/>
              <a:gd name="T8" fmla="*/ 0 60000 65536"/>
              <a:gd name="T9" fmla="*/ 0 w 595"/>
              <a:gd name="T10" fmla="*/ 0 h 1587"/>
              <a:gd name="T11" fmla="*/ 595 w 595"/>
              <a:gd name="T12" fmla="*/ 1587 h 1587"/>
            </a:gdLst>
            <a:ahLst/>
            <a:cxnLst>
              <a:cxn ang="T6">
                <a:pos x="T0" y="T1"/>
              </a:cxn>
              <a:cxn ang="T7">
                <a:pos x="T2" y="T3"/>
              </a:cxn>
              <a:cxn ang="T8">
                <a:pos x="T4" y="T5"/>
              </a:cxn>
            </a:cxnLst>
            <a:rect l="T9" t="T10" r="T11" b="T12"/>
            <a:pathLst>
              <a:path w="595" h="1587">
                <a:moveTo>
                  <a:pt x="0" y="0"/>
                </a:moveTo>
                <a:lnTo>
                  <a:pt x="595"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11" name="Freeform 16"/>
          <p:cNvSpPr>
            <a:spLocks/>
          </p:cNvSpPr>
          <p:nvPr/>
        </p:nvSpPr>
        <p:spPr bwMode="auto">
          <a:xfrm>
            <a:off x="666750" y="4554538"/>
            <a:ext cx="3414713" cy="1587"/>
          </a:xfrm>
          <a:custGeom>
            <a:avLst/>
            <a:gdLst>
              <a:gd name="T0" fmla="*/ 0 w 595"/>
              <a:gd name="T1" fmla="*/ 0 h 1587"/>
              <a:gd name="T2" fmla="*/ 2147483647 w 595"/>
              <a:gd name="T3" fmla="*/ 0 h 1587"/>
              <a:gd name="T4" fmla="*/ 2147483647 w 595"/>
              <a:gd name="T5" fmla="*/ 0 h 1587"/>
              <a:gd name="T6" fmla="*/ 0 60000 65536"/>
              <a:gd name="T7" fmla="*/ 0 60000 65536"/>
              <a:gd name="T8" fmla="*/ 0 60000 65536"/>
              <a:gd name="T9" fmla="*/ 0 w 595"/>
              <a:gd name="T10" fmla="*/ 0 h 1587"/>
              <a:gd name="T11" fmla="*/ 595 w 595"/>
              <a:gd name="T12" fmla="*/ 1587 h 1587"/>
            </a:gdLst>
            <a:ahLst/>
            <a:cxnLst>
              <a:cxn ang="T6">
                <a:pos x="T0" y="T1"/>
              </a:cxn>
              <a:cxn ang="T7">
                <a:pos x="T2" y="T3"/>
              </a:cxn>
              <a:cxn ang="T8">
                <a:pos x="T4" y="T5"/>
              </a:cxn>
            </a:cxnLst>
            <a:rect l="T9" t="T10" r="T11" b="T12"/>
            <a:pathLst>
              <a:path w="595" h="1587">
                <a:moveTo>
                  <a:pt x="0" y="0"/>
                </a:moveTo>
                <a:lnTo>
                  <a:pt x="595"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12" name="Freeform 17"/>
          <p:cNvSpPr>
            <a:spLocks/>
          </p:cNvSpPr>
          <p:nvPr/>
        </p:nvSpPr>
        <p:spPr bwMode="auto">
          <a:xfrm>
            <a:off x="666750" y="4021138"/>
            <a:ext cx="3414713" cy="1587"/>
          </a:xfrm>
          <a:custGeom>
            <a:avLst/>
            <a:gdLst>
              <a:gd name="T0" fmla="*/ 0 w 595"/>
              <a:gd name="T1" fmla="*/ 0 h 1587"/>
              <a:gd name="T2" fmla="*/ 2147483647 w 595"/>
              <a:gd name="T3" fmla="*/ 0 h 1587"/>
              <a:gd name="T4" fmla="*/ 2147483647 w 595"/>
              <a:gd name="T5" fmla="*/ 0 h 1587"/>
              <a:gd name="T6" fmla="*/ 0 60000 65536"/>
              <a:gd name="T7" fmla="*/ 0 60000 65536"/>
              <a:gd name="T8" fmla="*/ 0 60000 65536"/>
              <a:gd name="T9" fmla="*/ 0 w 595"/>
              <a:gd name="T10" fmla="*/ 0 h 1587"/>
              <a:gd name="T11" fmla="*/ 595 w 595"/>
              <a:gd name="T12" fmla="*/ 1587 h 1587"/>
            </a:gdLst>
            <a:ahLst/>
            <a:cxnLst>
              <a:cxn ang="T6">
                <a:pos x="T0" y="T1"/>
              </a:cxn>
              <a:cxn ang="T7">
                <a:pos x="T2" y="T3"/>
              </a:cxn>
              <a:cxn ang="T8">
                <a:pos x="T4" y="T5"/>
              </a:cxn>
            </a:cxnLst>
            <a:rect l="T9" t="T10" r="T11" b="T12"/>
            <a:pathLst>
              <a:path w="595" h="1587">
                <a:moveTo>
                  <a:pt x="0" y="0"/>
                </a:moveTo>
                <a:lnTo>
                  <a:pt x="595"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13" name="Freeform 18"/>
          <p:cNvSpPr>
            <a:spLocks/>
          </p:cNvSpPr>
          <p:nvPr/>
        </p:nvSpPr>
        <p:spPr bwMode="auto">
          <a:xfrm>
            <a:off x="666750" y="3482975"/>
            <a:ext cx="3414713" cy="1588"/>
          </a:xfrm>
          <a:custGeom>
            <a:avLst/>
            <a:gdLst>
              <a:gd name="T0" fmla="*/ 0 w 595"/>
              <a:gd name="T1" fmla="*/ 0 h 1587"/>
              <a:gd name="T2" fmla="*/ 2147483647 w 595"/>
              <a:gd name="T3" fmla="*/ 0 h 1587"/>
              <a:gd name="T4" fmla="*/ 2147483647 w 595"/>
              <a:gd name="T5" fmla="*/ 0 h 1587"/>
              <a:gd name="T6" fmla="*/ 0 60000 65536"/>
              <a:gd name="T7" fmla="*/ 0 60000 65536"/>
              <a:gd name="T8" fmla="*/ 0 60000 65536"/>
              <a:gd name="T9" fmla="*/ 0 w 595"/>
              <a:gd name="T10" fmla="*/ 0 h 1587"/>
              <a:gd name="T11" fmla="*/ 595 w 595"/>
              <a:gd name="T12" fmla="*/ 1587 h 1587"/>
            </a:gdLst>
            <a:ahLst/>
            <a:cxnLst>
              <a:cxn ang="T6">
                <a:pos x="T0" y="T1"/>
              </a:cxn>
              <a:cxn ang="T7">
                <a:pos x="T2" y="T3"/>
              </a:cxn>
              <a:cxn ang="T8">
                <a:pos x="T4" y="T5"/>
              </a:cxn>
            </a:cxnLst>
            <a:rect l="T9" t="T10" r="T11" b="T12"/>
            <a:pathLst>
              <a:path w="595" h="1587">
                <a:moveTo>
                  <a:pt x="0" y="0"/>
                </a:moveTo>
                <a:lnTo>
                  <a:pt x="595" y="0"/>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14" name="Line 19"/>
          <p:cNvSpPr>
            <a:spLocks noChangeShapeType="1"/>
          </p:cNvSpPr>
          <p:nvPr/>
        </p:nvSpPr>
        <p:spPr bwMode="auto">
          <a:xfrm>
            <a:off x="666750" y="3482975"/>
            <a:ext cx="341471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15" name="Freeform 20"/>
          <p:cNvSpPr>
            <a:spLocks/>
          </p:cNvSpPr>
          <p:nvPr/>
        </p:nvSpPr>
        <p:spPr bwMode="auto">
          <a:xfrm>
            <a:off x="666750" y="3482975"/>
            <a:ext cx="3414713" cy="2693988"/>
          </a:xfrm>
          <a:custGeom>
            <a:avLst/>
            <a:gdLst>
              <a:gd name="T0" fmla="*/ 0 w 595"/>
              <a:gd name="T1" fmla="*/ 2147483647 h 470"/>
              <a:gd name="T2" fmla="*/ 2147483647 w 595"/>
              <a:gd name="T3" fmla="*/ 2147483647 h 470"/>
              <a:gd name="T4" fmla="*/ 2147483647 w 595"/>
              <a:gd name="T5" fmla="*/ 0 h 470"/>
              <a:gd name="T6" fmla="*/ 0 60000 65536"/>
              <a:gd name="T7" fmla="*/ 0 60000 65536"/>
              <a:gd name="T8" fmla="*/ 0 60000 65536"/>
              <a:gd name="T9" fmla="*/ 0 w 595"/>
              <a:gd name="T10" fmla="*/ 0 h 470"/>
              <a:gd name="T11" fmla="*/ 595 w 595"/>
              <a:gd name="T12" fmla="*/ 470 h 470"/>
            </a:gdLst>
            <a:ahLst/>
            <a:cxnLst>
              <a:cxn ang="T6">
                <a:pos x="T0" y="T1"/>
              </a:cxn>
              <a:cxn ang="T7">
                <a:pos x="T2" y="T3"/>
              </a:cxn>
              <a:cxn ang="T8">
                <a:pos x="T4" y="T5"/>
              </a:cxn>
            </a:cxnLst>
            <a:rect l="T9" t="T10" r="T11" b="T12"/>
            <a:pathLst>
              <a:path w="595" h="470">
                <a:moveTo>
                  <a:pt x="0" y="470"/>
                </a:moveTo>
                <a:lnTo>
                  <a:pt x="595" y="470"/>
                </a:lnTo>
                <a:lnTo>
                  <a:pt x="59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16" name="Line 21"/>
          <p:cNvSpPr>
            <a:spLocks noChangeShapeType="1"/>
          </p:cNvSpPr>
          <p:nvPr/>
        </p:nvSpPr>
        <p:spPr bwMode="auto">
          <a:xfrm flipV="1">
            <a:off x="666750" y="3482975"/>
            <a:ext cx="1588" cy="26939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17" name="Line 22"/>
          <p:cNvSpPr>
            <a:spLocks noChangeShapeType="1"/>
          </p:cNvSpPr>
          <p:nvPr/>
        </p:nvSpPr>
        <p:spPr bwMode="auto">
          <a:xfrm>
            <a:off x="666750" y="6176963"/>
            <a:ext cx="341471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18" name="Line 23"/>
          <p:cNvSpPr>
            <a:spLocks noChangeShapeType="1"/>
          </p:cNvSpPr>
          <p:nvPr/>
        </p:nvSpPr>
        <p:spPr bwMode="auto">
          <a:xfrm flipV="1">
            <a:off x="666750" y="3482975"/>
            <a:ext cx="1588" cy="26939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19" name="Line 24"/>
          <p:cNvSpPr>
            <a:spLocks noChangeShapeType="1"/>
          </p:cNvSpPr>
          <p:nvPr/>
        </p:nvSpPr>
        <p:spPr bwMode="auto">
          <a:xfrm flipV="1">
            <a:off x="666750" y="6142038"/>
            <a:ext cx="1588"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20" name="Line 25"/>
          <p:cNvSpPr>
            <a:spLocks noChangeShapeType="1"/>
          </p:cNvSpPr>
          <p:nvPr/>
        </p:nvSpPr>
        <p:spPr bwMode="auto">
          <a:xfrm>
            <a:off x="666750" y="3482975"/>
            <a:ext cx="1588"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21" name="Rectangle 26"/>
          <p:cNvSpPr>
            <a:spLocks noChangeArrowheads="1"/>
          </p:cNvSpPr>
          <p:nvPr/>
        </p:nvSpPr>
        <p:spPr bwMode="auto">
          <a:xfrm>
            <a:off x="627063" y="6192838"/>
            <a:ext cx="85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a:t>
            </a:r>
            <a:endParaRPr lang="en-US" altLang="en-US" sz="1800" smtClean="0">
              <a:solidFill>
                <a:srgbClr val="000000"/>
              </a:solidFill>
              <a:latin typeface="Arial" panose="020B0604020202020204" pitchFamily="34" charset="0"/>
            </a:endParaRPr>
          </a:p>
        </p:txBody>
      </p:sp>
      <p:sp>
        <p:nvSpPr>
          <p:cNvPr id="234522" name="Line 27"/>
          <p:cNvSpPr>
            <a:spLocks noChangeShapeType="1"/>
          </p:cNvSpPr>
          <p:nvPr/>
        </p:nvSpPr>
        <p:spPr bwMode="auto">
          <a:xfrm flipV="1">
            <a:off x="1350963" y="6142038"/>
            <a:ext cx="1587"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23" name="Line 28"/>
          <p:cNvSpPr>
            <a:spLocks noChangeShapeType="1"/>
          </p:cNvSpPr>
          <p:nvPr/>
        </p:nvSpPr>
        <p:spPr bwMode="auto">
          <a:xfrm>
            <a:off x="1350963" y="3482975"/>
            <a:ext cx="1587"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24" name="Rectangle 29"/>
          <p:cNvSpPr>
            <a:spLocks noChangeArrowheads="1"/>
          </p:cNvSpPr>
          <p:nvPr/>
        </p:nvSpPr>
        <p:spPr bwMode="auto">
          <a:xfrm>
            <a:off x="1252538" y="6192838"/>
            <a:ext cx="212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0.2</a:t>
            </a:r>
            <a:endParaRPr lang="en-US" altLang="en-US" sz="1800" smtClean="0">
              <a:solidFill>
                <a:srgbClr val="000000"/>
              </a:solidFill>
              <a:latin typeface="Arial" panose="020B0604020202020204" pitchFamily="34" charset="0"/>
            </a:endParaRPr>
          </a:p>
        </p:txBody>
      </p:sp>
      <p:sp>
        <p:nvSpPr>
          <p:cNvPr id="234525" name="Line 30"/>
          <p:cNvSpPr>
            <a:spLocks noChangeShapeType="1"/>
          </p:cNvSpPr>
          <p:nvPr/>
        </p:nvSpPr>
        <p:spPr bwMode="auto">
          <a:xfrm flipV="1">
            <a:off x="2033588" y="6142038"/>
            <a:ext cx="1587"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26" name="Line 31"/>
          <p:cNvSpPr>
            <a:spLocks noChangeShapeType="1"/>
          </p:cNvSpPr>
          <p:nvPr/>
        </p:nvSpPr>
        <p:spPr bwMode="auto">
          <a:xfrm>
            <a:off x="2033588" y="3482975"/>
            <a:ext cx="1587"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27" name="Rectangle 32"/>
          <p:cNvSpPr>
            <a:spLocks noChangeArrowheads="1"/>
          </p:cNvSpPr>
          <p:nvPr/>
        </p:nvSpPr>
        <p:spPr bwMode="auto">
          <a:xfrm>
            <a:off x="1935163" y="6192838"/>
            <a:ext cx="212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0.4</a:t>
            </a:r>
            <a:endParaRPr lang="en-US" altLang="en-US" sz="1800" smtClean="0">
              <a:solidFill>
                <a:srgbClr val="000000"/>
              </a:solidFill>
              <a:latin typeface="Arial" panose="020B0604020202020204" pitchFamily="34" charset="0"/>
            </a:endParaRPr>
          </a:p>
        </p:txBody>
      </p:sp>
      <p:sp>
        <p:nvSpPr>
          <p:cNvPr id="234528" name="Line 33"/>
          <p:cNvSpPr>
            <a:spLocks noChangeShapeType="1"/>
          </p:cNvSpPr>
          <p:nvPr/>
        </p:nvSpPr>
        <p:spPr bwMode="auto">
          <a:xfrm flipV="1">
            <a:off x="2716213" y="6142038"/>
            <a:ext cx="1587"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29" name="Line 34"/>
          <p:cNvSpPr>
            <a:spLocks noChangeShapeType="1"/>
          </p:cNvSpPr>
          <p:nvPr/>
        </p:nvSpPr>
        <p:spPr bwMode="auto">
          <a:xfrm>
            <a:off x="2716213" y="3482975"/>
            <a:ext cx="1587"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30" name="Rectangle 35"/>
          <p:cNvSpPr>
            <a:spLocks noChangeArrowheads="1"/>
          </p:cNvSpPr>
          <p:nvPr/>
        </p:nvSpPr>
        <p:spPr bwMode="auto">
          <a:xfrm>
            <a:off x="2617788" y="6192838"/>
            <a:ext cx="212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0.6</a:t>
            </a:r>
            <a:endParaRPr lang="en-US" altLang="en-US" sz="1800" smtClean="0">
              <a:solidFill>
                <a:srgbClr val="000000"/>
              </a:solidFill>
              <a:latin typeface="Arial" panose="020B0604020202020204" pitchFamily="34" charset="0"/>
            </a:endParaRPr>
          </a:p>
        </p:txBody>
      </p:sp>
      <p:sp>
        <p:nvSpPr>
          <p:cNvPr id="234531" name="Line 36"/>
          <p:cNvSpPr>
            <a:spLocks noChangeShapeType="1"/>
          </p:cNvSpPr>
          <p:nvPr/>
        </p:nvSpPr>
        <p:spPr bwMode="auto">
          <a:xfrm flipV="1">
            <a:off x="3398838" y="6142038"/>
            <a:ext cx="1587"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32" name="Line 37"/>
          <p:cNvSpPr>
            <a:spLocks noChangeShapeType="1"/>
          </p:cNvSpPr>
          <p:nvPr/>
        </p:nvSpPr>
        <p:spPr bwMode="auto">
          <a:xfrm>
            <a:off x="3398838" y="3482975"/>
            <a:ext cx="1587"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33" name="Rectangle 38"/>
          <p:cNvSpPr>
            <a:spLocks noChangeArrowheads="1"/>
          </p:cNvSpPr>
          <p:nvPr/>
        </p:nvSpPr>
        <p:spPr bwMode="auto">
          <a:xfrm>
            <a:off x="3302000" y="6192838"/>
            <a:ext cx="212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0.8</a:t>
            </a:r>
            <a:endParaRPr lang="en-US" altLang="en-US" sz="1800" smtClean="0">
              <a:solidFill>
                <a:srgbClr val="000000"/>
              </a:solidFill>
              <a:latin typeface="Arial" panose="020B0604020202020204" pitchFamily="34" charset="0"/>
            </a:endParaRPr>
          </a:p>
        </p:txBody>
      </p:sp>
      <p:sp>
        <p:nvSpPr>
          <p:cNvPr id="234534" name="Line 39"/>
          <p:cNvSpPr>
            <a:spLocks noChangeShapeType="1"/>
          </p:cNvSpPr>
          <p:nvPr/>
        </p:nvSpPr>
        <p:spPr bwMode="auto">
          <a:xfrm flipV="1">
            <a:off x="4081463" y="6142038"/>
            <a:ext cx="1587"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35" name="Line 40"/>
          <p:cNvSpPr>
            <a:spLocks noChangeShapeType="1"/>
          </p:cNvSpPr>
          <p:nvPr/>
        </p:nvSpPr>
        <p:spPr bwMode="auto">
          <a:xfrm>
            <a:off x="4081463" y="3482975"/>
            <a:ext cx="1587"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36" name="Rectangle 41"/>
          <p:cNvSpPr>
            <a:spLocks noChangeArrowheads="1"/>
          </p:cNvSpPr>
          <p:nvPr/>
        </p:nvSpPr>
        <p:spPr bwMode="auto">
          <a:xfrm>
            <a:off x="4041775" y="6192838"/>
            <a:ext cx="85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1</a:t>
            </a:r>
            <a:endParaRPr lang="en-US" altLang="en-US" sz="1800" smtClean="0">
              <a:solidFill>
                <a:srgbClr val="000000"/>
              </a:solidFill>
              <a:latin typeface="Arial" panose="020B0604020202020204" pitchFamily="34" charset="0"/>
            </a:endParaRPr>
          </a:p>
        </p:txBody>
      </p:sp>
      <p:sp>
        <p:nvSpPr>
          <p:cNvPr id="234537" name="Line 42"/>
          <p:cNvSpPr>
            <a:spLocks noChangeShapeType="1"/>
          </p:cNvSpPr>
          <p:nvPr/>
        </p:nvSpPr>
        <p:spPr bwMode="auto">
          <a:xfrm>
            <a:off x="666750" y="6176963"/>
            <a:ext cx="301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38" name="Line 43"/>
          <p:cNvSpPr>
            <a:spLocks noChangeShapeType="1"/>
          </p:cNvSpPr>
          <p:nvPr/>
        </p:nvSpPr>
        <p:spPr bwMode="auto">
          <a:xfrm flipH="1">
            <a:off x="4046538" y="6176963"/>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39" name="Rectangle 44"/>
          <p:cNvSpPr>
            <a:spLocks noChangeArrowheads="1"/>
          </p:cNvSpPr>
          <p:nvPr/>
        </p:nvSpPr>
        <p:spPr bwMode="auto">
          <a:xfrm>
            <a:off x="563563" y="6089650"/>
            <a:ext cx="85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a:t>
            </a:r>
            <a:endParaRPr lang="en-US" altLang="en-US" sz="1800" smtClean="0">
              <a:solidFill>
                <a:srgbClr val="000000"/>
              </a:solidFill>
              <a:latin typeface="Arial" panose="020B0604020202020204" pitchFamily="34" charset="0"/>
            </a:endParaRPr>
          </a:p>
        </p:txBody>
      </p:sp>
      <p:sp>
        <p:nvSpPr>
          <p:cNvPr id="234540" name="Line 45"/>
          <p:cNvSpPr>
            <a:spLocks noChangeShapeType="1"/>
          </p:cNvSpPr>
          <p:nvPr/>
        </p:nvSpPr>
        <p:spPr bwMode="auto">
          <a:xfrm>
            <a:off x="666750" y="5637213"/>
            <a:ext cx="301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41" name="Line 46"/>
          <p:cNvSpPr>
            <a:spLocks noChangeShapeType="1"/>
          </p:cNvSpPr>
          <p:nvPr/>
        </p:nvSpPr>
        <p:spPr bwMode="auto">
          <a:xfrm flipH="1">
            <a:off x="4046538" y="5637213"/>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42" name="Rectangle 47"/>
          <p:cNvSpPr>
            <a:spLocks noChangeArrowheads="1"/>
          </p:cNvSpPr>
          <p:nvPr/>
        </p:nvSpPr>
        <p:spPr bwMode="auto">
          <a:xfrm>
            <a:off x="442913" y="5551488"/>
            <a:ext cx="212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0.2</a:t>
            </a:r>
            <a:endParaRPr lang="en-US" altLang="en-US" sz="1800" smtClean="0">
              <a:solidFill>
                <a:srgbClr val="000000"/>
              </a:solidFill>
              <a:latin typeface="Arial" panose="020B0604020202020204" pitchFamily="34" charset="0"/>
            </a:endParaRPr>
          </a:p>
        </p:txBody>
      </p:sp>
      <p:sp>
        <p:nvSpPr>
          <p:cNvPr id="234543" name="Line 48"/>
          <p:cNvSpPr>
            <a:spLocks noChangeShapeType="1"/>
          </p:cNvSpPr>
          <p:nvPr/>
        </p:nvSpPr>
        <p:spPr bwMode="auto">
          <a:xfrm>
            <a:off x="666750" y="5099050"/>
            <a:ext cx="301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44" name="Line 49"/>
          <p:cNvSpPr>
            <a:spLocks noChangeShapeType="1"/>
          </p:cNvSpPr>
          <p:nvPr/>
        </p:nvSpPr>
        <p:spPr bwMode="auto">
          <a:xfrm flipH="1">
            <a:off x="4046538" y="5099050"/>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45" name="Rectangle 50"/>
          <p:cNvSpPr>
            <a:spLocks noChangeArrowheads="1"/>
          </p:cNvSpPr>
          <p:nvPr/>
        </p:nvSpPr>
        <p:spPr bwMode="auto">
          <a:xfrm>
            <a:off x="442913" y="5013325"/>
            <a:ext cx="212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0.4</a:t>
            </a:r>
            <a:endParaRPr lang="en-US" altLang="en-US" sz="1800" smtClean="0">
              <a:solidFill>
                <a:srgbClr val="000000"/>
              </a:solidFill>
              <a:latin typeface="Arial" panose="020B0604020202020204" pitchFamily="34" charset="0"/>
            </a:endParaRPr>
          </a:p>
        </p:txBody>
      </p:sp>
      <p:sp>
        <p:nvSpPr>
          <p:cNvPr id="234546" name="Line 51"/>
          <p:cNvSpPr>
            <a:spLocks noChangeShapeType="1"/>
          </p:cNvSpPr>
          <p:nvPr/>
        </p:nvSpPr>
        <p:spPr bwMode="auto">
          <a:xfrm>
            <a:off x="666750" y="4554538"/>
            <a:ext cx="301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47" name="Line 52"/>
          <p:cNvSpPr>
            <a:spLocks noChangeShapeType="1"/>
          </p:cNvSpPr>
          <p:nvPr/>
        </p:nvSpPr>
        <p:spPr bwMode="auto">
          <a:xfrm flipH="1">
            <a:off x="4046538" y="455453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48" name="Rectangle 53"/>
          <p:cNvSpPr>
            <a:spLocks noChangeArrowheads="1"/>
          </p:cNvSpPr>
          <p:nvPr/>
        </p:nvSpPr>
        <p:spPr bwMode="auto">
          <a:xfrm>
            <a:off x="442913" y="4468813"/>
            <a:ext cx="212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0.6</a:t>
            </a:r>
            <a:endParaRPr lang="en-US" altLang="en-US" sz="1800" smtClean="0">
              <a:solidFill>
                <a:srgbClr val="000000"/>
              </a:solidFill>
              <a:latin typeface="Arial" panose="020B0604020202020204" pitchFamily="34" charset="0"/>
            </a:endParaRPr>
          </a:p>
        </p:txBody>
      </p:sp>
      <p:sp>
        <p:nvSpPr>
          <p:cNvPr id="234549" name="Line 54"/>
          <p:cNvSpPr>
            <a:spLocks noChangeShapeType="1"/>
          </p:cNvSpPr>
          <p:nvPr/>
        </p:nvSpPr>
        <p:spPr bwMode="auto">
          <a:xfrm>
            <a:off x="666750" y="4021138"/>
            <a:ext cx="301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50" name="Line 55"/>
          <p:cNvSpPr>
            <a:spLocks noChangeShapeType="1"/>
          </p:cNvSpPr>
          <p:nvPr/>
        </p:nvSpPr>
        <p:spPr bwMode="auto">
          <a:xfrm flipH="1">
            <a:off x="4046538" y="402113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51" name="Rectangle 56"/>
          <p:cNvSpPr>
            <a:spLocks noChangeArrowheads="1"/>
          </p:cNvSpPr>
          <p:nvPr/>
        </p:nvSpPr>
        <p:spPr bwMode="auto">
          <a:xfrm>
            <a:off x="442913" y="3935413"/>
            <a:ext cx="212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0.8</a:t>
            </a:r>
            <a:endParaRPr lang="en-US" altLang="en-US" sz="1800" smtClean="0">
              <a:solidFill>
                <a:srgbClr val="000000"/>
              </a:solidFill>
              <a:latin typeface="Arial" panose="020B0604020202020204" pitchFamily="34" charset="0"/>
            </a:endParaRPr>
          </a:p>
        </p:txBody>
      </p:sp>
      <p:sp>
        <p:nvSpPr>
          <p:cNvPr id="234552" name="Line 57"/>
          <p:cNvSpPr>
            <a:spLocks noChangeShapeType="1"/>
          </p:cNvSpPr>
          <p:nvPr/>
        </p:nvSpPr>
        <p:spPr bwMode="auto">
          <a:xfrm>
            <a:off x="666750" y="3482975"/>
            <a:ext cx="301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53" name="Line 58"/>
          <p:cNvSpPr>
            <a:spLocks noChangeShapeType="1"/>
          </p:cNvSpPr>
          <p:nvPr/>
        </p:nvSpPr>
        <p:spPr bwMode="auto">
          <a:xfrm flipH="1">
            <a:off x="4046538" y="3482975"/>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54" name="Rectangle 59"/>
          <p:cNvSpPr>
            <a:spLocks noChangeArrowheads="1"/>
          </p:cNvSpPr>
          <p:nvPr/>
        </p:nvSpPr>
        <p:spPr bwMode="auto">
          <a:xfrm>
            <a:off x="563563" y="3397250"/>
            <a:ext cx="85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1</a:t>
            </a:r>
            <a:endParaRPr lang="en-US" altLang="en-US" sz="1800" smtClean="0">
              <a:solidFill>
                <a:srgbClr val="000000"/>
              </a:solidFill>
              <a:latin typeface="Arial" panose="020B0604020202020204" pitchFamily="34" charset="0"/>
            </a:endParaRPr>
          </a:p>
        </p:txBody>
      </p:sp>
      <p:sp>
        <p:nvSpPr>
          <p:cNvPr id="234555" name="Line 60"/>
          <p:cNvSpPr>
            <a:spLocks noChangeShapeType="1"/>
          </p:cNvSpPr>
          <p:nvPr/>
        </p:nvSpPr>
        <p:spPr bwMode="auto">
          <a:xfrm>
            <a:off x="666750" y="3482975"/>
            <a:ext cx="341471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56" name="Freeform 61"/>
          <p:cNvSpPr>
            <a:spLocks/>
          </p:cNvSpPr>
          <p:nvPr/>
        </p:nvSpPr>
        <p:spPr bwMode="auto">
          <a:xfrm>
            <a:off x="666750" y="3482975"/>
            <a:ext cx="3414713" cy="2693988"/>
          </a:xfrm>
          <a:custGeom>
            <a:avLst/>
            <a:gdLst>
              <a:gd name="T0" fmla="*/ 0 w 595"/>
              <a:gd name="T1" fmla="*/ 2147483647 h 470"/>
              <a:gd name="T2" fmla="*/ 2147483647 w 595"/>
              <a:gd name="T3" fmla="*/ 2147483647 h 470"/>
              <a:gd name="T4" fmla="*/ 2147483647 w 595"/>
              <a:gd name="T5" fmla="*/ 0 h 470"/>
              <a:gd name="T6" fmla="*/ 0 60000 65536"/>
              <a:gd name="T7" fmla="*/ 0 60000 65536"/>
              <a:gd name="T8" fmla="*/ 0 60000 65536"/>
              <a:gd name="T9" fmla="*/ 0 w 595"/>
              <a:gd name="T10" fmla="*/ 0 h 470"/>
              <a:gd name="T11" fmla="*/ 595 w 595"/>
              <a:gd name="T12" fmla="*/ 470 h 470"/>
            </a:gdLst>
            <a:ahLst/>
            <a:cxnLst>
              <a:cxn ang="T6">
                <a:pos x="T0" y="T1"/>
              </a:cxn>
              <a:cxn ang="T7">
                <a:pos x="T2" y="T3"/>
              </a:cxn>
              <a:cxn ang="T8">
                <a:pos x="T4" y="T5"/>
              </a:cxn>
            </a:cxnLst>
            <a:rect l="T9" t="T10" r="T11" b="T12"/>
            <a:pathLst>
              <a:path w="595" h="470">
                <a:moveTo>
                  <a:pt x="0" y="470"/>
                </a:moveTo>
                <a:lnTo>
                  <a:pt x="595" y="470"/>
                </a:lnTo>
                <a:lnTo>
                  <a:pt x="59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p>
            <a:endParaRPr lang="en-US" smtClean="0">
              <a:solidFill>
                <a:prstClr val="black"/>
              </a:solidFill>
            </a:endParaRPr>
          </a:p>
        </p:txBody>
      </p:sp>
      <p:sp>
        <p:nvSpPr>
          <p:cNvPr id="234557" name="Line 62"/>
          <p:cNvSpPr>
            <a:spLocks noChangeShapeType="1"/>
          </p:cNvSpPr>
          <p:nvPr/>
        </p:nvSpPr>
        <p:spPr bwMode="auto">
          <a:xfrm flipV="1">
            <a:off x="666750" y="3482975"/>
            <a:ext cx="1588" cy="26939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380" tIns="45692" rIns="91380" bIns="45692"/>
          <a:lstStyle/>
          <a:p>
            <a:endParaRPr lang="en-US" smtClean="0">
              <a:solidFill>
                <a:prstClr val="black"/>
              </a:solidFill>
            </a:endParaRPr>
          </a:p>
        </p:txBody>
      </p:sp>
      <p:sp>
        <p:nvSpPr>
          <p:cNvPr id="234558" name="Rectangle 65"/>
          <p:cNvSpPr>
            <a:spLocks noChangeArrowheads="1"/>
          </p:cNvSpPr>
          <p:nvPr/>
        </p:nvSpPr>
        <p:spPr bwMode="auto">
          <a:xfrm>
            <a:off x="2170113" y="6348413"/>
            <a:ext cx="4000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recall</a:t>
            </a:r>
            <a:endParaRPr lang="en-US" altLang="en-US" sz="1800" smtClean="0">
              <a:solidFill>
                <a:srgbClr val="000000"/>
              </a:solidFill>
              <a:latin typeface="Arial" panose="020B0604020202020204" pitchFamily="34" charset="0"/>
            </a:endParaRPr>
          </a:p>
        </p:txBody>
      </p:sp>
      <p:sp>
        <p:nvSpPr>
          <p:cNvPr id="234559" name="Rectangle 66"/>
          <p:cNvSpPr>
            <a:spLocks noChangeArrowheads="1"/>
          </p:cNvSpPr>
          <p:nvPr/>
        </p:nvSpPr>
        <p:spPr bwMode="auto">
          <a:xfrm rot="-5400000">
            <a:off x="794" y="4683919"/>
            <a:ext cx="6842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smtClean="0">
                <a:solidFill>
                  <a:srgbClr val="000000"/>
                </a:solidFill>
                <a:latin typeface="Helvetica" panose="020B0604020202020204" pitchFamily="34" charset="0"/>
              </a:rPr>
              <a:t>precision</a:t>
            </a:r>
            <a:endParaRPr lang="en-US" altLang="en-US" sz="1800" smtClean="0">
              <a:solidFill>
                <a:srgbClr val="000000"/>
              </a:solidFill>
              <a:latin typeface="Arial" panose="020B0604020202020204" pitchFamily="34" charset="0"/>
            </a:endParaRPr>
          </a:p>
        </p:txBody>
      </p:sp>
      <p:sp>
        <p:nvSpPr>
          <p:cNvPr id="75" name="Freeform 74"/>
          <p:cNvSpPr/>
          <p:nvPr/>
        </p:nvSpPr>
        <p:spPr>
          <a:xfrm>
            <a:off x="665163" y="3487738"/>
            <a:ext cx="3417887" cy="1512887"/>
          </a:xfrm>
          <a:custGeom>
            <a:avLst/>
            <a:gdLst>
              <a:gd name="connsiteX0" fmla="*/ 0 w 3417757"/>
              <a:gd name="connsiteY0" fmla="*/ 0 h 1514006"/>
              <a:gd name="connsiteX1" fmla="*/ 682052 w 3417757"/>
              <a:gd name="connsiteY1" fmla="*/ 0 h 1514006"/>
              <a:gd name="connsiteX2" fmla="*/ 1371600 w 3417757"/>
              <a:gd name="connsiteY2" fmla="*/ 7495 h 1514006"/>
              <a:gd name="connsiteX3" fmla="*/ 1379095 w 3417757"/>
              <a:gd name="connsiteY3" fmla="*/ 906905 h 1514006"/>
              <a:gd name="connsiteX4" fmla="*/ 2061147 w 3417757"/>
              <a:gd name="connsiteY4" fmla="*/ 652072 h 1514006"/>
              <a:gd name="connsiteX5" fmla="*/ 2743200 w 3417757"/>
              <a:gd name="connsiteY5" fmla="*/ 539646 h 1514006"/>
              <a:gd name="connsiteX6" fmla="*/ 2735705 w 3417757"/>
              <a:gd name="connsiteY6" fmla="*/ 891915 h 1514006"/>
              <a:gd name="connsiteX7" fmla="*/ 2743200 w 3417757"/>
              <a:gd name="connsiteY7" fmla="*/ 1514006 h 1514006"/>
              <a:gd name="connsiteX8" fmla="*/ 3417757 w 3417757"/>
              <a:gd name="connsiteY8" fmla="*/ 1386590 h 15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757" h="1514006">
                <a:moveTo>
                  <a:pt x="0" y="0"/>
                </a:moveTo>
                <a:lnTo>
                  <a:pt x="682052" y="0"/>
                </a:lnTo>
                <a:lnTo>
                  <a:pt x="1371600" y="7495"/>
                </a:lnTo>
                <a:cubicBezTo>
                  <a:pt x="1374098" y="307298"/>
                  <a:pt x="1376597" y="607102"/>
                  <a:pt x="1379095" y="906905"/>
                </a:cubicBezTo>
                <a:lnTo>
                  <a:pt x="2061147" y="652072"/>
                </a:lnTo>
                <a:lnTo>
                  <a:pt x="2743200" y="539646"/>
                </a:lnTo>
                <a:lnTo>
                  <a:pt x="2735705" y="891915"/>
                </a:lnTo>
                <a:cubicBezTo>
                  <a:pt x="2738203" y="1099279"/>
                  <a:pt x="2740702" y="1306642"/>
                  <a:pt x="2743200" y="1514006"/>
                </a:cubicBezTo>
                <a:lnTo>
                  <a:pt x="3417757" y="138659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lIns="91380" tIns="45692" rIns="91380" bIns="45692" anchor="ctr"/>
          <a:lstStyle/>
          <a:p>
            <a:pPr algn="ctr" defTabSz="913832" fontAlgn="auto">
              <a:spcBef>
                <a:spcPts val="0"/>
              </a:spcBef>
              <a:spcAft>
                <a:spcPts val="0"/>
              </a:spcAft>
              <a:defRPr/>
            </a:pPr>
            <a:endParaRPr lang="en-US">
              <a:solidFill>
                <a:prstClr val="black"/>
              </a:solidFill>
            </a:endParaRPr>
          </a:p>
        </p:txBody>
      </p:sp>
      <p:sp>
        <p:nvSpPr>
          <p:cNvPr id="65" name="Oval 64"/>
          <p:cNvSpPr/>
          <p:nvPr/>
        </p:nvSpPr>
        <p:spPr>
          <a:xfrm>
            <a:off x="2006600" y="4352925"/>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66" name="Oval 65"/>
          <p:cNvSpPr/>
          <p:nvPr/>
        </p:nvSpPr>
        <p:spPr>
          <a:xfrm>
            <a:off x="1319213" y="3457575"/>
            <a:ext cx="71437"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67" name="Oval 66"/>
          <p:cNvSpPr/>
          <p:nvPr/>
        </p:nvSpPr>
        <p:spPr>
          <a:xfrm>
            <a:off x="2006600" y="3460750"/>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68" name="Oval 67"/>
          <p:cNvSpPr/>
          <p:nvPr/>
        </p:nvSpPr>
        <p:spPr>
          <a:xfrm>
            <a:off x="2687638" y="4103688"/>
            <a:ext cx="71437" cy="714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69" name="Oval 68"/>
          <p:cNvSpPr/>
          <p:nvPr/>
        </p:nvSpPr>
        <p:spPr>
          <a:xfrm>
            <a:off x="3371850" y="3995738"/>
            <a:ext cx="71438" cy="714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70" name="Oval 69"/>
          <p:cNvSpPr/>
          <p:nvPr/>
        </p:nvSpPr>
        <p:spPr>
          <a:xfrm>
            <a:off x="3363913" y="4344988"/>
            <a:ext cx="71437" cy="7143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71" name="Oval 70"/>
          <p:cNvSpPr/>
          <p:nvPr/>
        </p:nvSpPr>
        <p:spPr>
          <a:xfrm>
            <a:off x="3371850" y="4702175"/>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72" name="Oval 71"/>
          <p:cNvSpPr/>
          <p:nvPr/>
        </p:nvSpPr>
        <p:spPr>
          <a:xfrm>
            <a:off x="3371850" y="4846638"/>
            <a:ext cx="71438" cy="7143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73" name="Oval 72"/>
          <p:cNvSpPr/>
          <p:nvPr/>
        </p:nvSpPr>
        <p:spPr>
          <a:xfrm>
            <a:off x="3371850" y="4962525"/>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sp>
        <p:nvSpPr>
          <p:cNvPr id="74" name="Oval 73"/>
          <p:cNvSpPr/>
          <p:nvPr/>
        </p:nvSpPr>
        <p:spPr>
          <a:xfrm>
            <a:off x="4048125" y="4830763"/>
            <a:ext cx="71438" cy="714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anchor="ctr"/>
          <a:lstStyle/>
          <a:p>
            <a:pPr algn="ctr" defTabSz="913832" fontAlgn="auto">
              <a:spcBef>
                <a:spcPts val="0"/>
              </a:spcBef>
              <a:spcAft>
                <a:spcPts val="0"/>
              </a:spcAft>
              <a:defRPr/>
            </a:pPr>
            <a:endParaRPr lang="en-US">
              <a:solidFill>
                <a:prstClr val="white"/>
              </a:solidFill>
            </a:endParaRPr>
          </a:p>
        </p:txBody>
      </p:sp>
      <p:pic>
        <p:nvPicPr>
          <p:cNvPr id="234571" name="Picture 2" descr="C:\Documents and Settings\ondra\Desktop\img_thu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3" y="701675"/>
            <a:ext cx="9493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9313" y="1884363"/>
            <a:ext cx="949325"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0" y="1884363"/>
            <a:ext cx="949325"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688" y="4813300"/>
            <a:ext cx="9493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7750" y="3741738"/>
            <a:ext cx="126523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00875" y="1884363"/>
            <a:ext cx="842963"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6688" y="3384550"/>
            <a:ext cx="9493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5063" y="5241925"/>
            <a:ext cx="126523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02388" y="3368675"/>
            <a:ext cx="9493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7750" y="4813300"/>
            <a:ext cx="9493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18450" y="1857375"/>
            <a:ext cx="85725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82" name="TextBox 96"/>
          <p:cNvSpPr txBox="1">
            <a:spLocks noChangeArrowheads="1"/>
          </p:cNvSpPr>
          <p:nvPr/>
        </p:nvSpPr>
        <p:spPr bwMode="auto">
          <a:xfrm>
            <a:off x="307975" y="1987550"/>
            <a:ext cx="763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Query</a:t>
            </a:r>
          </a:p>
        </p:txBody>
      </p:sp>
      <p:sp>
        <p:nvSpPr>
          <p:cNvPr id="234583" name="TextBox 97"/>
          <p:cNvSpPr txBox="1">
            <a:spLocks noChangeArrowheads="1"/>
          </p:cNvSpPr>
          <p:nvPr/>
        </p:nvSpPr>
        <p:spPr bwMode="auto">
          <a:xfrm>
            <a:off x="1411288" y="1711325"/>
            <a:ext cx="262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Database size: 10 images</a:t>
            </a:r>
          </a:p>
          <a:p>
            <a:pPr eaLnBrk="1" hangingPunct="1">
              <a:spcBef>
                <a:spcPct val="0"/>
              </a:spcBef>
              <a:buFontTx/>
              <a:buNone/>
            </a:pPr>
            <a:r>
              <a:rPr lang="en-US" altLang="en-US" sz="1800" smtClean="0">
                <a:solidFill>
                  <a:srgbClr val="000000"/>
                </a:solidFill>
              </a:rPr>
              <a:t>Relevant (total): 5 images </a:t>
            </a:r>
          </a:p>
        </p:txBody>
      </p:sp>
      <p:sp>
        <p:nvSpPr>
          <p:cNvPr id="234584" name="TextBox 98"/>
          <p:cNvSpPr txBox="1">
            <a:spLocks noChangeArrowheads="1"/>
          </p:cNvSpPr>
          <p:nvPr/>
        </p:nvSpPr>
        <p:spPr bwMode="auto">
          <a:xfrm>
            <a:off x="4786313" y="1357313"/>
            <a:ext cx="1858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Results (ordered):</a:t>
            </a:r>
          </a:p>
        </p:txBody>
      </p:sp>
      <p:sp>
        <p:nvSpPr>
          <p:cNvPr id="234585" name="TextBox 99"/>
          <p:cNvSpPr txBox="1">
            <a:spLocks noChangeArrowheads="1"/>
          </p:cNvSpPr>
          <p:nvPr/>
        </p:nvSpPr>
        <p:spPr bwMode="auto">
          <a:xfrm>
            <a:off x="712788" y="2643188"/>
            <a:ext cx="3359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precision = #relevant / #returned</a:t>
            </a:r>
          </a:p>
          <a:p>
            <a:pPr eaLnBrk="1" hangingPunct="1">
              <a:spcBef>
                <a:spcPct val="0"/>
              </a:spcBef>
              <a:buFontTx/>
              <a:buNone/>
            </a:pPr>
            <a:r>
              <a:rPr lang="en-US" altLang="en-US" sz="1800" smtClean="0">
                <a:solidFill>
                  <a:srgbClr val="000000"/>
                </a:solidFill>
              </a:rPr>
              <a:t>recall = #relevant / #total relevant</a:t>
            </a:r>
          </a:p>
        </p:txBody>
      </p:sp>
      <p:sp>
        <p:nvSpPr>
          <p:cNvPr id="234586" name="TextBox 2"/>
          <p:cNvSpPr txBox="1">
            <a:spLocks noChangeArrowheads="1"/>
          </p:cNvSpPr>
          <p:nvPr/>
        </p:nvSpPr>
        <p:spPr bwMode="auto">
          <a:xfrm>
            <a:off x="6591300" y="6553200"/>
            <a:ext cx="2628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Slide credit: Ondrej Chum</a:t>
            </a:r>
          </a:p>
        </p:txBody>
      </p:sp>
    </p:spTree>
    <p:extLst>
      <p:ext uri="{BB962C8B-B14F-4D97-AF65-F5344CB8AC3E}">
        <p14:creationId xmlns:p14="http://schemas.microsoft.com/office/powerpoint/2010/main" val="949196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6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6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5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22" name="Group 8"/>
          <p:cNvGrpSpPr>
            <a:grpSpLocks/>
          </p:cNvGrpSpPr>
          <p:nvPr/>
        </p:nvGrpSpPr>
        <p:grpSpPr bwMode="auto">
          <a:xfrm>
            <a:off x="5029200" y="1676400"/>
            <a:ext cx="4191000" cy="5440363"/>
            <a:chOff x="2976" y="701"/>
            <a:chExt cx="2640" cy="3427"/>
          </a:xfrm>
        </p:grpSpPr>
        <p:sp>
          <p:nvSpPr>
            <p:cNvPr id="23552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235526" name="Rectangle 10"/>
            <p:cNvSpPr>
              <a:spLocks noChangeArrowheads="1"/>
            </p:cNvSpPr>
            <p:nvPr/>
          </p:nvSpPr>
          <p:spPr bwMode="auto">
            <a:xfrm>
              <a:off x="2987" y="701"/>
              <a:ext cx="2389" cy="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235527" name="Group 11"/>
            <p:cNvGrpSpPr>
              <a:grpSpLocks/>
            </p:cNvGrpSpPr>
            <p:nvPr/>
          </p:nvGrpSpPr>
          <p:grpSpPr bwMode="auto">
            <a:xfrm>
              <a:off x="3353" y="1248"/>
              <a:ext cx="2263" cy="2880"/>
              <a:chOff x="768" y="1824"/>
              <a:chExt cx="918" cy="1248"/>
            </a:xfrm>
          </p:grpSpPr>
          <p:pic>
            <p:nvPicPr>
              <p:cNvPr id="235528" name="Picture 12"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smtClean="0">
                    <a:solidFill>
                      <a:srgbClr val="FF0000"/>
                    </a:solidFill>
                  </a:rPr>
                  <a:t>China, trade, </a:t>
                </a:r>
              </a:p>
              <a:p>
                <a:pPr algn="ctr">
                  <a:spcBef>
                    <a:spcPct val="0"/>
                  </a:spcBef>
                  <a:buFontTx/>
                  <a:buNone/>
                </a:pPr>
                <a:r>
                  <a:rPr lang="en-US" altLang="en-US" sz="2000" b="1" smtClean="0">
                    <a:solidFill>
                      <a:srgbClr val="FF0000"/>
                    </a:solidFill>
                  </a:rPr>
                  <a:t>surplus, commerce, </a:t>
                </a:r>
              </a:p>
              <a:p>
                <a:pPr algn="ctr">
                  <a:spcBef>
                    <a:spcPct val="0"/>
                  </a:spcBef>
                  <a:buFontTx/>
                  <a:buNone/>
                </a:pPr>
                <a:r>
                  <a:rPr lang="en-US" altLang="en-US" sz="2000" b="1" smtClean="0">
                    <a:solidFill>
                      <a:srgbClr val="FF0000"/>
                    </a:solidFill>
                  </a:rPr>
                  <a:t>exports, imports, US, </a:t>
                </a:r>
              </a:p>
              <a:p>
                <a:pPr algn="ctr">
                  <a:spcBef>
                    <a:spcPct val="0"/>
                  </a:spcBef>
                  <a:buFontTx/>
                  <a:buNone/>
                </a:pPr>
                <a:r>
                  <a:rPr lang="en-US" altLang="en-US" sz="2000" b="1" smtClean="0">
                    <a:solidFill>
                      <a:srgbClr val="FF0000"/>
                    </a:solidFill>
                  </a:rPr>
                  <a:t>yuan, bank, domestic, </a:t>
                </a:r>
              </a:p>
              <a:p>
                <a:pPr algn="ctr">
                  <a:spcBef>
                    <a:spcPct val="0"/>
                  </a:spcBef>
                  <a:buFontTx/>
                  <a:buNone/>
                </a:pPr>
                <a:r>
                  <a:rPr lang="en-US" altLang="en-US" sz="2000" b="1" smtClean="0">
                    <a:solidFill>
                      <a:srgbClr val="FF0000"/>
                    </a:solidFill>
                  </a:rPr>
                  <a:t>foreign, increase, </a:t>
                </a:r>
              </a:p>
              <a:p>
                <a:pPr algn="ctr">
                  <a:spcBef>
                    <a:spcPct val="0"/>
                  </a:spcBef>
                  <a:buFontTx/>
                  <a:buNone/>
                </a:pPr>
                <a:r>
                  <a:rPr lang="en-US" altLang="en-US" sz="2000" b="1" smtClean="0">
                    <a:solidFill>
                      <a:srgbClr val="FF0000"/>
                    </a:solidFill>
                  </a:rPr>
                  <a:t>trade, value</a:t>
                </a:r>
              </a:p>
            </p:txBody>
          </p:sp>
        </p:grpSp>
      </p:grpSp>
      <p:sp>
        <p:nvSpPr>
          <p:cNvPr id="235523" name="Title 1"/>
          <p:cNvSpPr>
            <a:spLocks noGrp="1"/>
          </p:cNvSpPr>
          <p:nvPr>
            <p:ph type="title"/>
          </p:nvPr>
        </p:nvSpPr>
        <p:spPr/>
        <p:txBody>
          <a:bodyPr/>
          <a:lstStyle/>
          <a:p>
            <a:r>
              <a:rPr lang="en-US" altLang="en-US" smtClean="0"/>
              <a:t>What else can we borrow from text retrieval?</a:t>
            </a:r>
          </a:p>
        </p:txBody>
      </p:sp>
      <p:pic>
        <p:nvPicPr>
          <p:cNvPr id="235524" name="Picture 4" descr="BookInde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1676400"/>
            <a:ext cx="4953001"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8950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76200"/>
            <a:ext cx="8229600" cy="1143000"/>
          </a:xfrm>
        </p:spPr>
        <p:txBody>
          <a:bodyPr/>
          <a:lstStyle/>
          <a:p>
            <a:r>
              <a:rPr lang="en-US" altLang="en-US" i="1" smtClean="0"/>
              <a:t>tf-idf </a:t>
            </a:r>
            <a:r>
              <a:rPr lang="en-US" altLang="en-US" smtClean="0"/>
              <a:t>weighting</a:t>
            </a:r>
          </a:p>
        </p:txBody>
      </p:sp>
      <p:sp>
        <p:nvSpPr>
          <p:cNvPr id="236547" name="Rectangle 3"/>
          <p:cNvSpPr>
            <a:spLocks noGrp="1" noChangeArrowheads="1"/>
          </p:cNvSpPr>
          <p:nvPr>
            <p:ph type="body" idx="1"/>
          </p:nvPr>
        </p:nvSpPr>
        <p:spPr>
          <a:xfrm>
            <a:off x="457200" y="1295400"/>
            <a:ext cx="8229600" cy="4525963"/>
          </a:xfrm>
        </p:spPr>
        <p:txBody>
          <a:bodyPr/>
          <a:lstStyle/>
          <a:p>
            <a:r>
              <a:rPr lang="en-US" altLang="en-US" sz="2400" b="1" smtClean="0"/>
              <a:t>T</a:t>
            </a:r>
            <a:r>
              <a:rPr lang="en-US" altLang="en-US" sz="2400" smtClean="0"/>
              <a:t>erm </a:t>
            </a:r>
            <a:r>
              <a:rPr lang="en-US" altLang="en-US" sz="2400" b="1" smtClean="0"/>
              <a:t>f</a:t>
            </a:r>
            <a:r>
              <a:rPr lang="en-US" altLang="en-US" sz="2400" smtClean="0"/>
              <a:t>requency – </a:t>
            </a:r>
            <a:r>
              <a:rPr lang="en-US" altLang="en-US" sz="2400" b="1" smtClean="0"/>
              <a:t>i</a:t>
            </a:r>
            <a:r>
              <a:rPr lang="en-US" altLang="en-US" sz="2400" smtClean="0"/>
              <a:t>nverse </a:t>
            </a:r>
            <a:r>
              <a:rPr lang="en-US" altLang="en-US" sz="2400" b="1" smtClean="0"/>
              <a:t>d</a:t>
            </a:r>
            <a:r>
              <a:rPr lang="en-US" altLang="en-US" sz="2400" smtClean="0"/>
              <a:t>ocument </a:t>
            </a:r>
            <a:r>
              <a:rPr lang="en-US" altLang="en-US" sz="2400" b="1" smtClean="0"/>
              <a:t>f</a:t>
            </a:r>
            <a:r>
              <a:rPr lang="en-US" altLang="en-US" sz="2400" smtClean="0"/>
              <a:t>requency</a:t>
            </a:r>
          </a:p>
          <a:p>
            <a:r>
              <a:rPr lang="en-US" altLang="en-US" sz="2400" smtClean="0"/>
              <a:t>Describe frame by frequency of each word within it, downweight words that appear often in the database</a:t>
            </a:r>
          </a:p>
          <a:p>
            <a:r>
              <a:rPr lang="en-US" altLang="en-US" sz="2400" smtClean="0"/>
              <a:t>(Standard weighting for text retrieval)</a:t>
            </a:r>
          </a:p>
          <a:p>
            <a:endParaRPr lang="en-US" altLang="en-US" sz="2400" smtClean="0"/>
          </a:p>
          <a:p>
            <a:pPr>
              <a:buFontTx/>
              <a:buNone/>
            </a:pPr>
            <a:endParaRPr lang="en-US" altLang="en-US" sz="2400" smtClean="0"/>
          </a:p>
        </p:txBody>
      </p:sp>
      <p:pic>
        <p:nvPicPr>
          <p:cNvPr id="236548" name="Picture 6"/>
          <p:cNvPicPr>
            <a:picLocks noChangeAspect="1" noChangeArrowheads="1"/>
          </p:cNvPicPr>
          <p:nvPr/>
        </p:nvPicPr>
        <p:blipFill>
          <a:blip r:embed="rId3">
            <a:extLst>
              <a:ext uri="{28A0092B-C50C-407E-A947-70E740481C1C}">
                <a14:useLocalDpi xmlns:a14="http://schemas.microsoft.com/office/drawing/2010/main" val="0"/>
              </a:ext>
            </a:extLst>
          </a:blip>
          <a:srcRect l="48430" t="67703" r="30902" b="16199"/>
          <a:stretch>
            <a:fillRect/>
          </a:stretch>
        </p:blipFill>
        <p:spPr bwMode="auto">
          <a:xfrm>
            <a:off x="3000375" y="3721100"/>
            <a:ext cx="295275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smtClean="0">
                <a:solidFill>
                  <a:srgbClr val="000000"/>
                </a:solidFill>
              </a:rPr>
              <a:t>Total number of documents in database</a:t>
            </a:r>
          </a:p>
        </p:txBody>
      </p:sp>
      <p:sp>
        <p:nvSpPr>
          <p:cNvPr id="457736" name="Text Box 8"/>
          <p:cNvSpPr txBox="1">
            <a:spLocks noChangeArrowheads="1"/>
          </p:cNvSpPr>
          <p:nvPr/>
        </p:nvSpPr>
        <p:spPr bwMode="auto">
          <a:xfrm>
            <a:off x="6313488" y="4570413"/>
            <a:ext cx="2530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3"/>
            <a:ext cx="360362" cy="179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endParaRPr lang="en-US" smtClean="0">
              <a:solidFill>
                <a:srgbClr val="000000"/>
              </a:solidFill>
            </a:endParaRPr>
          </a:p>
        </p:txBody>
      </p:sp>
      <p:sp>
        <p:nvSpPr>
          <p:cNvPr id="457738" name="Line 10"/>
          <p:cNvSpPr>
            <a:spLocks noChangeShapeType="1"/>
          </p:cNvSpPr>
          <p:nvPr/>
        </p:nvSpPr>
        <p:spPr bwMode="auto">
          <a:xfrm flipH="1" flipV="1">
            <a:off x="5845175" y="4837113"/>
            <a:ext cx="360363"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endParaRPr lang="en-US" smtClean="0">
              <a:solidFill>
                <a:srgbClr val="000000"/>
              </a:solidFill>
            </a:endParaRPr>
          </a:p>
        </p:txBody>
      </p:sp>
      <p:sp>
        <p:nvSpPr>
          <p:cNvPr id="457739" name="Text Box 11"/>
          <p:cNvSpPr txBox="1">
            <a:spLocks noChangeArrowheads="1"/>
          </p:cNvSpPr>
          <p:nvPr/>
        </p:nvSpPr>
        <p:spPr bwMode="auto">
          <a:xfrm>
            <a:off x="625475" y="3562350"/>
            <a:ext cx="23399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smtClean="0">
                <a:solidFill>
                  <a:srgbClr val="000000"/>
                </a:solidFill>
              </a:rPr>
              <a:t>Number of words in document d</a:t>
            </a:r>
          </a:p>
        </p:txBody>
      </p:sp>
      <p:sp>
        <p:nvSpPr>
          <p:cNvPr id="457744" name="Line 16"/>
          <p:cNvSpPr>
            <a:spLocks noChangeShapeType="1"/>
          </p:cNvSpPr>
          <p:nvPr/>
        </p:nvSpPr>
        <p:spPr bwMode="auto">
          <a:xfrm>
            <a:off x="2928938" y="3937000"/>
            <a:ext cx="900112" cy="107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endParaRPr lang="en-US" smtClean="0">
              <a:solidFill>
                <a:srgbClr val="000000"/>
              </a:solidFill>
            </a:endParaRPr>
          </a:p>
        </p:txBody>
      </p:sp>
      <p:sp>
        <p:nvSpPr>
          <p:cNvPr id="457745" name="Line 17"/>
          <p:cNvSpPr>
            <a:spLocks noChangeShapeType="1"/>
          </p:cNvSpPr>
          <p:nvPr/>
        </p:nvSpPr>
        <p:spPr bwMode="auto">
          <a:xfrm flipV="1">
            <a:off x="2928938" y="4945063"/>
            <a:ext cx="104457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endParaRPr lang="en-US" smtClean="0">
              <a:solidFill>
                <a:srgbClr val="000000"/>
              </a:solidFill>
            </a:endParaRPr>
          </a:p>
        </p:txBody>
      </p:sp>
      <p:sp>
        <p:nvSpPr>
          <p:cNvPr id="236557" name="TextBox 12"/>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2105616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77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77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774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77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77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5" grpId="0"/>
      <p:bldP spid="457736" grpId="0"/>
      <p:bldP spid="457737" grpId="0" animBg="1"/>
      <p:bldP spid="457738" grpId="0" animBg="1"/>
      <p:bldP spid="457739" grpId="0"/>
      <p:bldP spid="457740" grpId="0"/>
      <p:bldP spid="457744" grpId="0" animBg="1"/>
      <p:bldP spid="45774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p:txBody>
          <a:bodyPr/>
          <a:lstStyle/>
          <a:p>
            <a:pPr eaLnBrk="1" hangingPunct="1"/>
            <a:r>
              <a:rPr lang="en-US" altLang="en-US" sz="3800" smtClean="0">
                <a:latin typeface="Arial" panose="020B0604020202020204" pitchFamily="34" charset="0"/>
                <a:cs typeface="Arial" panose="020B0604020202020204" pitchFamily="34" charset="0"/>
              </a:rPr>
              <a:t>Query expansion</a:t>
            </a:r>
          </a:p>
        </p:txBody>
      </p:sp>
      <p:sp>
        <p:nvSpPr>
          <p:cNvPr id="237571" name="TextBox 3"/>
          <p:cNvSpPr txBox="1">
            <a:spLocks noChangeArrowheads="1"/>
          </p:cNvSpPr>
          <p:nvPr/>
        </p:nvSpPr>
        <p:spPr bwMode="auto">
          <a:xfrm>
            <a:off x="285750" y="1714500"/>
            <a:ext cx="86439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smtClean="0">
                <a:solidFill>
                  <a:srgbClr val="000000"/>
                </a:solidFill>
              </a:rPr>
              <a:t>Query: </a:t>
            </a:r>
            <a:r>
              <a:rPr lang="en-US" altLang="en-US" sz="2000" b="1" i="1" smtClean="0">
                <a:solidFill>
                  <a:srgbClr val="000000"/>
                </a:solidFill>
              </a:rPr>
              <a:t>golf green</a:t>
            </a:r>
          </a:p>
          <a:p>
            <a:pPr eaLnBrk="1" hangingPunct="1">
              <a:spcBef>
                <a:spcPct val="0"/>
              </a:spcBef>
              <a:buFontTx/>
              <a:buNone/>
            </a:pPr>
            <a:endParaRPr lang="en-US" altLang="en-US" sz="2000" smtClean="0">
              <a:solidFill>
                <a:srgbClr val="000000"/>
              </a:solidFill>
            </a:endParaRPr>
          </a:p>
          <a:p>
            <a:pPr eaLnBrk="1" hangingPunct="1">
              <a:spcBef>
                <a:spcPct val="0"/>
              </a:spcBef>
              <a:buFontTx/>
              <a:buNone/>
            </a:pPr>
            <a:r>
              <a:rPr lang="en-US" altLang="en-US" sz="2000" smtClean="0">
                <a:solidFill>
                  <a:srgbClr val="000000"/>
                </a:solidFill>
              </a:rPr>
              <a:t>Results:</a:t>
            </a:r>
          </a:p>
          <a:p>
            <a:pPr eaLnBrk="1" hangingPunct="1">
              <a:spcBef>
                <a:spcPct val="0"/>
              </a:spcBef>
              <a:buFontTx/>
              <a:buNone/>
            </a:pPr>
            <a:endParaRPr lang="en-US" altLang="en-US" sz="2000" smtClean="0">
              <a:solidFill>
                <a:srgbClr val="000000"/>
              </a:solidFill>
            </a:endParaRPr>
          </a:p>
          <a:p>
            <a:pPr eaLnBrk="1" hangingPunct="1">
              <a:spcBef>
                <a:spcPct val="0"/>
              </a:spcBef>
              <a:buFontTx/>
              <a:buNone/>
            </a:pPr>
            <a:r>
              <a:rPr lang="en-US" altLang="en-US" sz="2000" smtClean="0">
                <a:solidFill>
                  <a:srgbClr val="000000"/>
                </a:solidFill>
              </a:rPr>
              <a:t>- How can the grass on the </a:t>
            </a:r>
            <a:r>
              <a:rPr lang="en-US" altLang="en-US" sz="2000" b="1" i="1" smtClean="0">
                <a:solidFill>
                  <a:srgbClr val="000000"/>
                </a:solidFill>
              </a:rPr>
              <a:t>greens</a:t>
            </a:r>
            <a:r>
              <a:rPr lang="en-US" altLang="en-US" sz="2000" smtClean="0">
                <a:solidFill>
                  <a:srgbClr val="000000"/>
                </a:solidFill>
              </a:rPr>
              <a:t> at a </a:t>
            </a:r>
            <a:r>
              <a:rPr lang="en-US" altLang="en-US" sz="2000" b="1" i="1" smtClean="0">
                <a:solidFill>
                  <a:srgbClr val="000000"/>
                </a:solidFill>
              </a:rPr>
              <a:t>golf</a:t>
            </a:r>
            <a:r>
              <a:rPr lang="en-US" altLang="en-US" sz="2000" smtClean="0">
                <a:solidFill>
                  <a:srgbClr val="000000"/>
                </a:solidFill>
              </a:rPr>
              <a:t> course be so perfect?</a:t>
            </a:r>
          </a:p>
          <a:p>
            <a:pPr eaLnBrk="1" hangingPunct="1">
              <a:spcBef>
                <a:spcPct val="0"/>
              </a:spcBef>
              <a:buFontTx/>
              <a:buChar char="-"/>
            </a:pPr>
            <a:r>
              <a:rPr lang="en-US" altLang="en-US" sz="2000" smtClean="0">
                <a:solidFill>
                  <a:srgbClr val="000000"/>
                </a:solidFill>
              </a:rPr>
              <a:t> For example, a skilled </a:t>
            </a:r>
            <a:r>
              <a:rPr lang="en-US" altLang="en-US" sz="2000" b="1" i="1" smtClean="0">
                <a:solidFill>
                  <a:srgbClr val="000000"/>
                </a:solidFill>
              </a:rPr>
              <a:t>golf</a:t>
            </a:r>
            <a:r>
              <a:rPr lang="en-US" altLang="en-US" sz="2000" smtClean="0">
                <a:solidFill>
                  <a:srgbClr val="000000"/>
                </a:solidFill>
              </a:rPr>
              <a:t>er expects to reach the </a:t>
            </a:r>
            <a:r>
              <a:rPr lang="en-US" altLang="en-US" sz="2000" b="1" i="1" smtClean="0">
                <a:solidFill>
                  <a:srgbClr val="000000"/>
                </a:solidFill>
              </a:rPr>
              <a:t>green</a:t>
            </a:r>
            <a:r>
              <a:rPr lang="en-US" altLang="en-US" sz="2000" smtClean="0">
                <a:solidFill>
                  <a:srgbClr val="000000"/>
                </a:solidFill>
              </a:rPr>
              <a:t> on a par-four hole in </a:t>
            </a:r>
            <a:r>
              <a:rPr lang="en-US" altLang="en-US" sz="2000" b="1" smtClean="0">
                <a:solidFill>
                  <a:srgbClr val="000000"/>
                </a:solidFill>
              </a:rPr>
              <a:t>...</a:t>
            </a:r>
            <a:r>
              <a:rPr lang="en-US" altLang="en-US" sz="2000" smtClean="0">
                <a:solidFill>
                  <a:srgbClr val="000000"/>
                </a:solidFill>
              </a:rPr>
              <a:t/>
            </a:r>
            <a:br>
              <a:rPr lang="en-US" altLang="en-US" sz="2000" smtClean="0">
                <a:solidFill>
                  <a:srgbClr val="000000"/>
                </a:solidFill>
              </a:rPr>
            </a:br>
            <a:r>
              <a:rPr lang="en-US" altLang="en-US" sz="2000" smtClean="0">
                <a:solidFill>
                  <a:srgbClr val="000000"/>
                </a:solidFill>
              </a:rPr>
              <a:t>- Manufactures and sells synthetic </a:t>
            </a:r>
            <a:r>
              <a:rPr lang="en-US" altLang="en-US" sz="2000" b="1" i="1" smtClean="0">
                <a:solidFill>
                  <a:srgbClr val="000000"/>
                </a:solidFill>
              </a:rPr>
              <a:t>golf</a:t>
            </a:r>
            <a:r>
              <a:rPr lang="en-US" altLang="en-US" sz="2000" smtClean="0">
                <a:solidFill>
                  <a:srgbClr val="000000"/>
                </a:solidFill>
              </a:rPr>
              <a:t> putting </a:t>
            </a:r>
            <a:r>
              <a:rPr lang="en-US" altLang="en-US" sz="2000" b="1" i="1" smtClean="0">
                <a:solidFill>
                  <a:srgbClr val="000000"/>
                </a:solidFill>
              </a:rPr>
              <a:t>green</a:t>
            </a:r>
            <a:r>
              <a:rPr lang="en-US" altLang="en-US" sz="2000" i="1" smtClean="0">
                <a:solidFill>
                  <a:srgbClr val="000000"/>
                </a:solidFill>
              </a:rPr>
              <a:t>s</a:t>
            </a:r>
            <a:r>
              <a:rPr lang="en-US" altLang="en-US" sz="2000" smtClean="0">
                <a:solidFill>
                  <a:srgbClr val="000000"/>
                </a:solidFill>
              </a:rPr>
              <a:t> and mats.</a:t>
            </a:r>
          </a:p>
          <a:p>
            <a:pPr eaLnBrk="1" hangingPunct="1">
              <a:spcBef>
                <a:spcPct val="0"/>
              </a:spcBef>
              <a:buFontTx/>
              <a:buNone/>
            </a:pPr>
            <a:endParaRPr lang="en-US" altLang="en-US" sz="2000" smtClean="0">
              <a:solidFill>
                <a:srgbClr val="000000"/>
              </a:solidFill>
            </a:endParaRPr>
          </a:p>
          <a:p>
            <a:pPr eaLnBrk="1" hangingPunct="1">
              <a:spcBef>
                <a:spcPct val="0"/>
              </a:spcBef>
              <a:buFontTx/>
              <a:buNone/>
            </a:pPr>
            <a:endParaRPr lang="en-US" altLang="en-US" sz="2000" smtClean="0">
              <a:solidFill>
                <a:srgbClr val="000000"/>
              </a:solidFill>
            </a:endParaRPr>
          </a:p>
        </p:txBody>
      </p:sp>
      <p:sp>
        <p:nvSpPr>
          <p:cNvPr id="6" name="Rectangle 5"/>
          <p:cNvSpPr>
            <a:spLocks noChangeArrowheads="1"/>
          </p:cNvSpPr>
          <p:nvPr/>
        </p:nvSpPr>
        <p:spPr bwMode="auto">
          <a:xfrm>
            <a:off x="285750" y="4500563"/>
            <a:ext cx="86439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smtClean="0">
                <a:solidFill>
                  <a:srgbClr val="000000"/>
                </a:solidFill>
              </a:rPr>
              <a:t>Irrelevant result can cause a `topic drift’: </a:t>
            </a:r>
          </a:p>
          <a:p>
            <a:pPr eaLnBrk="1" hangingPunct="1">
              <a:spcBef>
                <a:spcPct val="0"/>
              </a:spcBef>
              <a:buFontTx/>
              <a:buNone/>
            </a:pPr>
            <a:endParaRPr lang="en-US" altLang="en-US" sz="2000" smtClean="0">
              <a:solidFill>
                <a:srgbClr val="000000"/>
              </a:solidFill>
            </a:endParaRPr>
          </a:p>
          <a:p>
            <a:pPr eaLnBrk="1" hangingPunct="1">
              <a:spcBef>
                <a:spcPct val="0"/>
              </a:spcBef>
              <a:buFontTx/>
              <a:buChar char="-"/>
            </a:pPr>
            <a:r>
              <a:rPr lang="en-US" altLang="en-US" sz="2000" smtClean="0">
                <a:solidFill>
                  <a:srgbClr val="000000"/>
                </a:solidFill>
              </a:rPr>
              <a:t> Volkswagen </a:t>
            </a:r>
            <a:r>
              <a:rPr lang="en-US" altLang="en-US" sz="2000" b="1" i="1" smtClean="0">
                <a:solidFill>
                  <a:srgbClr val="000000"/>
                </a:solidFill>
              </a:rPr>
              <a:t>Golf</a:t>
            </a:r>
            <a:r>
              <a:rPr lang="en-US" altLang="en-US" sz="2000" smtClean="0">
                <a:solidFill>
                  <a:srgbClr val="000000"/>
                </a:solidFill>
              </a:rPr>
              <a:t>, 1999, </a:t>
            </a:r>
            <a:r>
              <a:rPr lang="en-US" altLang="en-US" sz="2000" b="1" i="1" smtClean="0">
                <a:solidFill>
                  <a:srgbClr val="000000"/>
                </a:solidFill>
              </a:rPr>
              <a:t>Green</a:t>
            </a:r>
            <a:r>
              <a:rPr lang="en-US" altLang="en-US" sz="2000" smtClean="0">
                <a:solidFill>
                  <a:srgbClr val="000000"/>
                </a:solidFill>
              </a:rPr>
              <a:t>, 2000cc, petrol, manual, , hatchback, 94000miles, 2.0 GTi, 2 Registered Keepers, HPI Checked, Air-Conditioning, Front and Rear Parking Sensors, ABS, Alarm, Alloy </a:t>
            </a:r>
            <a:br>
              <a:rPr lang="en-US" altLang="en-US" sz="2000" smtClean="0">
                <a:solidFill>
                  <a:srgbClr val="000000"/>
                </a:solidFill>
              </a:rPr>
            </a:br>
            <a:endParaRPr lang="en-US" altLang="en-US" sz="2000" smtClean="0">
              <a:solidFill>
                <a:srgbClr val="000000"/>
              </a:solidFill>
            </a:endParaRPr>
          </a:p>
        </p:txBody>
      </p:sp>
      <p:sp>
        <p:nvSpPr>
          <p:cNvPr id="237573" name="TextBox 4"/>
          <p:cNvSpPr txBox="1">
            <a:spLocks noChangeArrowheads="1"/>
          </p:cNvSpPr>
          <p:nvPr/>
        </p:nvSpPr>
        <p:spPr bwMode="auto">
          <a:xfrm>
            <a:off x="6591300" y="6564313"/>
            <a:ext cx="2628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rPr>
              <a:t>Slide credit: Ondrej Chum</a:t>
            </a:r>
          </a:p>
        </p:txBody>
      </p:sp>
    </p:spTree>
    <p:extLst>
      <p:ext uri="{BB962C8B-B14F-4D97-AF65-F5344CB8AC3E}">
        <p14:creationId xmlns:p14="http://schemas.microsoft.com/office/powerpoint/2010/main" val="105977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3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3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3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3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3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3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10238</TotalTime>
  <Words>3868</Words>
  <Application>Microsoft Office PowerPoint</Application>
  <PresentationFormat>On-screen Show (4:3)</PresentationFormat>
  <Paragraphs>614</Paragraphs>
  <Slides>105</Slides>
  <Notes>79</Notes>
  <HiddenSlides>12</HiddenSlides>
  <MMClips>0</MMClips>
  <ScaleCrop>false</ScaleCrop>
  <HeadingPairs>
    <vt:vector size="8" baseType="variant">
      <vt:variant>
        <vt:lpstr>Fonts Used</vt:lpstr>
      </vt:variant>
      <vt:variant>
        <vt:i4>9</vt:i4>
      </vt:variant>
      <vt:variant>
        <vt:lpstr>Theme</vt:lpstr>
      </vt:variant>
      <vt:variant>
        <vt:i4>22</vt:i4>
      </vt:variant>
      <vt:variant>
        <vt:lpstr>Embedded OLE Servers</vt:lpstr>
      </vt:variant>
      <vt:variant>
        <vt:i4>1</vt:i4>
      </vt:variant>
      <vt:variant>
        <vt:lpstr>Slide Titles</vt:lpstr>
      </vt:variant>
      <vt:variant>
        <vt:i4>105</vt:i4>
      </vt:variant>
    </vt:vector>
  </HeadingPairs>
  <TitlesOfParts>
    <vt:vector size="137" baseType="lpstr">
      <vt:lpstr>Arial</vt:lpstr>
      <vt:lpstr>Calibri</vt:lpstr>
      <vt:lpstr>DejaVu Sans</vt:lpstr>
      <vt:lpstr>ETH Light</vt:lpstr>
      <vt:lpstr>ETH-Light</vt:lpstr>
      <vt:lpstr>Helvetica</vt:lpstr>
      <vt:lpstr>Times New Roman</vt:lpstr>
      <vt:lpstr>Trebuchet MS</vt:lpstr>
      <vt:lpstr>Wingdings</vt:lpstr>
      <vt:lpstr>Default Design</vt:lpstr>
      <vt:lpstr>Office Theme</vt:lpstr>
      <vt:lpstr>1_Office Theme</vt:lpstr>
      <vt:lpstr>2_bernt</vt:lpstr>
      <vt:lpstr>3_bernt</vt:lpstr>
      <vt:lpstr>4_bernt</vt:lpstr>
      <vt:lpstr>1_Default Design</vt:lpstr>
      <vt:lpstr>2_Office Theme</vt:lpstr>
      <vt:lpstr>9_Default Design</vt:lpstr>
      <vt:lpstr>14_Default Design</vt:lpstr>
      <vt:lpstr>5_Default Design</vt:lpstr>
      <vt:lpstr>8_Default Design</vt:lpstr>
      <vt:lpstr>8_Office Theme</vt:lpstr>
      <vt:lpstr>1_Blank Presentation</vt:lpstr>
      <vt:lpstr>3_Default Design</vt:lpstr>
      <vt:lpstr>2_Default Design</vt:lpstr>
      <vt:lpstr>4_Default Design</vt:lpstr>
      <vt:lpstr>3_Office Theme</vt:lpstr>
      <vt:lpstr>4_Office Theme</vt:lpstr>
      <vt:lpstr>19_Default Design</vt:lpstr>
      <vt:lpstr>2_Blank Presentation</vt:lpstr>
      <vt:lpstr>18_Default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Categorization</vt:lpstr>
      <vt:lpstr>History of ideas in recognition</vt:lpstr>
      <vt:lpstr>1. Feature extraction</vt:lpstr>
      <vt:lpstr>1. Feature extraction</vt:lpstr>
      <vt:lpstr>1. Feature extraction</vt:lpstr>
      <vt:lpstr>2. Learning the visual vocabulary</vt:lpstr>
      <vt:lpstr>2. Learning the visual vocabulary</vt:lpstr>
      <vt:lpstr>2. Learning the visual vocabulary</vt:lpstr>
      <vt:lpstr>Example codebook</vt:lpstr>
      <vt:lpstr>Another codebook</vt:lpstr>
      <vt:lpstr>Visual vocabularies: Issues</vt:lpstr>
      <vt:lpstr>History of ideas in recognition</vt:lpstr>
      <vt:lpstr>Large-scale Instance Retrieval</vt:lpstr>
      <vt:lpstr>Multi-view matching</vt:lpstr>
      <vt:lpstr>Demo</vt:lpstr>
      <vt:lpstr>PowerPoint Presentation</vt:lpstr>
      <vt:lpstr>Video Google System</vt:lpstr>
      <vt:lpstr>Example Applications</vt:lpstr>
      <vt:lpstr>Application: Large-Scale Retrieval</vt:lpstr>
      <vt:lpstr>Web Demo: Movie Poster Recognition</vt:lpstr>
      <vt:lpstr>Application: Image Auto-Annotation</vt:lpstr>
      <vt:lpstr>PowerPoint Presentation</vt:lpstr>
      <vt:lpstr>Simple idea</vt:lpstr>
      <vt:lpstr>PowerPoint Presentation</vt:lpstr>
      <vt:lpstr>Indexing local features</vt:lpstr>
      <vt:lpstr>Indexing local features:  inverted file index</vt:lpstr>
      <vt:lpstr>Visual words</vt:lpstr>
      <vt:lpstr>Visual words</vt:lpstr>
      <vt:lpstr>Visual vocabulary formation</vt:lpstr>
      <vt:lpstr>Sampling strategies</vt:lpstr>
      <vt:lpstr>Inverted file index</vt:lpstr>
      <vt:lpstr>PowerPoint Presentation</vt:lpstr>
      <vt:lpstr>Inverted file index</vt:lpstr>
      <vt:lpstr>Instance recognition: remaining issues</vt:lpstr>
      <vt:lpstr>Analogy to documents</vt:lpstr>
      <vt:lpstr>PowerPoint Presentation</vt:lpstr>
      <vt:lpstr>Bags of visual words</vt:lpstr>
      <vt:lpstr>Comparing bags of words</vt:lpstr>
      <vt:lpstr>PowerPoint Presentation</vt:lpstr>
      <vt:lpstr>Instance recognition: remaining issues</vt:lpstr>
      <vt:lpstr>Vocabulary size</vt:lpstr>
      <vt:lpstr>Recognition with K-tree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trees: complexity</vt:lpstr>
      <vt:lpstr>110,000,000 Images in 5.8 Seconds</vt:lpstr>
      <vt:lpstr>PowerPoint Presentation</vt:lpstr>
      <vt:lpstr>PowerPoint Presentation</vt:lpstr>
      <vt:lpstr>PowerPoint Presentation</vt:lpstr>
      <vt:lpstr>Performance</vt:lpstr>
      <vt:lpstr>PowerPoint Presentation</vt:lpstr>
      <vt:lpstr>Visual words/bags of words</vt:lpstr>
      <vt:lpstr>Instance recognition: remaining issues</vt:lpstr>
      <vt:lpstr>Can we be more accurate?</vt:lpstr>
      <vt:lpstr>Can we be more accurate?</vt:lpstr>
      <vt:lpstr>Spatial Verification</vt:lpstr>
      <vt:lpstr>PowerPoint Presentation</vt:lpstr>
      <vt:lpstr>Spatial Verification: two basic strategies</vt:lpstr>
      <vt:lpstr>RANSAC verification</vt:lpstr>
      <vt:lpstr>Recall: Fitting an affine transformation</vt:lpstr>
      <vt:lpstr>RANSAC verification</vt:lpstr>
      <vt:lpstr>Instance recognition: remaining issues</vt:lpstr>
      <vt:lpstr>Scoring retrieval quality</vt:lpstr>
      <vt:lpstr>What else can we borrow from text retrieval?</vt:lpstr>
      <vt:lpstr>tf-idf weighting</vt:lpstr>
      <vt:lpstr>Query expansion</vt:lpstr>
      <vt:lpstr>Query Expansion</vt:lpstr>
      <vt:lpstr>Recognition via alignment</vt:lpstr>
      <vt:lpstr>Summary</vt:lpstr>
      <vt:lpstr>Lessons from a Decade Later</vt:lpstr>
      <vt:lpstr>Lessons from a Decade Later</vt:lpstr>
      <vt:lpstr>Things to remember</vt:lpstr>
    </vt:vector>
  </TitlesOfParts>
  <Company>New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ICCV 2005 Beijing, Short Course, Oct 15</dc:title>
  <dc:creator>Rob Fergus</dc:creator>
  <cp:lastModifiedBy>James</cp:lastModifiedBy>
  <cp:revision>220</cp:revision>
  <dcterms:created xsi:type="dcterms:W3CDTF">2005-10-15T04:03:13Z</dcterms:created>
  <dcterms:modified xsi:type="dcterms:W3CDTF">2018-10-17T20:20:51Z</dcterms:modified>
</cp:coreProperties>
</file>