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5" r:id="rId1"/>
  </p:sldMasterIdLst>
  <p:notesMasterIdLst>
    <p:notesMasterId r:id="rId44"/>
  </p:notesMasterIdLst>
  <p:sldIdLst>
    <p:sldId id="516" r:id="rId2"/>
    <p:sldId id="517" r:id="rId3"/>
    <p:sldId id="382" r:id="rId4"/>
    <p:sldId id="43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6" r:id="rId33"/>
    <p:sldId id="284" r:id="rId34"/>
    <p:sldId id="285" r:id="rId35"/>
    <p:sldId id="452" r:id="rId36"/>
    <p:sldId id="518" r:id="rId37"/>
    <p:sldId id="519" r:id="rId38"/>
    <p:sldId id="520" r:id="rId39"/>
    <p:sldId id="521" r:id="rId40"/>
    <p:sldId id="522" r:id="rId41"/>
    <p:sldId id="523" r:id="rId42"/>
    <p:sldId id="524" r:id="rId43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71801" autoAdjust="0"/>
  </p:normalViewPr>
  <p:slideViewPr>
    <p:cSldViewPr>
      <p:cViewPr varScale="1">
        <p:scale>
          <a:sx n="97" d="100"/>
          <a:sy n="97" d="100"/>
        </p:scale>
        <p:origin x="111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https://www.reddit.com/r/illusionporn/comments/sz7nnx/i_meticulously_sculpted_my_face_in_snow_it_took_6/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3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3" indent="0" algn="ctr">
              <a:buNone/>
              <a:defRPr sz="1800"/>
            </a:lvl3pPr>
            <a:lvl4pPr marL="1371454" indent="0" algn="ctr">
              <a:buNone/>
              <a:defRPr sz="1600"/>
            </a:lvl4pPr>
            <a:lvl5pPr marL="1828605" indent="0" algn="ctr">
              <a:buNone/>
              <a:defRPr sz="1600"/>
            </a:lvl5pPr>
            <a:lvl6pPr marL="2285757" indent="0" algn="ctr">
              <a:buNone/>
              <a:defRPr sz="1600"/>
            </a:lvl6pPr>
            <a:lvl7pPr marL="2742908" indent="0" algn="ctr">
              <a:buNone/>
              <a:defRPr sz="1600"/>
            </a:lvl7pPr>
            <a:lvl8pPr marL="3200059" indent="0" algn="ctr">
              <a:buNone/>
              <a:defRPr sz="1600"/>
            </a:lvl8pPr>
            <a:lvl9pPr marL="36572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6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1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1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6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2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6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0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3" indent="0">
              <a:buNone/>
              <a:defRPr sz="2400"/>
            </a:lvl3pPr>
            <a:lvl4pPr marL="1371454" indent="0">
              <a:buNone/>
              <a:defRPr sz="2000"/>
            </a:lvl4pPr>
            <a:lvl5pPr marL="1828605" indent="0">
              <a:buNone/>
              <a:defRPr sz="2000"/>
            </a:lvl5pPr>
            <a:lvl6pPr marL="2285757" indent="0">
              <a:buNone/>
              <a:defRPr sz="2000"/>
            </a:lvl6pPr>
            <a:lvl7pPr marL="2742908" indent="0">
              <a:buNone/>
              <a:defRPr sz="2000"/>
            </a:lvl7pPr>
            <a:lvl8pPr marL="3200059" indent="0">
              <a:buNone/>
              <a:defRPr sz="2000"/>
            </a:lvl8pPr>
            <a:lvl9pPr marL="365721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4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6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0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1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3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4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5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reddit.com/r/illusionporn/comments/sz7nnx/i_meticulously_sculpted_my_face_in_snow_it_took_6/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inted Einstein Hollow Face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527"/>
          </a:xfrm>
        </p:spPr>
      </p:pic>
    </p:spTree>
    <p:extLst>
      <p:ext uri="{BB962C8B-B14F-4D97-AF65-F5344CB8AC3E}">
        <p14:creationId xmlns:p14="http://schemas.microsoft.com/office/powerpoint/2010/main" val="5292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_snow_f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0"/>
            <a:ext cx="7010400" cy="6865133"/>
          </a:xfrm>
        </p:spPr>
      </p:pic>
      <p:sp>
        <p:nvSpPr>
          <p:cNvPr id="5" name="TextBox 4"/>
          <p:cNvSpPr txBox="1"/>
          <p:nvPr/>
        </p:nvSpPr>
        <p:spPr>
          <a:xfrm>
            <a:off x="11049000" y="63963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080" y="5680087"/>
            <a:ext cx="4494256" cy="82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9491"/>
          <a:stretch/>
        </p:blipFill>
        <p:spPr>
          <a:xfrm>
            <a:off x="1535876" y="10970"/>
            <a:ext cx="9120249" cy="3454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  <a:br>
              <a:rPr lang="en-US" dirty="0"/>
            </a:br>
            <a:r>
              <a:rPr lang="en-US" dirty="0"/>
              <a:t>Neural Net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James Hays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562" y="6489430"/>
            <a:ext cx="387103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Many slides by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Marc’Aurelio</a:t>
            </a: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Ranzato</a:t>
            </a:r>
            <a:endParaRPr lang="en-US" sz="179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3611436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1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5417154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5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7222872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0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9028590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2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7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A4DC2B1-96D6-4FC5-9C84-92702F23E90F}"/>
              </a:ext>
            </a:extLst>
          </p:cNvPr>
          <p:cNvSpPr/>
          <p:nvPr/>
        </p:nvSpPr>
        <p:spPr>
          <a:xfrm>
            <a:off x="3150314" y="3589947"/>
            <a:ext cx="7178173" cy="2296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0" dirty="0">
                <a:solidFill>
                  <a:prstClr val="white"/>
                </a:solidFill>
                <a:latin typeface="Calibri" panose="020F0502020204030204"/>
              </a:rPr>
              <a:t>Representation design matters more for all of these</a:t>
            </a:r>
          </a:p>
        </p:txBody>
      </p:sp>
    </p:spTree>
    <p:extLst>
      <p:ext uri="{BB962C8B-B14F-4D97-AF65-F5344CB8AC3E}">
        <p14:creationId xmlns:p14="http://schemas.microsoft.com/office/powerpoint/2010/main" val="29181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23378</TotalTime>
  <Words>420</Words>
  <Application>Microsoft Office PowerPoint</Application>
  <PresentationFormat>Widescreen</PresentationFormat>
  <Paragraphs>178</Paragraphs>
  <Slides>42</Slides>
  <Notes>1</Notes>
  <HiddenSlides>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</vt:lpstr>
      <vt:lpstr>Standard</vt:lpstr>
      <vt:lpstr>PowerPoint Presentation</vt:lpstr>
      <vt:lpstr>PowerPoint Presentation</vt:lpstr>
      <vt:lpstr>Deep Learning Neural Net Basics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 Hays</cp:lastModifiedBy>
  <cp:revision>418</cp:revision>
  <dcterms:created xsi:type="dcterms:W3CDTF">2002-05-13T23:53:31Z</dcterms:created>
  <dcterms:modified xsi:type="dcterms:W3CDTF">2022-10-13T16:19:25Z</dcterms:modified>
</cp:coreProperties>
</file>