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7.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8.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theme/theme9.xml" ContentType="application/vnd.openxmlformats-officedocument.theme+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0.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theme/theme11.xml" ContentType="application/vnd.openxmlformats-officedocument.theme+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theme/theme12.xml" ContentType="application/vnd.openxmlformats-officedocument.theme+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3.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14.xml" ContentType="application/vnd.openxmlformats-officedocument.theme+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15.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16.xml" ContentType="application/vnd.openxmlformats-officedocument.theme+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theme/theme17.xml" ContentType="application/vnd.openxmlformats-officedocument.theme+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57" r:id="rId2"/>
    <p:sldMasterId id="2147485454" r:id="rId3"/>
    <p:sldMasterId id="2147485622" r:id="rId4"/>
    <p:sldMasterId id="2147485636" r:id="rId5"/>
    <p:sldMasterId id="2147485649" r:id="rId6"/>
    <p:sldMasterId id="2147485662" r:id="rId7"/>
    <p:sldMasterId id="2147485675" r:id="rId8"/>
    <p:sldMasterId id="2147485722" r:id="rId9"/>
    <p:sldMasterId id="2147485736" r:id="rId10"/>
    <p:sldMasterId id="2147485748" r:id="rId11"/>
    <p:sldMasterId id="2147485761" r:id="rId12"/>
    <p:sldMasterId id="2147485773" r:id="rId13"/>
    <p:sldMasterId id="2147485786" r:id="rId14"/>
    <p:sldMasterId id="2147485800" r:id="rId15"/>
    <p:sldMasterId id="2147485814" r:id="rId16"/>
    <p:sldMasterId id="2147485827" r:id="rId17"/>
    <p:sldMasterId id="2147485841" r:id="rId18"/>
  </p:sldMasterIdLst>
  <p:notesMasterIdLst>
    <p:notesMasterId r:id="rId160"/>
  </p:notesMasterIdLst>
  <p:handoutMasterIdLst>
    <p:handoutMasterId r:id="rId161"/>
  </p:handoutMasterIdLst>
  <p:sldIdLst>
    <p:sldId id="758" r:id="rId19"/>
    <p:sldId id="759" r:id="rId20"/>
    <p:sldId id="760" r:id="rId21"/>
    <p:sldId id="764" r:id="rId22"/>
    <p:sldId id="778" r:id="rId23"/>
    <p:sldId id="779" r:id="rId24"/>
    <p:sldId id="780" r:id="rId25"/>
    <p:sldId id="838" r:id="rId26"/>
    <p:sldId id="839" r:id="rId27"/>
    <p:sldId id="877" r:id="rId28"/>
    <p:sldId id="878" r:id="rId29"/>
    <p:sldId id="885" r:id="rId30"/>
    <p:sldId id="886" r:id="rId31"/>
    <p:sldId id="887" r:id="rId32"/>
    <p:sldId id="888" r:id="rId33"/>
    <p:sldId id="889" r:id="rId34"/>
    <p:sldId id="890" r:id="rId35"/>
    <p:sldId id="891" r:id="rId36"/>
    <p:sldId id="892" r:id="rId37"/>
    <p:sldId id="893" r:id="rId38"/>
    <p:sldId id="894" r:id="rId39"/>
    <p:sldId id="895" r:id="rId40"/>
    <p:sldId id="896" r:id="rId41"/>
    <p:sldId id="897" r:id="rId42"/>
    <p:sldId id="898" r:id="rId43"/>
    <p:sldId id="899" r:id="rId44"/>
    <p:sldId id="900" r:id="rId45"/>
    <p:sldId id="901" r:id="rId46"/>
    <p:sldId id="902" r:id="rId47"/>
    <p:sldId id="903" r:id="rId48"/>
    <p:sldId id="904" r:id="rId49"/>
    <p:sldId id="905" r:id="rId50"/>
    <p:sldId id="906" r:id="rId51"/>
    <p:sldId id="907" r:id="rId52"/>
    <p:sldId id="908" r:id="rId53"/>
    <p:sldId id="909" r:id="rId54"/>
    <p:sldId id="910" r:id="rId55"/>
    <p:sldId id="911" r:id="rId56"/>
    <p:sldId id="256" r:id="rId57"/>
    <p:sldId id="604" r:id="rId58"/>
    <p:sldId id="605" r:id="rId59"/>
    <p:sldId id="777" r:id="rId60"/>
    <p:sldId id="606" r:id="rId61"/>
    <p:sldId id="607" r:id="rId62"/>
    <p:sldId id="608" r:id="rId63"/>
    <p:sldId id="912" r:id="rId64"/>
    <p:sldId id="715" r:id="rId65"/>
    <p:sldId id="610" r:id="rId66"/>
    <p:sldId id="611" r:id="rId67"/>
    <p:sldId id="612" r:id="rId68"/>
    <p:sldId id="749" r:id="rId69"/>
    <p:sldId id="761" r:id="rId70"/>
    <p:sldId id="622" r:id="rId71"/>
    <p:sldId id="624" r:id="rId72"/>
    <p:sldId id="625" r:id="rId73"/>
    <p:sldId id="623" r:id="rId74"/>
    <p:sldId id="837" r:id="rId75"/>
    <p:sldId id="626" r:id="rId76"/>
    <p:sldId id="627" r:id="rId77"/>
    <p:sldId id="628" r:id="rId78"/>
    <p:sldId id="873" r:id="rId79"/>
    <p:sldId id="874" r:id="rId80"/>
    <p:sldId id="945" r:id="rId81"/>
    <p:sldId id="872" r:id="rId82"/>
    <p:sldId id="875" r:id="rId83"/>
    <p:sldId id="871" r:id="rId84"/>
    <p:sldId id="736" r:id="rId85"/>
    <p:sldId id="840" r:id="rId86"/>
    <p:sldId id="267" r:id="rId87"/>
    <p:sldId id="842" r:id="rId88"/>
    <p:sldId id="841" r:id="rId89"/>
    <p:sldId id="771" r:id="rId90"/>
    <p:sldId id="770" r:id="rId91"/>
    <p:sldId id="772" r:id="rId92"/>
    <p:sldId id="737" r:id="rId93"/>
    <p:sldId id="709" r:id="rId94"/>
    <p:sldId id="615" r:id="rId95"/>
    <p:sldId id="616" r:id="rId96"/>
    <p:sldId id="617" r:id="rId97"/>
    <p:sldId id="618" r:id="rId98"/>
    <p:sldId id="619" r:id="rId99"/>
    <p:sldId id="620" r:id="rId100"/>
    <p:sldId id="621" r:id="rId101"/>
    <p:sldId id="629" r:id="rId102"/>
    <p:sldId id="630" r:id="rId103"/>
    <p:sldId id="632" r:id="rId104"/>
    <p:sldId id="633" r:id="rId105"/>
    <p:sldId id="634" r:id="rId106"/>
    <p:sldId id="635" r:id="rId107"/>
    <p:sldId id="913" r:id="rId108"/>
    <p:sldId id="914" r:id="rId109"/>
    <p:sldId id="850" r:id="rId110"/>
    <p:sldId id="851" r:id="rId111"/>
    <p:sldId id="852" r:id="rId112"/>
    <p:sldId id="853" r:id="rId113"/>
    <p:sldId id="854" r:id="rId114"/>
    <p:sldId id="856" r:id="rId115"/>
    <p:sldId id="857" r:id="rId116"/>
    <p:sldId id="858" r:id="rId117"/>
    <p:sldId id="859" r:id="rId118"/>
    <p:sldId id="860" r:id="rId119"/>
    <p:sldId id="861" r:id="rId120"/>
    <p:sldId id="862" r:id="rId121"/>
    <p:sldId id="863" r:id="rId122"/>
    <p:sldId id="864" r:id="rId123"/>
    <p:sldId id="865" r:id="rId124"/>
    <p:sldId id="866" r:id="rId125"/>
    <p:sldId id="867" r:id="rId126"/>
    <p:sldId id="868" r:id="rId127"/>
    <p:sldId id="870" r:id="rId128"/>
    <p:sldId id="915" r:id="rId129"/>
    <p:sldId id="916" r:id="rId130"/>
    <p:sldId id="917" r:id="rId131"/>
    <p:sldId id="918" r:id="rId132"/>
    <p:sldId id="919" r:id="rId133"/>
    <p:sldId id="876" r:id="rId134"/>
    <p:sldId id="920" r:id="rId135"/>
    <p:sldId id="921" r:id="rId136"/>
    <p:sldId id="879" r:id="rId137"/>
    <p:sldId id="933" r:id="rId138"/>
    <p:sldId id="881" r:id="rId139"/>
    <p:sldId id="882" r:id="rId140"/>
    <p:sldId id="883" r:id="rId141"/>
    <p:sldId id="880" r:id="rId142"/>
    <p:sldId id="884" r:id="rId143"/>
    <p:sldId id="934" r:id="rId144"/>
    <p:sldId id="929" r:id="rId145"/>
    <p:sldId id="935" r:id="rId146"/>
    <p:sldId id="936" r:id="rId147"/>
    <p:sldId id="489" r:id="rId148"/>
    <p:sldId id="943" r:id="rId149"/>
    <p:sldId id="420" r:id="rId150"/>
    <p:sldId id="495" r:id="rId151"/>
    <p:sldId id="944" r:id="rId152"/>
    <p:sldId id="930" r:id="rId153"/>
    <p:sldId id="931" r:id="rId154"/>
    <p:sldId id="937" r:id="rId155"/>
    <p:sldId id="938" r:id="rId156"/>
    <p:sldId id="939" r:id="rId157"/>
    <p:sldId id="940" r:id="rId158"/>
    <p:sldId id="941" r:id="rId159"/>
  </p:sldIdLst>
  <p:sldSz cx="12192000" cy="6858000"/>
  <p:notesSz cx="7315200" cy="9601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81858" autoAdjust="0"/>
  </p:normalViewPr>
  <p:slideViewPr>
    <p:cSldViewPr>
      <p:cViewPr varScale="1">
        <p:scale>
          <a:sx n="79" d="100"/>
          <a:sy n="79" d="100"/>
        </p:scale>
        <p:origin x="507" y="42"/>
      </p:cViewPr>
      <p:guideLst>
        <p:guide orient="horz" pos="2160"/>
        <p:guide pos="3840"/>
      </p:guideLst>
    </p:cSldViewPr>
  </p:slideViewPr>
  <p:notesTextViewPr>
    <p:cViewPr>
      <p:scale>
        <a:sx n="1" d="1"/>
        <a:sy n="1" d="1"/>
      </p:scale>
      <p:origin x="0" y="0"/>
    </p:cViewPr>
  </p:notesTextViewPr>
  <p:sorterViewPr>
    <p:cViewPr>
      <p:scale>
        <a:sx n="60" d="100"/>
        <a:sy n="60" d="100"/>
      </p:scale>
      <p:origin x="0" y="0"/>
    </p:cViewPr>
  </p:sorterViewPr>
  <p:notesViewPr>
    <p:cSldViewPr>
      <p:cViewPr varScale="1">
        <p:scale>
          <a:sx n="67" d="100"/>
          <a:sy n="67" d="100"/>
        </p:scale>
        <p:origin x="-2736" y="-96"/>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9.xml"/><Relationship Id="rId21" Type="http://schemas.openxmlformats.org/officeDocument/2006/relationships/slide" Target="slides/slide3.xml"/><Relationship Id="rId42" Type="http://schemas.openxmlformats.org/officeDocument/2006/relationships/slide" Target="slides/slide24.xml"/><Relationship Id="rId63" Type="http://schemas.openxmlformats.org/officeDocument/2006/relationships/slide" Target="slides/slide45.xml"/><Relationship Id="rId84" Type="http://schemas.openxmlformats.org/officeDocument/2006/relationships/slide" Target="slides/slide66.xml"/><Relationship Id="rId138" Type="http://schemas.openxmlformats.org/officeDocument/2006/relationships/slide" Target="slides/slide120.xml"/><Relationship Id="rId159" Type="http://schemas.openxmlformats.org/officeDocument/2006/relationships/slide" Target="slides/slide141.xml"/><Relationship Id="rId107" Type="http://schemas.openxmlformats.org/officeDocument/2006/relationships/slide" Target="slides/slide89.xml"/><Relationship Id="rId11" Type="http://schemas.openxmlformats.org/officeDocument/2006/relationships/slideMaster" Target="slideMasters/slideMaster11.xml"/><Relationship Id="rId32" Type="http://schemas.openxmlformats.org/officeDocument/2006/relationships/slide" Target="slides/slide14.xml"/><Relationship Id="rId53" Type="http://schemas.openxmlformats.org/officeDocument/2006/relationships/slide" Target="slides/slide35.xml"/><Relationship Id="rId74" Type="http://schemas.openxmlformats.org/officeDocument/2006/relationships/slide" Target="slides/slide56.xml"/><Relationship Id="rId128" Type="http://schemas.openxmlformats.org/officeDocument/2006/relationships/slide" Target="slides/slide110.xml"/><Relationship Id="rId149" Type="http://schemas.openxmlformats.org/officeDocument/2006/relationships/slide" Target="slides/slide131.xml"/><Relationship Id="rId5" Type="http://schemas.openxmlformats.org/officeDocument/2006/relationships/slideMaster" Target="slideMasters/slideMaster5.xml"/><Relationship Id="rId95" Type="http://schemas.openxmlformats.org/officeDocument/2006/relationships/slide" Target="slides/slide77.xml"/><Relationship Id="rId160" Type="http://schemas.openxmlformats.org/officeDocument/2006/relationships/notesMaster" Target="notesMasters/notesMaster1.xml"/><Relationship Id="rId22" Type="http://schemas.openxmlformats.org/officeDocument/2006/relationships/slide" Target="slides/slide4.xml"/><Relationship Id="rId43" Type="http://schemas.openxmlformats.org/officeDocument/2006/relationships/slide" Target="slides/slide25.xml"/><Relationship Id="rId64" Type="http://schemas.openxmlformats.org/officeDocument/2006/relationships/slide" Target="slides/slide46.xml"/><Relationship Id="rId118" Type="http://schemas.openxmlformats.org/officeDocument/2006/relationships/slide" Target="slides/slide100.xml"/><Relationship Id="rId139" Type="http://schemas.openxmlformats.org/officeDocument/2006/relationships/slide" Target="slides/slide121.xml"/><Relationship Id="rId85" Type="http://schemas.openxmlformats.org/officeDocument/2006/relationships/slide" Target="slides/slide67.xml"/><Relationship Id="rId150" Type="http://schemas.openxmlformats.org/officeDocument/2006/relationships/slide" Target="slides/slide132.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15.xml"/><Relationship Id="rId38" Type="http://schemas.openxmlformats.org/officeDocument/2006/relationships/slide" Target="slides/slide20.xml"/><Relationship Id="rId59" Type="http://schemas.openxmlformats.org/officeDocument/2006/relationships/slide" Target="slides/slide41.xml"/><Relationship Id="rId103" Type="http://schemas.openxmlformats.org/officeDocument/2006/relationships/slide" Target="slides/slide85.xml"/><Relationship Id="rId108" Type="http://schemas.openxmlformats.org/officeDocument/2006/relationships/slide" Target="slides/slide90.xml"/><Relationship Id="rId124" Type="http://schemas.openxmlformats.org/officeDocument/2006/relationships/slide" Target="slides/slide106.xml"/><Relationship Id="rId129" Type="http://schemas.openxmlformats.org/officeDocument/2006/relationships/slide" Target="slides/slide111.xml"/><Relationship Id="rId54" Type="http://schemas.openxmlformats.org/officeDocument/2006/relationships/slide" Target="slides/slide36.xml"/><Relationship Id="rId70" Type="http://schemas.openxmlformats.org/officeDocument/2006/relationships/slide" Target="slides/slide52.xml"/><Relationship Id="rId75" Type="http://schemas.openxmlformats.org/officeDocument/2006/relationships/slide" Target="slides/slide57.xml"/><Relationship Id="rId91" Type="http://schemas.openxmlformats.org/officeDocument/2006/relationships/slide" Target="slides/slide73.xml"/><Relationship Id="rId96" Type="http://schemas.openxmlformats.org/officeDocument/2006/relationships/slide" Target="slides/slide78.xml"/><Relationship Id="rId140" Type="http://schemas.openxmlformats.org/officeDocument/2006/relationships/slide" Target="slides/slide122.xml"/><Relationship Id="rId145" Type="http://schemas.openxmlformats.org/officeDocument/2006/relationships/slide" Target="slides/slide127.xml"/><Relationship Id="rId16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5.xml"/><Relationship Id="rId28" Type="http://schemas.openxmlformats.org/officeDocument/2006/relationships/slide" Target="slides/slide10.xml"/><Relationship Id="rId49" Type="http://schemas.openxmlformats.org/officeDocument/2006/relationships/slide" Target="slides/slide31.xml"/><Relationship Id="rId114" Type="http://schemas.openxmlformats.org/officeDocument/2006/relationships/slide" Target="slides/slide96.xml"/><Relationship Id="rId119" Type="http://schemas.openxmlformats.org/officeDocument/2006/relationships/slide" Target="slides/slide101.xml"/><Relationship Id="rId44" Type="http://schemas.openxmlformats.org/officeDocument/2006/relationships/slide" Target="slides/slide26.xml"/><Relationship Id="rId60" Type="http://schemas.openxmlformats.org/officeDocument/2006/relationships/slide" Target="slides/slide42.xml"/><Relationship Id="rId65" Type="http://schemas.openxmlformats.org/officeDocument/2006/relationships/slide" Target="slides/slide47.xml"/><Relationship Id="rId81" Type="http://schemas.openxmlformats.org/officeDocument/2006/relationships/slide" Target="slides/slide63.xml"/><Relationship Id="rId86" Type="http://schemas.openxmlformats.org/officeDocument/2006/relationships/slide" Target="slides/slide68.xml"/><Relationship Id="rId130" Type="http://schemas.openxmlformats.org/officeDocument/2006/relationships/slide" Target="slides/slide112.xml"/><Relationship Id="rId135" Type="http://schemas.openxmlformats.org/officeDocument/2006/relationships/slide" Target="slides/slide117.xml"/><Relationship Id="rId151" Type="http://schemas.openxmlformats.org/officeDocument/2006/relationships/slide" Target="slides/slide133.xml"/><Relationship Id="rId156" Type="http://schemas.openxmlformats.org/officeDocument/2006/relationships/slide" Target="slides/slide138.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1.xml"/><Relationship Id="rId109" Type="http://schemas.openxmlformats.org/officeDocument/2006/relationships/slide" Target="slides/slide9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6" Type="http://schemas.openxmlformats.org/officeDocument/2006/relationships/slide" Target="slides/slide58.xml"/><Relationship Id="rId97" Type="http://schemas.openxmlformats.org/officeDocument/2006/relationships/slide" Target="slides/slide79.xml"/><Relationship Id="rId104" Type="http://schemas.openxmlformats.org/officeDocument/2006/relationships/slide" Target="slides/slide86.xml"/><Relationship Id="rId120" Type="http://schemas.openxmlformats.org/officeDocument/2006/relationships/slide" Target="slides/slide102.xml"/><Relationship Id="rId125" Type="http://schemas.openxmlformats.org/officeDocument/2006/relationships/slide" Target="slides/slide107.xml"/><Relationship Id="rId141" Type="http://schemas.openxmlformats.org/officeDocument/2006/relationships/slide" Target="slides/slide123.xml"/><Relationship Id="rId146" Type="http://schemas.openxmlformats.org/officeDocument/2006/relationships/slide" Target="slides/slide128.xml"/><Relationship Id="rId7" Type="http://schemas.openxmlformats.org/officeDocument/2006/relationships/slideMaster" Target="slideMasters/slideMaster7.xml"/><Relationship Id="rId71" Type="http://schemas.openxmlformats.org/officeDocument/2006/relationships/slide" Target="slides/slide53.xml"/><Relationship Id="rId92" Type="http://schemas.openxmlformats.org/officeDocument/2006/relationships/slide" Target="slides/slide74.xml"/><Relationship Id="rId162" Type="http://schemas.openxmlformats.org/officeDocument/2006/relationships/presProps" Target="presProps.xml"/><Relationship Id="rId2" Type="http://schemas.openxmlformats.org/officeDocument/2006/relationships/slideMaster" Target="slideMasters/slideMaster2.xml"/><Relationship Id="rId29" Type="http://schemas.openxmlformats.org/officeDocument/2006/relationships/slide" Target="slides/slide11.xml"/><Relationship Id="rId24" Type="http://schemas.openxmlformats.org/officeDocument/2006/relationships/slide" Target="slides/slide6.xml"/><Relationship Id="rId40" Type="http://schemas.openxmlformats.org/officeDocument/2006/relationships/slide" Target="slides/slide22.xml"/><Relationship Id="rId45" Type="http://schemas.openxmlformats.org/officeDocument/2006/relationships/slide" Target="slides/slide27.xml"/><Relationship Id="rId66" Type="http://schemas.openxmlformats.org/officeDocument/2006/relationships/slide" Target="slides/slide48.xml"/><Relationship Id="rId87" Type="http://schemas.openxmlformats.org/officeDocument/2006/relationships/slide" Target="slides/slide69.xml"/><Relationship Id="rId110" Type="http://schemas.openxmlformats.org/officeDocument/2006/relationships/slide" Target="slides/slide92.xml"/><Relationship Id="rId115" Type="http://schemas.openxmlformats.org/officeDocument/2006/relationships/slide" Target="slides/slide97.xml"/><Relationship Id="rId131" Type="http://schemas.openxmlformats.org/officeDocument/2006/relationships/slide" Target="slides/slide113.xml"/><Relationship Id="rId136" Type="http://schemas.openxmlformats.org/officeDocument/2006/relationships/slide" Target="slides/slide118.xml"/><Relationship Id="rId157" Type="http://schemas.openxmlformats.org/officeDocument/2006/relationships/slide" Target="slides/slide139.xml"/><Relationship Id="rId61" Type="http://schemas.openxmlformats.org/officeDocument/2006/relationships/slide" Target="slides/slide43.xml"/><Relationship Id="rId82" Type="http://schemas.openxmlformats.org/officeDocument/2006/relationships/slide" Target="slides/slide64.xml"/><Relationship Id="rId152" Type="http://schemas.openxmlformats.org/officeDocument/2006/relationships/slide" Target="slides/slide134.xml"/><Relationship Id="rId19" Type="http://schemas.openxmlformats.org/officeDocument/2006/relationships/slide" Target="slides/slide1.xml"/><Relationship Id="rId14" Type="http://schemas.openxmlformats.org/officeDocument/2006/relationships/slideMaster" Target="slideMasters/slideMaster14.xml"/><Relationship Id="rId30" Type="http://schemas.openxmlformats.org/officeDocument/2006/relationships/slide" Target="slides/slide12.xml"/><Relationship Id="rId35" Type="http://schemas.openxmlformats.org/officeDocument/2006/relationships/slide" Target="slides/slide17.xml"/><Relationship Id="rId56" Type="http://schemas.openxmlformats.org/officeDocument/2006/relationships/slide" Target="slides/slide38.xml"/><Relationship Id="rId77" Type="http://schemas.openxmlformats.org/officeDocument/2006/relationships/slide" Target="slides/slide59.xml"/><Relationship Id="rId100" Type="http://schemas.openxmlformats.org/officeDocument/2006/relationships/slide" Target="slides/slide82.xml"/><Relationship Id="rId105" Type="http://schemas.openxmlformats.org/officeDocument/2006/relationships/slide" Target="slides/slide87.xml"/><Relationship Id="rId126" Type="http://schemas.openxmlformats.org/officeDocument/2006/relationships/slide" Target="slides/slide108.xml"/><Relationship Id="rId147" Type="http://schemas.openxmlformats.org/officeDocument/2006/relationships/slide" Target="slides/slide129.xml"/><Relationship Id="rId8" Type="http://schemas.openxmlformats.org/officeDocument/2006/relationships/slideMaster" Target="slideMasters/slideMaster8.xml"/><Relationship Id="rId51" Type="http://schemas.openxmlformats.org/officeDocument/2006/relationships/slide" Target="slides/slide33.xml"/><Relationship Id="rId72" Type="http://schemas.openxmlformats.org/officeDocument/2006/relationships/slide" Target="slides/slide54.xml"/><Relationship Id="rId93" Type="http://schemas.openxmlformats.org/officeDocument/2006/relationships/slide" Target="slides/slide75.xml"/><Relationship Id="rId98" Type="http://schemas.openxmlformats.org/officeDocument/2006/relationships/slide" Target="slides/slide80.xml"/><Relationship Id="rId121" Type="http://schemas.openxmlformats.org/officeDocument/2006/relationships/slide" Target="slides/slide103.xml"/><Relationship Id="rId142" Type="http://schemas.openxmlformats.org/officeDocument/2006/relationships/slide" Target="slides/slide124.xml"/><Relationship Id="rId163" Type="http://schemas.openxmlformats.org/officeDocument/2006/relationships/viewProps" Target="viewProps.xml"/><Relationship Id="rId3" Type="http://schemas.openxmlformats.org/officeDocument/2006/relationships/slideMaster" Target="slideMasters/slideMaster3.xml"/><Relationship Id="rId25" Type="http://schemas.openxmlformats.org/officeDocument/2006/relationships/slide" Target="slides/slide7.xml"/><Relationship Id="rId46" Type="http://schemas.openxmlformats.org/officeDocument/2006/relationships/slide" Target="slides/slide28.xml"/><Relationship Id="rId67" Type="http://schemas.openxmlformats.org/officeDocument/2006/relationships/slide" Target="slides/slide49.xml"/><Relationship Id="rId116" Type="http://schemas.openxmlformats.org/officeDocument/2006/relationships/slide" Target="slides/slide98.xml"/><Relationship Id="rId137" Type="http://schemas.openxmlformats.org/officeDocument/2006/relationships/slide" Target="slides/slide119.xml"/><Relationship Id="rId158" Type="http://schemas.openxmlformats.org/officeDocument/2006/relationships/slide" Target="slides/slide140.xml"/><Relationship Id="rId20" Type="http://schemas.openxmlformats.org/officeDocument/2006/relationships/slide" Target="slides/slide2.xml"/><Relationship Id="rId41" Type="http://schemas.openxmlformats.org/officeDocument/2006/relationships/slide" Target="slides/slide23.xml"/><Relationship Id="rId62" Type="http://schemas.openxmlformats.org/officeDocument/2006/relationships/slide" Target="slides/slide44.xml"/><Relationship Id="rId83" Type="http://schemas.openxmlformats.org/officeDocument/2006/relationships/slide" Target="slides/slide65.xml"/><Relationship Id="rId88" Type="http://schemas.openxmlformats.org/officeDocument/2006/relationships/slide" Target="slides/slide70.xml"/><Relationship Id="rId111" Type="http://schemas.openxmlformats.org/officeDocument/2006/relationships/slide" Target="slides/slide93.xml"/><Relationship Id="rId132" Type="http://schemas.openxmlformats.org/officeDocument/2006/relationships/slide" Target="slides/slide114.xml"/><Relationship Id="rId153" Type="http://schemas.openxmlformats.org/officeDocument/2006/relationships/slide" Target="slides/slide135.xml"/><Relationship Id="rId15" Type="http://schemas.openxmlformats.org/officeDocument/2006/relationships/slideMaster" Target="slideMasters/slideMaster15.xml"/><Relationship Id="rId36" Type="http://schemas.openxmlformats.org/officeDocument/2006/relationships/slide" Target="slides/slide18.xml"/><Relationship Id="rId57" Type="http://schemas.openxmlformats.org/officeDocument/2006/relationships/slide" Target="slides/slide39.xml"/><Relationship Id="rId106" Type="http://schemas.openxmlformats.org/officeDocument/2006/relationships/slide" Target="slides/slide88.xml"/><Relationship Id="rId127" Type="http://schemas.openxmlformats.org/officeDocument/2006/relationships/slide" Target="slides/slide109.xml"/><Relationship Id="rId10" Type="http://schemas.openxmlformats.org/officeDocument/2006/relationships/slideMaster" Target="slideMasters/slideMaster10.xml"/><Relationship Id="rId31" Type="http://schemas.openxmlformats.org/officeDocument/2006/relationships/slide" Target="slides/slide13.xml"/><Relationship Id="rId52" Type="http://schemas.openxmlformats.org/officeDocument/2006/relationships/slide" Target="slides/slide34.xml"/><Relationship Id="rId73" Type="http://schemas.openxmlformats.org/officeDocument/2006/relationships/slide" Target="slides/slide55.xml"/><Relationship Id="rId78" Type="http://schemas.openxmlformats.org/officeDocument/2006/relationships/slide" Target="slides/slide60.xml"/><Relationship Id="rId94" Type="http://schemas.openxmlformats.org/officeDocument/2006/relationships/slide" Target="slides/slide76.xml"/><Relationship Id="rId99" Type="http://schemas.openxmlformats.org/officeDocument/2006/relationships/slide" Target="slides/slide81.xml"/><Relationship Id="rId101" Type="http://schemas.openxmlformats.org/officeDocument/2006/relationships/slide" Target="slides/slide83.xml"/><Relationship Id="rId122" Type="http://schemas.openxmlformats.org/officeDocument/2006/relationships/slide" Target="slides/slide104.xml"/><Relationship Id="rId143" Type="http://schemas.openxmlformats.org/officeDocument/2006/relationships/slide" Target="slides/slide125.xml"/><Relationship Id="rId148" Type="http://schemas.openxmlformats.org/officeDocument/2006/relationships/slide" Target="slides/slide130.xml"/><Relationship Id="rId16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8.xml"/><Relationship Id="rId47" Type="http://schemas.openxmlformats.org/officeDocument/2006/relationships/slide" Target="slides/slide29.xml"/><Relationship Id="rId68" Type="http://schemas.openxmlformats.org/officeDocument/2006/relationships/slide" Target="slides/slide50.xml"/><Relationship Id="rId89" Type="http://schemas.openxmlformats.org/officeDocument/2006/relationships/slide" Target="slides/slide71.xml"/><Relationship Id="rId112" Type="http://schemas.openxmlformats.org/officeDocument/2006/relationships/slide" Target="slides/slide94.xml"/><Relationship Id="rId133" Type="http://schemas.openxmlformats.org/officeDocument/2006/relationships/slide" Target="slides/slide115.xml"/><Relationship Id="rId154" Type="http://schemas.openxmlformats.org/officeDocument/2006/relationships/slide" Target="slides/slide136.xml"/><Relationship Id="rId16" Type="http://schemas.openxmlformats.org/officeDocument/2006/relationships/slideMaster" Target="slideMasters/slideMaster16.xml"/><Relationship Id="rId37" Type="http://schemas.openxmlformats.org/officeDocument/2006/relationships/slide" Target="slides/slide19.xml"/><Relationship Id="rId58" Type="http://schemas.openxmlformats.org/officeDocument/2006/relationships/slide" Target="slides/slide40.xml"/><Relationship Id="rId79" Type="http://schemas.openxmlformats.org/officeDocument/2006/relationships/slide" Target="slides/slide61.xml"/><Relationship Id="rId102" Type="http://schemas.openxmlformats.org/officeDocument/2006/relationships/slide" Target="slides/slide84.xml"/><Relationship Id="rId123" Type="http://schemas.openxmlformats.org/officeDocument/2006/relationships/slide" Target="slides/slide105.xml"/><Relationship Id="rId144" Type="http://schemas.openxmlformats.org/officeDocument/2006/relationships/slide" Target="slides/slide126.xml"/><Relationship Id="rId90" Type="http://schemas.openxmlformats.org/officeDocument/2006/relationships/slide" Target="slides/slide72.xml"/><Relationship Id="rId165" Type="http://schemas.openxmlformats.org/officeDocument/2006/relationships/tableStyles" Target="tableStyles.xml"/><Relationship Id="rId27" Type="http://schemas.openxmlformats.org/officeDocument/2006/relationships/slide" Target="slides/slide9.xml"/><Relationship Id="rId48" Type="http://schemas.openxmlformats.org/officeDocument/2006/relationships/slide" Target="slides/slide30.xml"/><Relationship Id="rId69" Type="http://schemas.openxmlformats.org/officeDocument/2006/relationships/slide" Target="slides/slide51.xml"/><Relationship Id="rId113" Type="http://schemas.openxmlformats.org/officeDocument/2006/relationships/slide" Target="slides/slide95.xml"/><Relationship Id="rId134" Type="http://schemas.openxmlformats.org/officeDocument/2006/relationships/slide" Target="slides/slide116.xml"/><Relationship Id="rId80" Type="http://schemas.openxmlformats.org/officeDocument/2006/relationships/slide" Target="slides/slide62.xml"/><Relationship Id="rId155" Type="http://schemas.openxmlformats.org/officeDocument/2006/relationships/slide" Target="slides/slide1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sz="quarter" idx="1"/>
          </p:nvPr>
        </p:nvSpPr>
        <p:spPr>
          <a:xfrm>
            <a:off x="4143375" y="0"/>
            <a:ext cx="3170238" cy="479425"/>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C0108F5-E8B8-47CB-9DF4-C8B7C986D00B}" type="datetimeFigureOut">
              <a:rPr lang="en-US"/>
              <a:pPr>
                <a:defRPr/>
              </a:pPr>
              <a:t>2/18/2026</a:t>
            </a:fld>
            <a:endParaRPr lang="en-US"/>
          </a:p>
        </p:txBody>
      </p:sp>
      <p:sp>
        <p:nvSpPr>
          <p:cNvPr id="4" name="Footer Placeholder 3"/>
          <p:cNvSpPr>
            <a:spLocks noGrp="1"/>
          </p:cNvSpPr>
          <p:nvPr>
            <p:ph type="ftr" sz="quarter" idx="2"/>
          </p:nvPr>
        </p:nvSpPr>
        <p:spPr>
          <a:xfrm>
            <a:off x="0" y="9120188"/>
            <a:ext cx="3170238" cy="479425"/>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r>
              <a:rPr lang="fr-FR"/>
              <a:t>CS 376 Lecture 16: Stereo 1</a:t>
            </a:r>
            <a:endParaRPr lang="en-US"/>
          </a:p>
        </p:txBody>
      </p:sp>
      <p:sp>
        <p:nvSpPr>
          <p:cNvPr id="5" name="Slide Number Placeholder 4"/>
          <p:cNvSpPr>
            <a:spLocks noGrp="1"/>
          </p:cNvSpPr>
          <p:nvPr>
            <p:ph type="sldNum" sz="quarter" idx="3"/>
          </p:nvPr>
        </p:nvSpPr>
        <p:spPr>
          <a:xfrm>
            <a:off x="4143375" y="9120188"/>
            <a:ext cx="3170238" cy="4794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C5C5B401-1A9C-4923-8D2D-2E3E2466EE98}" type="slidenum">
              <a:rPr lang="en-US" altLang="en-US"/>
              <a:pPr>
                <a:defRPr/>
              </a:pPr>
              <a:t>‹#›</a:t>
            </a:fld>
            <a:endParaRPr lang="en-US" altLang="en-US"/>
          </a:p>
        </p:txBody>
      </p:sp>
    </p:spTree>
    <p:extLst>
      <p:ext uri="{BB962C8B-B14F-4D97-AF65-F5344CB8AC3E}">
        <p14:creationId xmlns:p14="http://schemas.microsoft.com/office/powerpoint/2010/main" val="120586475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eaLnBrk="1" fontAlgn="auto" hangingPunct="1">
              <a:spcBef>
                <a:spcPts val="0"/>
              </a:spcBef>
              <a:spcAft>
                <a:spcPts val="0"/>
              </a:spcAft>
              <a:defRPr sz="1300">
                <a:latin typeface="+mn-lt"/>
              </a:defRPr>
            </a:lvl1pPr>
          </a:lstStyle>
          <a:p>
            <a:pPr>
              <a:defRPr/>
            </a:pPr>
            <a:endParaRPr lang="en-US"/>
          </a:p>
        </p:txBody>
      </p:sp>
      <p:sp>
        <p:nvSpPr>
          <p:cNvPr id="3" name="Date Placeholder 2"/>
          <p:cNvSpPr>
            <a:spLocks noGrp="1"/>
          </p:cNvSpPr>
          <p:nvPr>
            <p:ph type="dt" idx="1"/>
          </p:nvPr>
        </p:nvSpPr>
        <p:spPr>
          <a:xfrm>
            <a:off x="4143375" y="0"/>
            <a:ext cx="3170238" cy="479425"/>
          </a:xfrm>
          <a:prstGeom prst="rect">
            <a:avLst/>
          </a:prstGeom>
        </p:spPr>
        <p:txBody>
          <a:bodyPr vert="horz" lIns="96661" tIns="48331" rIns="96661" bIns="48331" rtlCol="0"/>
          <a:lstStyle>
            <a:lvl1pPr algn="r" eaLnBrk="1" fontAlgn="auto" hangingPunct="1">
              <a:spcBef>
                <a:spcPts val="0"/>
              </a:spcBef>
              <a:spcAft>
                <a:spcPts val="0"/>
              </a:spcAft>
              <a:defRPr sz="1300">
                <a:latin typeface="+mn-lt"/>
              </a:defRPr>
            </a:lvl1pPr>
          </a:lstStyle>
          <a:p>
            <a:pPr>
              <a:defRPr/>
            </a:pPr>
            <a:fld id="{0E38D29F-AA62-4EBF-96B8-F5852D48907D}" type="datetimeFigureOut">
              <a:rPr lang="en-US"/>
              <a:pPr>
                <a:defRPr/>
              </a:pPr>
              <a:t>2/18/2026</a:t>
            </a:fld>
            <a:endParaRPr lang="en-US"/>
          </a:p>
        </p:txBody>
      </p:sp>
      <p:sp>
        <p:nvSpPr>
          <p:cNvPr id="4" name="Slide Image Placeholder 3"/>
          <p:cNvSpPr>
            <a:spLocks noGrp="1" noRot="1" noChangeAspect="1"/>
          </p:cNvSpPr>
          <p:nvPr>
            <p:ph type="sldImg" idx="2"/>
          </p:nvPr>
        </p:nvSpPr>
        <p:spPr>
          <a:xfrm>
            <a:off x="457200" y="720725"/>
            <a:ext cx="6400800" cy="3600450"/>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p:cNvSpPr>
            <a:spLocks noGrp="1"/>
          </p:cNvSpPr>
          <p:nvPr>
            <p:ph type="body" sz="quarter" idx="3"/>
          </p:nvPr>
        </p:nvSpPr>
        <p:spPr>
          <a:xfrm>
            <a:off x="731838" y="4560888"/>
            <a:ext cx="5851525" cy="4319587"/>
          </a:xfrm>
          <a:prstGeom prst="rect">
            <a:avLst/>
          </a:prstGeom>
        </p:spPr>
        <p:txBody>
          <a:bodyPr vert="horz" lIns="96661" tIns="48331" rIns="96661" bIns="48331"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20188"/>
            <a:ext cx="3170238" cy="479425"/>
          </a:xfrm>
          <a:prstGeom prst="rect">
            <a:avLst/>
          </a:prstGeom>
        </p:spPr>
        <p:txBody>
          <a:bodyPr vert="horz" lIns="96661" tIns="48331" rIns="96661" bIns="48331" rtlCol="0" anchor="b"/>
          <a:lstStyle>
            <a:lvl1pPr algn="l" eaLnBrk="1" fontAlgn="auto" hangingPunct="1">
              <a:spcBef>
                <a:spcPts val="0"/>
              </a:spcBef>
              <a:spcAft>
                <a:spcPts val="0"/>
              </a:spcAft>
              <a:defRPr sz="1300">
                <a:latin typeface="+mn-lt"/>
              </a:defRPr>
            </a:lvl1pPr>
          </a:lstStyle>
          <a:p>
            <a:pPr>
              <a:defRPr/>
            </a:pPr>
            <a:r>
              <a:rPr lang="fr-FR"/>
              <a:t>CS 376 Lecture 16: Stereo 1</a:t>
            </a:r>
            <a:endParaRPr lang="en-US"/>
          </a:p>
        </p:txBody>
      </p:sp>
      <p:sp>
        <p:nvSpPr>
          <p:cNvPr id="7" name="Slide Number Placeholder 6"/>
          <p:cNvSpPr>
            <a:spLocks noGrp="1"/>
          </p:cNvSpPr>
          <p:nvPr>
            <p:ph type="sldNum" sz="quarter" idx="5"/>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eaLnBrk="1" hangingPunct="1">
              <a:defRPr sz="1300" smtClean="0">
                <a:latin typeface="Calibri" panose="020F0502020204030204" pitchFamily="34" charset="0"/>
              </a:defRPr>
            </a:lvl1pPr>
          </a:lstStyle>
          <a:p>
            <a:pPr>
              <a:defRPr/>
            </a:pPr>
            <a:fld id="{EAD451DB-134C-49BC-A9E8-F6A84C7966FB}" type="slidenum">
              <a:rPr lang="en-US" altLang="en-US"/>
              <a:pPr>
                <a:defRPr/>
              </a:pPr>
              <a:t>‹#›</a:t>
            </a:fld>
            <a:endParaRPr lang="en-US" altLang="en-US"/>
          </a:p>
        </p:txBody>
      </p:sp>
    </p:spTree>
    <p:extLst>
      <p:ext uri="{BB962C8B-B14F-4D97-AF65-F5344CB8AC3E}">
        <p14:creationId xmlns:p14="http://schemas.microsoft.com/office/powerpoint/2010/main" val="3740850367"/>
      </p:ext>
    </p:extLst>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rene-magritte-paintings.blogspot.com/2009/11/le-blanc-seing.html"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s://en.wikipedia.org/wiki/Heliocentrism" TargetMode="External"/><Relationship Id="rId3" Type="http://schemas.openxmlformats.org/officeDocument/2006/relationships/hyperlink" Target="https://en.wikipedia.org/wiki/Arcsecond" TargetMode="External"/><Relationship Id="rId7" Type="http://schemas.openxmlformats.org/officeDocument/2006/relationships/hyperlink" Target="https://en.wikipedia.org/wiki/Vertex_(geometry)" TargetMode="External"/><Relationship Id="rId2" Type="http://schemas.openxmlformats.org/officeDocument/2006/relationships/slide" Target="../slides/slide66.xml"/><Relationship Id="rId1" Type="http://schemas.openxmlformats.org/officeDocument/2006/relationships/notesMaster" Target="../notesMasters/notesMaster1.xml"/><Relationship Id="rId6" Type="http://schemas.openxmlformats.org/officeDocument/2006/relationships/hyperlink" Target="https://en.wikipedia.org/wiki/Adjacent_side_(right_triangle)" TargetMode="External"/><Relationship Id="rId5" Type="http://schemas.openxmlformats.org/officeDocument/2006/relationships/hyperlink" Target="https://en.wikipedia.org/wiki/Right_triangle" TargetMode="External"/><Relationship Id="rId4" Type="http://schemas.openxmlformats.org/officeDocument/2006/relationships/hyperlink" Target="https://en.wikipedia.org/wiki/Cathetus" TargetMode="External"/><Relationship Id="rId9" Type="http://schemas.openxmlformats.org/officeDocument/2006/relationships/hyperlink" Target="https://en.wikipedia.org/wiki/Early_modern_age"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57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157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A3B8C8E-EF85-42EF-A7FF-8E3F5CBD26D2}"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5" name="Footer Placeholder 4"/>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1355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187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D2A2194-0FBA-404A-B3E7-2936207FCD09}"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5" name="Footer Placeholder 4"/>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490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
        <p:nvSpPr>
          <p:cNvPr id="133125"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C76EFA1-5188-4C53-B533-109A95DA4DFF}" type="slidenum">
              <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46518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78851"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How many known points are needed to estimate this?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346EC19-1308-44AF-BA44-14ED6A902D14}" type="slidenum">
              <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15077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4"/>
          </p:nvPr>
        </p:nvSpPr>
        <p:spPr/>
        <p:txBody>
          <a:bodyPr/>
          <a:lstStyle/>
          <a:p>
            <a:pPr>
              <a:defRPr/>
            </a:pPr>
            <a:r>
              <a:rPr lang="fr-FR"/>
              <a:t>CS 376 Lecture 16: Stereo 1</a:t>
            </a:r>
            <a:endParaRPr lang="en-US"/>
          </a:p>
        </p:txBody>
      </p:sp>
      <p:sp>
        <p:nvSpPr>
          <p:cNvPr id="5" name="Slide Number Placeholder 4"/>
          <p:cNvSpPr>
            <a:spLocks noGrp="1"/>
          </p:cNvSpPr>
          <p:nvPr>
            <p:ph type="sldNum" sz="quarter" idx="5"/>
          </p:nvPr>
        </p:nvSpPr>
        <p:spPr/>
        <p:txBody>
          <a:bodyPr/>
          <a:lstStyle/>
          <a:p>
            <a:pPr>
              <a:defRPr/>
            </a:pPr>
            <a:fld id="{EAD451DB-134C-49BC-A9E8-F6A84C7966FB}" type="slidenum">
              <a:rPr lang="en-US" altLang="en-US" smtClean="0"/>
              <a:pPr>
                <a:defRPr/>
              </a:pPr>
              <a:t>7</a:t>
            </a:fld>
            <a:endParaRPr lang="en-US" altLang="en-US"/>
          </a:p>
        </p:txBody>
      </p:sp>
    </p:spTree>
    <p:extLst>
      <p:ext uri="{BB962C8B-B14F-4D97-AF65-F5344CB8AC3E}">
        <p14:creationId xmlns:p14="http://schemas.microsoft.com/office/powerpoint/2010/main" val="2386186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endParaRPr lang="en-US" dirty="0"/>
          </a:p>
        </p:txBody>
      </p:sp>
    </p:spTree>
    <p:extLst>
      <p:ext uri="{BB962C8B-B14F-4D97-AF65-F5344CB8AC3E}">
        <p14:creationId xmlns:p14="http://schemas.microsoft.com/office/powerpoint/2010/main" val="429189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US" dirty="0"/>
              <a:t>Winner</a:t>
            </a:r>
            <a:r>
              <a:rPr lang="en-US" baseline="0" dirty="0"/>
              <a:t> of 2020 </a:t>
            </a:r>
            <a:r>
              <a:rPr lang="en-US" baseline="0" dirty="0" err="1"/>
              <a:t>Argoverse</a:t>
            </a:r>
            <a:r>
              <a:rPr lang="en-US" baseline="0" dirty="0"/>
              <a:t> Tracking Competition, from Alibaba</a:t>
            </a:r>
            <a:endParaRPr lang="en-US" dirty="0"/>
          </a:p>
        </p:txBody>
      </p:sp>
    </p:spTree>
    <p:extLst>
      <p:ext uri="{BB962C8B-B14F-4D97-AF65-F5344CB8AC3E}">
        <p14:creationId xmlns:p14="http://schemas.microsoft.com/office/powerpoint/2010/main" val="650215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75779"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dirty="0"/>
              <a:t>We</a:t>
            </a:r>
            <a:r>
              <a:rPr lang="en-US" baseline="0" dirty="0"/>
              <a:t> can use homogeneous coordinates to write camera matrix in linear form.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D38E04A-61AE-4F70-8735-F6523DDCF32B}" type="slidenum">
              <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87536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77827"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Work through equations for u and v on board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2EB0E87-DCF3-4582-845A-38D3B57B6775}" type="slidenum">
              <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21445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78851"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How many known points are needed to estimate this?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346EC19-1308-44AF-BA44-14ED6A902D14}" type="slidenum">
              <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751637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5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b="1"/>
          </a:p>
        </p:txBody>
      </p:sp>
      <p:sp>
        <p:nvSpPr>
          <p:cNvPr id="135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E61E43-4179-4BC2-A656-FBB8D95D4628}" type="slidenum">
              <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02757" name="Footer Placeholder 4"/>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1341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671D329-1AC6-42E4-95EC-3EA8B323431A}"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37219"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72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3781"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3028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08D4CE7-E253-495E-A225-488986BAB219}"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39267"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92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4805"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9854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8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Phil Tippett and Jon Berg stop-motion animate a shot with all three walkers (the background walkers are cutouts). Originally the plan had been to photograph the walkers against four-by-five Ektachrome transparencies shot in Norway; when these didn’t work as planned, matte artist Mike Pangrazio copied select Ektachromes onto large scenic backings.</a:t>
            </a:r>
          </a:p>
        </p:txBody>
      </p:sp>
      <p:sp>
        <p:nvSpPr>
          <p:cNvPr id="198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091B29-E939-47BF-9F06-8919E1858005}" type="slidenum">
              <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88212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5068966-43E6-41D4-9FD1-52EEE2E9B5FB}"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41315"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13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5829"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6395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5848666-93FE-4D68-A34F-21606A4ECF0D}"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44387"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438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4389" name="Slide Number Placeholder 3"/>
          <p:cNvSpPr txBox="1">
            <a:spLocks noGrp="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7F48-1958-4541-A513-7C1082D6CBF3}"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6854"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5098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https://gelsight.csail.mit.edu/wedge/ICRA2021_Wedge.pdf</a:t>
            </a:r>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AD451DB-134C-49BC-A9E8-F6A84C7966FB}" type="slidenum">
              <a:rPr kumimoji="0" lang="en-US"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5460927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Calibri" panose="020F0502020204030204" pitchFamily="34" charset="0"/>
              </a:defRPr>
            </a:lvl1pPr>
            <a:lvl2pPr marL="742950" indent="-285750" defTabSz="955675">
              <a:spcBef>
                <a:spcPct val="30000"/>
              </a:spcBef>
              <a:defRPr sz="1200">
                <a:solidFill>
                  <a:schemeClr val="tx1"/>
                </a:solidFill>
                <a:latin typeface="Calibri" panose="020F0502020204030204" pitchFamily="34" charset="0"/>
              </a:defRPr>
            </a:lvl2pPr>
            <a:lvl3pPr marL="1143000" indent="-228600" defTabSz="955675">
              <a:spcBef>
                <a:spcPct val="30000"/>
              </a:spcBef>
              <a:defRPr sz="1200">
                <a:solidFill>
                  <a:schemeClr val="tx1"/>
                </a:solidFill>
                <a:latin typeface="Calibri" panose="020F0502020204030204" pitchFamily="34" charset="0"/>
              </a:defRPr>
            </a:lvl3pPr>
            <a:lvl4pPr marL="1600200" indent="-228600" defTabSz="955675">
              <a:spcBef>
                <a:spcPct val="30000"/>
              </a:spcBef>
              <a:defRPr sz="1200">
                <a:solidFill>
                  <a:schemeClr val="tx1"/>
                </a:solidFill>
                <a:latin typeface="Calibri" panose="020F0502020204030204" pitchFamily="34" charset="0"/>
              </a:defRPr>
            </a:lvl4pPr>
            <a:lvl5pPr marL="2057400" indent="-228600" defTabSz="955675">
              <a:spcBef>
                <a:spcPct val="30000"/>
              </a:spcBef>
              <a:defRPr sz="1200">
                <a:solidFill>
                  <a:schemeClr val="tx1"/>
                </a:solidFill>
                <a:latin typeface="Calibri" panose="020F0502020204030204" pitchFamily="34" charset="0"/>
              </a:defRPr>
            </a:lvl5pPr>
            <a:lvl6pPr marL="2514600" indent="-228600" defTabSz="955675"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55675"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55675"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556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55675" rtl="0" eaLnBrk="1" fontAlgn="base" latinLnBrk="0" hangingPunct="1">
              <a:lnSpc>
                <a:spcPct val="100000"/>
              </a:lnSpc>
              <a:spcBef>
                <a:spcPct val="0"/>
              </a:spcBef>
              <a:spcAft>
                <a:spcPct val="0"/>
              </a:spcAft>
              <a:buClrTx/>
              <a:buSzTx/>
              <a:buFontTx/>
              <a:buNone/>
              <a:tabLst/>
              <a:defRPr/>
            </a:pPr>
            <a:fld id="{7187F5DA-6E6C-4B9F-A3E1-EF809EE0804B}"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55675" rtl="0" eaLnBrk="1" fontAlgn="base" latinLnBrk="0" hangingPunct="1">
                <a:lnSpc>
                  <a:spcPct val="100000"/>
                </a:lnSpc>
                <a:spcBef>
                  <a:spcPct val="0"/>
                </a:spcBef>
                <a:spcAft>
                  <a:spcPct val="0"/>
                </a:spcAft>
                <a:buClrTx/>
                <a:buSzTx/>
                <a:buFontTx/>
                <a:buNone/>
                <a:tabLst/>
                <a:defRPr/>
              </a:pPr>
              <a:t>47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6435"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64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7877"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20859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D736CBE-C191-4EC5-99C6-5ECB6F45D844}"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48483"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848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8485" name="Slide Number Placeholder 3"/>
          <p:cNvSpPr txBox="1">
            <a:spLocks noGrp="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FF312A2-803D-4E68-ACE6-E98B74EFCB03}"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8902"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63220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B411A7C-4E1F-4DB8-BA04-051AFEE70569}"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51555"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15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9925"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38665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AB0669-E6C3-4DC7-AA7E-06AD2C55C485}"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53603"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hlinkClick r:id="rId3"/>
              </a:rPr>
              <a:t>http://rene-magritte-paintings.blogspot.com/2009/11/le-blanc-seing.html</a:t>
            </a:r>
            <a:endParaRPr lang="en-US" altLang="en-US"/>
          </a:p>
        </p:txBody>
      </p:sp>
      <p:sp>
        <p:nvSpPr>
          <p:cNvPr id="209925"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894331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AFE7B4-F266-48C7-BD8D-063D32308A31}"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82275"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22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220165"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40701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F298DDC-9651-49CB-9251-E768FED1CEA1}"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8432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1BDA45D-C56D-4428-82A4-8A6AFC405F7B}"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432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2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119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77660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B53607F-022C-4574-94C1-0F94F880F6B0}"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86371"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E0A0E2A-B0FA-484B-851E-0DB5693D6ED8}"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6372"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637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2214"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612684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EC0088F-E0BB-4A9B-A466-710B3D8BEA93}"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88419"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B9ACD3E-CD38-436C-8182-38DF25B76219}"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8420"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842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3238"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99648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4D2DFD3-5BF5-4E48-9C94-43804EB24548}"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0467"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84C7ED3-2147-498D-BB9C-16CBFD18C167}"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0468"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046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4262"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33512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4D2DFD3-5BF5-4E48-9C94-43804EB24548}"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0467"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84C7ED3-2147-498D-BB9C-16CBFD18C167}"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0468"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046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4262"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401248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155CBA7-8D0B-4A2B-A07E-275AC314ED27}"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2515"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59531D5-239B-4C60-B95A-7FA566969794}"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2516"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5286"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103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4787D9-687F-4233-B22A-D9714481F9DC}"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456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5E0E94-2378-43FD-991D-5A7A45A1A3F1}"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6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6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631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46945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4787D9-687F-4233-B22A-D9714481F9DC}"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456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5E0E94-2378-43FD-991D-5A7A45A1A3F1}"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6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6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631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53911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4787D9-687F-4233-B22A-D9714481F9DC}"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456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5E0E94-2378-43FD-991D-5A7A45A1A3F1}"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6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6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631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275618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AD451DB-134C-49BC-A9E8-F6A84C7966FB}" type="slidenum">
              <a:rPr kumimoji="0" lang="en-US"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65</a:t>
            </a:fld>
            <a:endPar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5023293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Wikipedia:</a:t>
            </a:r>
          </a:p>
          <a:p>
            <a:endParaRPr lang="en-US" dirty="0"/>
          </a:p>
          <a:p>
            <a:r>
              <a:rPr lang="en-US" dirty="0"/>
              <a:t>Stellar parallax measures are given in the tiny units of </a:t>
            </a:r>
            <a:r>
              <a:rPr lang="en-US" dirty="0">
                <a:hlinkClick r:id="rId3" tooltip="Arcsecond"/>
              </a:rPr>
              <a:t>arcseconds</a:t>
            </a:r>
            <a:r>
              <a:rPr lang="en-US" dirty="0"/>
              <a:t>, or even in thousandths of arcseconds (milliarcseconds). The distance unit parsec is defined as the length of the </a:t>
            </a:r>
            <a:r>
              <a:rPr lang="en-US" dirty="0">
                <a:hlinkClick r:id="rId4" tooltip="Cathetus"/>
              </a:rPr>
              <a:t>leg</a:t>
            </a:r>
            <a:r>
              <a:rPr lang="en-US" dirty="0"/>
              <a:t> of a </a:t>
            </a:r>
            <a:r>
              <a:rPr lang="en-US" dirty="0">
                <a:hlinkClick r:id="rId5" tooltip="Right triangle"/>
              </a:rPr>
              <a:t>right triangle</a:t>
            </a:r>
            <a:r>
              <a:rPr lang="en-US" dirty="0"/>
              <a:t> </a:t>
            </a:r>
            <a:r>
              <a:rPr lang="en-US" dirty="0">
                <a:hlinkClick r:id="rId6" tooltip="Adjacent side (right triangle)"/>
              </a:rPr>
              <a:t>adjacent to</a:t>
            </a:r>
            <a:r>
              <a:rPr lang="en-US" dirty="0"/>
              <a:t> the angle of one arcsecond at one </a:t>
            </a:r>
            <a:r>
              <a:rPr lang="en-US" dirty="0">
                <a:hlinkClick r:id="rId7" tooltip="Vertex (geometry)"/>
              </a:rPr>
              <a:t>vertex</a:t>
            </a:r>
            <a:r>
              <a:rPr lang="en-US" dirty="0"/>
              <a:t>, where the other leg is 1 AU long. Arcsecond is 1/3600 of </a:t>
            </a:r>
            <a:r>
              <a:rPr lang="en-US"/>
              <a:t>a degree</a:t>
            </a:r>
            <a:endParaRPr lang="en-US" dirty="0"/>
          </a:p>
          <a:p>
            <a:endParaRPr lang="en-US" dirty="0"/>
          </a:p>
          <a:p>
            <a:r>
              <a:rPr lang="en-US" dirty="0"/>
              <a:t>Stellar parallax is so small that it was unobservable until the 19th century, and its apparent absence was used as a scientific argument against </a:t>
            </a:r>
            <a:r>
              <a:rPr lang="en-US" dirty="0">
                <a:hlinkClick r:id="rId8" tooltip="Heliocentrism"/>
              </a:rPr>
              <a:t>heliocentrism</a:t>
            </a:r>
            <a:r>
              <a:rPr lang="en-US" dirty="0"/>
              <a:t> during the </a:t>
            </a:r>
            <a:r>
              <a:rPr lang="en-US" dirty="0">
                <a:hlinkClick r:id="rId9" tooltip="Early modern age"/>
              </a:rPr>
              <a:t>early modern age</a:t>
            </a:r>
            <a:r>
              <a:rPr lang="en-US" dirty="0"/>
              <a:t>.</a:t>
            </a:r>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AD451DB-134C-49BC-A9E8-F6A84C7966FB}" type="slidenum">
              <a:rPr kumimoji="0" lang="en-US"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66</a:t>
            </a:fld>
            <a:endParaRPr kumimoji="0" lang="en-US"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478645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6"/>
        <p:cNvGrpSpPr/>
        <p:nvPr/>
      </p:nvGrpSpPr>
      <p:grpSpPr>
        <a:xfrm>
          <a:off x="0" y="0"/>
          <a:ext cx="0" cy="0"/>
          <a:chOff x="0" y="0"/>
          <a:chExt cx="0" cy="0"/>
        </a:xfrm>
      </p:grpSpPr>
      <p:sp>
        <p:nvSpPr>
          <p:cNvPr id="417" name="Google Shape;417;ge0d89cfeaa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8" name="Google Shape;418;ge0d89cfeaa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87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Structure from motion solves the following problem:</a:t>
            </a:r>
          </a:p>
          <a:p>
            <a:endParaRPr lang="en-US" altLang="en-US" dirty="0"/>
          </a:p>
          <a:p>
            <a:r>
              <a:rPr lang="en-US" altLang="en-US" dirty="0"/>
              <a:t>Given a set of images of a static scene with 2D points in correspondence, shown here as color-coded points, find…</a:t>
            </a:r>
          </a:p>
          <a:p>
            <a:endParaRPr lang="en-US" altLang="en-US" dirty="0"/>
          </a:p>
          <a:p>
            <a:r>
              <a:rPr lang="en-US" altLang="en-US" dirty="0"/>
              <a:t>a set of 3D points P and </a:t>
            </a:r>
          </a:p>
          <a:p>
            <a:r>
              <a:rPr lang="en-US" altLang="en-US" dirty="0"/>
              <a:t>a rotation R and position t of the cameras that explain the observed correspondences.  In other words, when we project a point into any of the cameras, the reprojection error between the projected and observed 2D points is low.</a:t>
            </a:r>
          </a:p>
          <a:p>
            <a:r>
              <a:rPr lang="en-US" altLang="en-US" dirty="0"/>
              <a:t>This problem can be formulated as an optimization problem where we want to find the rotations R, positions t, and 3D point locations P that minimize sum of squared reprojection errors f.  This is a non-linear least squares problem and can be solved with algorithms such as Levenberg-Marquart.  However, because the problem is non-linear, it can be susceptible to local minima.  Therefore, it’s important to initialize the parameters of the system carefully.  In addition, we need to be able to deal with erroneous correspondences.</a:t>
            </a:r>
          </a:p>
        </p:txBody>
      </p:sp>
    </p:spTree>
    <p:extLst>
      <p:ext uri="{BB962C8B-B14F-4D97-AF65-F5344CB8AC3E}">
        <p14:creationId xmlns:p14="http://schemas.microsoft.com/office/powerpoint/2010/main" val="37509479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667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Structure from motion solves the following problem:</a:t>
            </a:r>
          </a:p>
          <a:p>
            <a:endParaRPr lang="en-US" altLang="en-US" dirty="0"/>
          </a:p>
          <a:p>
            <a:r>
              <a:rPr lang="en-US" altLang="en-US" dirty="0"/>
              <a:t>Given a set of images of a static scene with 2D points in correspondence, shown here as color-coded points, find…</a:t>
            </a:r>
          </a:p>
          <a:p>
            <a:endParaRPr lang="en-US" altLang="en-US" dirty="0"/>
          </a:p>
          <a:p>
            <a:r>
              <a:rPr lang="en-US" altLang="en-US" dirty="0"/>
              <a:t>a set of 3D points P and </a:t>
            </a:r>
          </a:p>
          <a:p>
            <a:r>
              <a:rPr lang="en-US" altLang="en-US" dirty="0"/>
              <a:t>a rotation R and position t of the cameras that explain the observed correspondences.  In other words, when we project a point into any of the cameras, the </a:t>
            </a:r>
            <a:r>
              <a:rPr lang="en-US" altLang="en-US" dirty="0" err="1"/>
              <a:t>reprojection</a:t>
            </a:r>
            <a:r>
              <a:rPr lang="en-US" altLang="en-US" dirty="0"/>
              <a:t> error between the projected and observed 2D points is low.</a:t>
            </a:r>
          </a:p>
          <a:p>
            <a:r>
              <a:rPr lang="en-US" altLang="en-US" dirty="0"/>
              <a:t>This problem can be formulated as an optimization problem where we want to find the rotations R, positions t, and 3D point locations P that minimize sum of squared </a:t>
            </a:r>
            <a:r>
              <a:rPr lang="en-US" altLang="en-US" dirty="0" err="1"/>
              <a:t>reprojection</a:t>
            </a:r>
            <a:r>
              <a:rPr lang="en-US" altLang="en-US" dirty="0"/>
              <a:t> errors f.  This is a non-linear least squares problem and can be solved with algorithms such as </a:t>
            </a:r>
            <a:r>
              <a:rPr lang="en-US" altLang="en-US" dirty="0" err="1"/>
              <a:t>Levenberg-Marquart</a:t>
            </a:r>
            <a:r>
              <a:rPr lang="en-US" altLang="en-US" dirty="0"/>
              <a:t>.  However, because the problem is non-linear, it can be susceptible to local minima.  Therefore, it’s important to initialize the parameters of the system carefully.  In addition, we need to be able to deal with erroneous correspondences.</a:t>
            </a:r>
          </a:p>
        </p:txBody>
      </p:sp>
    </p:spTree>
    <p:extLst>
      <p:ext uri="{BB962C8B-B14F-4D97-AF65-F5344CB8AC3E}">
        <p14:creationId xmlns:p14="http://schemas.microsoft.com/office/powerpoint/2010/main" val="42485541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07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Structure from motion solves the following problem:</a:t>
            </a:r>
          </a:p>
          <a:p>
            <a:endParaRPr lang="en-US" altLang="en-US" dirty="0"/>
          </a:p>
          <a:p>
            <a:r>
              <a:rPr lang="en-US" altLang="en-US" dirty="0"/>
              <a:t>Given a set of images of a static scene with 2D points in correspondence, shown here as color-coded points, find…</a:t>
            </a:r>
          </a:p>
          <a:p>
            <a:endParaRPr lang="en-US" altLang="en-US" dirty="0"/>
          </a:p>
          <a:p>
            <a:r>
              <a:rPr lang="en-US" altLang="en-US" dirty="0"/>
              <a:t>a set of 3D points P and </a:t>
            </a:r>
          </a:p>
          <a:p>
            <a:r>
              <a:rPr lang="en-US" altLang="en-US" dirty="0"/>
              <a:t>a rotation R and position t of the cameras that explain the observed correspondences.  In other words, when we project a point into any of the cameras, the reprojection error between the projected and observed 2D points is low.</a:t>
            </a:r>
          </a:p>
          <a:p>
            <a:r>
              <a:rPr lang="en-US" altLang="en-US" dirty="0"/>
              <a:t>This problem can be formulated as an optimization problem where we want to find the rotations R, positions t, and 3D point locations P that minimize sum of squared reprojection errors f.  This is a non-linear least squares problem and can be solved with algorithms such as Levenberg-Marquart.  However, because the problem is non-linear, it can be susceptible to local minima.  Therefore, it’s important to initialize the parameters of the system carefully.  In addition, we need to be able to deal with erroneous correspondences.</a:t>
            </a:r>
          </a:p>
        </p:txBody>
      </p:sp>
    </p:spTree>
    <p:extLst>
      <p:ext uri="{BB962C8B-B14F-4D97-AF65-F5344CB8AC3E}">
        <p14:creationId xmlns:p14="http://schemas.microsoft.com/office/powerpoint/2010/main" val="3688635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2853805-56EC-4CF6-A11B-3CB51FE1A11C}"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75</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62819"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D77E818-6398-4AE9-AFC7-C375FEF4C38C}"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2820"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282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61950" indent="-361950" eaLnBrk="1" hangingPunct="1">
              <a:spcBef>
                <a:spcPct val="20000"/>
              </a:spcBef>
            </a:pPr>
            <a:endParaRPr lang="en-US" altLang="en-US"/>
          </a:p>
        </p:txBody>
      </p:sp>
      <p:sp>
        <p:nvSpPr>
          <p:cNvPr id="21095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54520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Calibri" panose="020F0502020204030204" pitchFamily="34" charset="0"/>
              </a:defRPr>
            </a:lvl1pPr>
            <a:lvl2pPr marL="742950" indent="-285750" defTabSz="955675">
              <a:spcBef>
                <a:spcPct val="30000"/>
              </a:spcBef>
              <a:defRPr sz="1200">
                <a:solidFill>
                  <a:schemeClr val="tx1"/>
                </a:solidFill>
                <a:latin typeface="Calibri" panose="020F0502020204030204" pitchFamily="34" charset="0"/>
              </a:defRPr>
            </a:lvl2pPr>
            <a:lvl3pPr marL="1143000" indent="-228600" defTabSz="955675">
              <a:spcBef>
                <a:spcPct val="30000"/>
              </a:spcBef>
              <a:defRPr sz="1200">
                <a:solidFill>
                  <a:schemeClr val="tx1"/>
                </a:solidFill>
                <a:latin typeface="Calibri" panose="020F0502020204030204" pitchFamily="34" charset="0"/>
              </a:defRPr>
            </a:lvl3pPr>
            <a:lvl4pPr marL="1600200" indent="-228600" defTabSz="955675">
              <a:spcBef>
                <a:spcPct val="30000"/>
              </a:spcBef>
              <a:defRPr sz="1200">
                <a:solidFill>
                  <a:schemeClr val="tx1"/>
                </a:solidFill>
                <a:latin typeface="Calibri" panose="020F0502020204030204" pitchFamily="34" charset="0"/>
              </a:defRPr>
            </a:lvl4pPr>
            <a:lvl5pPr marL="2057400" indent="-228600" defTabSz="955675">
              <a:spcBef>
                <a:spcPct val="30000"/>
              </a:spcBef>
              <a:defRPr sz="1200">
                <a:solidFill>
                  <a:schemeClr val="tx1"/>
                </a:solidFill>
                <a:latin typeface="Calibri" panose="020F0502020204030204" pitchFamily="34" charset="0"/>
              </a:defRPr>
            </a:lvl5pPr>
            <a:lvl6pPr marL="2514600" indent="-228600" defTabSz="955675"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55675"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55675"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556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55675" rtl="0" eaLnBrk="1" fontAlgn="base" latinLnBrk="0" hangingPunct="1">
              <a:lnSpc>
                <a:spcPct val="100000"/>
              </a:lnSpc>
              <a:spcBef>
                <a:spcPct val="0"/>
              </a:spcBef>
              <a:spcAft>
                <a:spcPct val="0"/>
              </a:spcAft>
              <a:buClrTx/>
              <a:buSzTx/>
              <a:buFontTx/>
              <a:buNone/>
              <a:tabLst/>
              <a:defRPr/>
            </a:pPr>
            <a:fld id="{CB12B876-DEB2-466C-B314-F0088981F262}"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55675" rtl="0" eaLnBrk="1" fontAlgn="base" latinLnBrk="0" hangingPunct="1">
                <a:lnSpc>
                  <a:spcPct val="100000"/>
                </a:lnSpc>
                <a:spcBef>
                  <a:spcPct val="0"/>
                </a:spcBef>
                <a:spcAft>
                  <a:spcPct val="0"/>
                </a:spcAft>
                <a:buClrTx/>
                <a:buSzTx/>
                <a:buFontTx/>
                <a:buNone/>
                <a:tabLst/>
                <a:defRPr/>
              </a:pPr>
              <a:t>76</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5891"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5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1973"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3581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0DE3D2-5E8F-448E-95B4-019A7CB35BED}"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77</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67939"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1986C8D-CCE4-4FB1-8B14-4220355D5263}"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7940"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794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2998"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33456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23D71AE-037B-44AB-83AD-281D13651A44}"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78</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69987"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6A8770C-6BBA-4B09-8F5E-E08E292698AC}"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9988"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998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4022"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5636629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A29AB02-19AA-4FBC-A8BE-339D1CE0FE35}"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79</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72035"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D1DB4E5-0323-41B8-83D0-FE1D109FEA37}"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79</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2036"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203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5046"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70291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53D50C-A5DF-474E-BEC5-1AD9EF053A97}"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80</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7408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4894B4C-886A-4C11-9E1A-A0A6E395C9BF}"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80</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08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08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607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6685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EC7FBC-94A3-48DA-A854-9E4CAA7C77FE}"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81</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76131"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A6880AD-2BC6-41E0-ADC0-2114EF64CD99}"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81</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6132"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613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7094"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483060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8DB1CC-43B9-441A-A6CF-AEF31C87A0AE}"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82</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78179"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50EB8EF-6F7F-471B-9077-EE3CC8CB6AD7}"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8180"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818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8118"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373010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E370120-A43F-45CF-9461-7049C8E0828D}"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83</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80227"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3A5B42B-5F2E-43F2-B5D1-2EE15F2BE40A}"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83</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0228"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022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According to Ralph Siegel, Dr. Julesz had "unambiguously demonstrated that stereoscopic depth could be computed in the absence of any identifiable objects, in the absence of any perspective, in the absence of any cues available to either eye alone."</a:t>
            </a:r>
          </a:p>
          <a:p>
            <a:pPr eaLnBrk="1" hangingPunct="1">
              <a:spcBef>
                <a:spcPct val="0"/>
              </a:spcBef>
            </a:pPr>
            <a:endParaRPr lang="en-US" altLang="en-US"/>
          </a:p>
          <a:p>
            <a:pPr eaLnBrk="1" hangingPunct="1">
              <a:spcBef>
                <a:spcPct val="0"/>
              </a:spcBef>
            </a:pPr>
            <a:r>
              <a:rPr lang="en-US" altLang="en-US"/>
              <a:t>Artists are more often stereo blind than average people. Being stereo blind may train you to be better at recognizing and thus depicting other monocular depth cues.</a:t>
            </a:r>
          </a:p>
        </p:txBody>
      </p:sp>
      <p:sp>
        <p:nvSpPr>
          <p:cNvPr id="219142"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06749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1501E1-E11C-4DEC-9A13-2A3F94EC6186}"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84</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6611"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6AB6180-54F7-4F06-A9BB-6F146FDD9297}"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84</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6612"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661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61950" indent="-361950" eaLnBrk="1" hangingPunct="1">
              <a:spcBef>
                <a:spcPct val="20000"/>
              </a:spcBef>
            </a:pPr>
            <a:endParaRPr lang="en-US" altLang="en-US"/>
          </a:p>
        </p:txBody>
      </p:sp>
      <p:sp>
        <p:nvSpPr>
          <p:cNvPr id="227334"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807141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DC9125-409E-40B3-9ED3-F95909328B11}"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85</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19968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76A2DB3-9D34-4986-AA33-BAA6EF5E4340}"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968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968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8358"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681512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369A3E-77F0-4D91-B3B7-E0A354E98B47}"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86</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202755"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27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9381"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4854942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B323543-EA4C-4BCE-A284-D0D4D9FB0764}"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87</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204803"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73CBDDA-570F-4F1C-A9CD-B3FB09656EB5}"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4804"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0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30406"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79863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7D28594-1BF0-4DB2-A1AE-C8F286CFD21D}"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88</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206851"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685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6853" name="Slide Number Placeholder 3"/>
          <p:cNvSpPr txBox="1">
            <a:spLocks noGrp="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8998D87-1695-460C-B680-3A51E7B60FA0}" type="slidenum">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31430"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567257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9108AC-6238-464A-B206-58423FC375A9}" type="slidenum">
              <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89</a:t>
            </a:fld>
            <a:endParaRPr kumimoji="0" lang="en-US" alt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208899" name="Rectangle 2"/>
          <p:cNvSpPr>
            <a:spLocks noGrp="1" noRot="1" noChangeAspect="1" noChangeArrowheads="1" noTextEdit="1"/>
          </p:cNvSpPr>
          <p:nvPr>
            <p:ph type="sldImg"/>
          </p:nvPr>
        </p:nvSpPr>
        <p:spPr bwMode="auto">
          <a:xfrm>
            <a:off x="457200" y="720725"/>
            <a:ext cx="6400800" cy="3600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89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32453" name="Footer Placeholder 1"/>
          <p:cNvSpPr>
            <a:spLocks noGrp="1"/>
          </p:cNvSpPr>
          <p:nvPr>
            <p:ph type="ftr" sz="quarter" idx="4"/>
          </p:nvPr>
        </p:nvSpPr>
        <p:spPr bwMode="auto">
          <a:ln>
            <a:miter lim="800000"/>
            <a:headEnd/>
            <a:tailEnd/>
          </a:ln>
        </p:spPr>
        <p:txBody>
          <a:bodyPr wrap="square" numCol="1"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1300" b="0" i="0" u="none" strike="noStrike" kern="1200" cap="none" spc="0" normalizeH="0" baseline="0" noProof="0">
                <a:ln>
                  <a:noFill/>
                </a:ln>
                <a:solidFill>
                  <a:prstClr val="black"/>
                </a:solidFill>
                <a:effectLst/>
                <a:uLnTx/>
                <a:uFillTx/>
                <a:latin typeface="Calibri"/>
                <a:ea typeface="+mn-ea"/>
                <a:cs typeface="+mn-cs"/>
              </a:rPr>
              <a:t>CS 376 Lecture 16: Stereo 1</a:t>
            </a:r>
            <a:endParaRPr kumimoji="0" lang="en-US"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93946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xfrm>
            <a:off x="457200" y="720725"/>
            <a:ext cx="6400800" cy="3600450"/>
          </a:xfrm>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49C5801-6059-4A56-9CF0-D84F62AABD8B}" type="slidenum">
              <a:rPr kumimoji="0" 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92</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6428764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F5F75DC-2DAD-45AD-BC6F-C3559FDD87A9}"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97</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5843" name="Rectangle 2"/>
          <p:cNvSpPr>
            <a:spLocks noGrp="1" noRot="1" noChangeAspect="1" noChangeArrowheads="1" noTextEdit="1"/>
          </p:cNvSpPr>
          <p:nvPr>
            <p:ph type="sldImg"/>
          </p:nvPr>
        </p:nvSpPr>
        <p:spPr>
          <a:xfrm>
            <a:off x="457200" y="720725"/>
            <a:ext cx="6400800" cy="3600450"/>
          </a:xfrm>
          <a:ln/>
        </p:spPr>
      </p:sp>
      <p:sp>
        <p:nvSpPr>
          <p:cNvPr id="35844"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40774073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F5F75DC-2DAD-45AD-BC6F-C3559FDD87A9}"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98</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5843" name="Rectangle 2"/>
          <p:cNvSpPr>
            <a:spLocks noGrp="1" noRot="1" noChangeAspect="1" noChangeArrowheads="1" noTextEdit="1"/>
          </p:cNvSpPr>
          <p:nvPr>
            <p:ph type="sldImg"/>
          </p:nvPr>
        </p:nvSpPr>
        <p:spPr>
          <a:xfrm>
            <a:off x="457200" y="720725"/>
            <a:ext cx="6400800" cy="3600450"/>
          </a:xfrm>
          <a:ln/>
        </p:spPr>
      </p:sp>
      <p:sp>
        <p:nvSpPr>
          <p:cNvPr id="35844"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48838826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97BD444-5732-439E-BCA3-B73A32001A6B}"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101</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28675" name="Rectangle 2"/>
          <p:cNvSpPr>
            <a:spLocks noGrp="1" noRot="1" noChangeAspect="1" noChangeArrowheads="1" noTextEdit="1"/>
          </p:cNvSpPr>
          <p:nvPr>
            <p:ph type="sldImg"/>
          </p:nvPr>
        </p:nvSpPr>
        <p:spPr>
          <a:xfrm>
            <a:off x="457200" y="720725"/>
            <a:ext cx="6400800" cy="3600450"/>
          </a:xfrm>
          <a:ln/>
        </p:spPr>
      </p:sp>
      <p:sp>
        <p:nvSpPr>
          <p:cNvPr id="28676" name="Rectangle 3"/>
          <p:cNvSpPr>
            <a:spLocks noGrp="1" noChangeArrowheads="1"/>
          </p:cNvSpPr>
          <p:nvPr>
            <p:ph type="body" idx="1"/>
          </p:nvPr>
        </p:nvSpPr>
        <p:spPr>
          <a:xfrm>
            <a:off x="925651" y="4379902"/>
            <a:ext cx="5095600" cy="4148174"/>
          </a:xfrm>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60536446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1CC6933-934E-4D07-8F9B-9DAEEBC08295}"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102</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0723" name="Rectangle 2"/>
          <p:cNvSpPr>
            <a:spLocks noGrp="1" noRot="1" noChangeAspect="1" noChangeArrowheads="1" noTextEdit="1"/>
          </p:cNvSpPr>
          <p:nvPr>
            <p:ph type="sldImg"/>
          </p:nvPr>
        </p:nvSpPr>
        <p:spPr>
          <a:xfrm>
            <a:off x="457200" y="720725"/>
            <a:ext cx="6400800" cy="3600450"/>
          </a:xfrm>
          <a:ln/>
        </p:spPr>
      </p:sp>
      <p:sp>
        <p:nvSpPr>
          <p:cNvPr id="30724" name="Rectangle 3"/>
          <p:cNvSpPr>
            <a:spLocks noGrp="1" noChangeArrowheads="1"/>
          </p:cNvSpPr>
          <p:nvPr>
            <p:ph type="body" idx="1"/>
          </p:nvPr>
        </p:nvSpPr>
        <p:spPr>
          <a:xfrm>
            <a:off x="925651" y="4379902"/>
            <a:ext cx="5095600" cy="4148174"/>
          </a:xfrm>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30281258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2BDD873-1981-47F1-8996-2C700F1D5DA0}"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103</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1747" name="Rectangle 2"/>
          <p:cNvSpPr>
            <a:spLocks noGrp="1" noRot="1" noChangeAspect="1" noChangeArrowheads="1" noTextEdit="1"/>
          </p:cNvSpPr>
          <p:nvPr>
            <p:ph type="sldImg"/>
          </p:nvPr>
        </p:nvSpPr>
        <p:spPr>
          <a:xfrm>
            <a:off x="457200" y="720725"/>
            <a:ext cx="6400800" cy="3600450"/>
          </a:xfrm>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42092322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00BC622-53E4-4B74-A169-8A5785B49C86}"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104</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2771" name="Rectangle 2"/>
          <p:cNvSpPr>
            <a:spLocks noGrp="1" noRot="1" noChangeAspect="1" noChangeArrowheads="1" noTextEdit="1"/>
          </p:cNvSpPr>
          <p:nvPr>
            <p:ph type="sldImg"/>
          </p:nvPr>
        </p:nvSpPr>
        <p:spPr>
          <a:xfrm>
            <a:off x="457200" y="720725"/>
            <a:ext cx="6400800" cy="3600450"/>
          </a:xfrm>
          <a:ln/>
        </p:spPr>
      </p:sp>
      <p:sp>
        <p:nvSpPr>
          <p:cNvPr id="32772"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68003549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150FB6-F6FD-4678-906C-E16697A67A77}"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105</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3795" name="Rectangle 2"/>
          <p:cNvSpPr>
            <a:spLocks noGrp="1" noRot="1" noChangeAspect="1" noChangeArrowheads="1" noTextEdit="1"/>
          </p:cNvSpPr>
          <p:nvPr>
            <p:ph type="sldImg"/>
          </p:nvPr>
        </p:nvSpPr>
        <p:spPr>
          <a:xfrm>
            <a:off x="457200" y="720725"/>
            <a:ext cx="6400800" cy="3600450"/>
          </a:xfrm>
          <a:ln/>
        </p:spPr>
      </p:sp>
      <p:sp>
        <p:nvSpPr>
          <p:cNvPr id="33796"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2927969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150FB6-F6FD-4678-906C-E16697A67A77}"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106</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3795" name="Rectangle 2"/>
          <p:cNvSpPr>
            <a:spLocks noGrp="1" noRot="1" noChangeAspect="1" noChangeArrowheads="1" noTextEdit="1"/>
          </p:cNvSpPr>
          <p:nvPr>
            <p:ph type="sldImg"/>
          </p:nvPr>
        </p:nvSpPr>
        <p:spPr>
          <a:xfrm>
            <a:off x="457200" y="720725"/>
            <a:ext cx="6400800" cy="3600450"/>
          </a:xfrm>
          <a:ln/>
        </p:spPr>
      </p:sp>
      <p:sp>
        <p:nvSpPr>
          <p:cNvPr id="33796"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97629550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979ED-C6CC-40A2-A428-3F02D2EDBD61}"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107</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7891" name="Rectangle 2"/>
          <p:cNvSpPr>
            <a:spLocks noGrp="1" noRot="1" noChangeAspect="1" noChangeArrowheads="1" noTextEdit="1"/>
          </p:cNvSpPr>
          <p:nvPr>
            <p:ph type="sldImg"/>
          </p:nvPr>
        </p:nvSpPr>
        <p:spPr>
          <a:xfrm>
            <a:off x="457200" y="720725"/>
            <a:ext cx="6400800" cy="3600450"/>
          </a:xfrm>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13486255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979ED-C6CC-40A2-A428-3F02D2EDBD61}"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108</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7891" name="Rectangle 2"/>
          <p:cNvSpPr>
            <a:spLocks noGrp="1" noRot="1" noChangeAspect="1" noChangeArrowheads="1" noTextEdit="1"/>
          </p:cNvSpPr>
          <p:nvPr>
            <p:ph type="sldImg"/>
          </p:nvPr>
        </p:nvSpPr>
        <p:spPr>
          <a:xfrm>
            <a:off x="457200" y="720725"/>
            <a:ext cx="6400800" cy="3600450"/>
          </a:xfrm>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3180839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076B967-2C30-4A64-869B-EBE8BC15F87D}"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109</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8915" name="Rectangle 2"/>
          <p:cNvSpPr>
            <a:spLocks noGrp="1" noRot="1" noChangeAspect="1" noChangeArrowheads="1" noTextEdit="1"/>
          </p:cNvSpPr>
          <p:nvPr>
            <p:ph type="sldImg"/>
          </p:nvPr>
        </p:nvSpPr>
        <p:spPr>
          <a:xfrm>
            <a:off x="457200" y="720725"/>
            <a:ext cx="6400800" cy="3600450"/>
          </a:xfrm>
          <a:ln/>
        </p:spPr>
      </p:sp>
      <p:sp>
        <p:nvSpPr>
          <p:cNvPr id="38916" name="Rectangle 3"/>
          <p:cNvSpPr>
            <a:spLocks noGrp="1" noChangeArrowheads="1"/>
          </p:cNvSpPr>
          <p:nvPr>
            <p:ph type="body" idx="1"/>
          </p:nvPr>
        </p:nvSpPr>
        <p:spPr>
          <a:noFill/>
          <a:ln/>
        </p:spPr>
        <p:txBody>
          <a:bodyPr/>
          <a:lstStyle/>
          <a:p>
            <a:pPr eaLnBrk="1" hangingPunct="1"/>
            <a:r>
              <a:rPr lang="en-US" dirty="0">
                <a:latin typeface="Arial" pitchFamily="34" charset="0"/>
                <a:cs typeface="Arial" pitchFamily="34" charset="0"/>
              </a:rPr>
              <a:t>X’ is X in the second camera’s coordinate system</a:t>
            </a:r>
          </a:p>
          <a:p>
            <a:pPr eaLnBrk="1" hangingPunct="1"/>
            <a:r>
              <a:rPr lang="en-US" dirty="0">
                <a:latin typeface="Arial" pitchFamily="34" charset="0"/>
                <a:cs typeface="Arial" pitchFamily="34" charset="0"/>
              </a:rPr>
              <a:t>We can identify the non-homogeneous 3D vectors X and X’ with the homogeneous coordinate vectors x and x’ of the projections of the two points into the two respective images</a:t>
            </a:r>
          </a:p>
        </p:txBody>
      </p:sp>
    </p:spTree>
    <p:extLst>
      <p:ext uri="{BB962C8B-B14F-4D97-AF65-F5344CB8AC3E}">
        <p14:creationId xmlns:p14="http://schemas.microsoft.com/office/powerpoint/2010/main" val="81324672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6B7B43F-908A-4F6B-AE5A-8E4111B59F93}"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110</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39939" name="Rectangle 2"/>
          <p:cNvSpPr>
            <a:spLocks noGrp="1" noRot="1" noChangeAspect="1" noChangeArrowheads="1" noTextEdit="1"/>
          </p:cNvSpPr>
          <p:nvPr>
            <p:ph type="sldImg"/>
          </p:nvPr>
        </p:nvSpPr>
        <p:spPr>
          <a:xfrm>
            <a:off x="457200" y="720725"/>
            <a:ext cx="6400800" cy="3600450"/>
          </a:xfrm>
          <a:ln/>
        </p:spPr>
      </p:sp>
      <p:sp>
        <p:nvSpPr>
          <p:cNvPr id="39940" name="Rectangle 3"/>
          <p:cNvSpPr>
            <a:spLocks noGrp="1" noChangeArrowheads="1"/>
          </p:cNvSpPr>
          <p:nvPr>
            <p:ph type="body" idx="1"/>
          </p:nvPr>
        </p:nvSpPr>
        <p:spPr>
          <a:noFill/>
          <a:ln/>
        </p:spPr>
        <p:txBody>
          <a:bodyPr/>
          <a:lstStyle/>
          <a:p>
            <a:pPr eaLnBrk="1" hangingPunct="1"/>
            <a:r>
              <a:rPr lang="en-US" dirty="0">
                <a:latin typeface="Arial" pitchFamily="34" charset="0"/>
                <a:cs typeface="Arial" pitchFamily="34" charset="0"/>
              </a:rPr>
              <a:t>[t]</a:t>
            </a:r>
            <a:r>
              <a:rPr lang="en-US" baseline="-25000" dirty="0">
                <a:latin typeface="Arial" pitchFamily="34" charset="0"/>
                <a:cs typeface="Arial" pitchFamily="34" charset="0"/>
              </a:rPr>
              <a:t>x </a:t>
            </a:r>
            <a:r>
              <a:rPr lang="en-US" baseline="0" dirty="0">
                <a:latin typeface="Arial" pitchFamily="34" charset="0"/>
                <a:cs typeface="Arial" pitchFamily="34" charset="0"/>
              </a:rPr>
              <a:t>is the skew symmetric matrix of t</a:t>
            </a:r>
            <a:endParaRPr lang="en-US" dirty="0">
              <a:latin typeface="Arial" pitchFamily="34" charset="0"/>
              <a:cs typeface="Arial" pitchFamily="34" charset="0"/>
            </a:endParaRPr>
          </a:p>
        </p:txBody>
      </p:sp>
    </p:spTree>
    <p:extLst>
      <p:ext uri="{BB962C8B-B14F-4D97-AF65-F5344CB8AC3E}">
        <p14:creationId xmlns:p14="http://schemas.microsoft.com/office/powerpoint/2010/main" val="354169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C77EAFA-5EC7-4AC9-B1E1-35392252E4F5}"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111</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40963" name="Rectangle 2"/>
          <p:cNvSpPr>
            <a:spLocks noGrp="1" noRot="1" noChangeAspect="1" noChangeArrowheads="1" noTextEdit="1"/>
          </p:cNvSpPr>
          <p:nvPr>
            <p:ph type="sldImg"/>
          </p:nvPr>
        </p:nvSpPr>
        <p:spPr>
          <a:xfrm>
            <a:off x="457200" y="720725"/>
            <a:ext cx="6400800" cy="3600450"/>
          </a:xfrm>
          <a:ln/>
        </p:spPr>
      </p:sp>
      <p:sp>
        <p:nvSpPr>
          <p:cNvPr id="40964"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19508441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EF964D-6FEB-4DF6-993B-BC23E8567675}"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112</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41987" name="Rectangle 2"/>
          <p:cNvSpPr>
            <a:spLocks noGrp="1" noRot="1" noChangeAspect="1" noChangeArrowheads="1" noTextEdit="1"/>
          </p:cNvSpPr>
          <p:nvPr>
            <p:ph type="sldImg"/>
          </p:nvPr>
        </p:nvSpPr>
        <p:spPr>
          <a:xfrm>
            <a:off x="457200" y="720725"/>
            <a:ext cx="6400800" cy="3600450"/>
          </a:xfrm>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62633257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506023F-223E-4169-ABDD-17701F10DAAF}"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113</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43011" name="Rectangle 2"/>
          <p:cNvSpPr>
            <a:spLocks noGrp="1" noRot="1" noChangeAspect="1" noChangeArrowheads="1" noTextEdit="1"/>
          </p:cNvSpPr>
          <p:nvPr>
            <p:ph type="sldImg"/>
          </p:nvPr>
        </p:nvSpPr>
        <p:spPr>
          <a:xfrm>
            <a:off x="457200" y="720725"/>
            <a:ext cx="6400800" cy="3600450"/>
          </a:xfrm>
          <a:ln/>
        </p:spPr>
      </p:sp>
      <p:sp>
        <p:nvSpPr>
          <p:cNvPr id="43012"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58358094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31EF817-8FAE-4F9A-A5C6-179B9C55F7EF}"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114</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44035" name="Rectangle 2"/>
          <p:cNvSpPr>
            <a:spLocks noGrp="1" noRot="1" noChangeAspect="1" noChangeArrowheads="1" noTextEdit="1"/>
          </p:cNvSpPr>
          <p:nvPr>
            <p:ph type="sldImg"/>
          </p:nvPr>
        </p:nvSpPr>
        <p:spPr>
          <a:xfrm>
            <a:off x="457200" y="720725"/>
            <a:ext cx="6400800" cy="3600450"/>
          </a:xfrm>
          <a:ln/>
        </p:spPr>
      </p:sp>
      <p:sp>
        <p:nvSpPr>
          <p:cNvPr id="44036"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27674415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AFA102C-3135-4A9F-AB9D-704BC3D676FC}" type="slidenum">
              <a:rPr kumimoji="0" lang="en-US" sz="13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121</a:t>
            </a:fld>
            <a:endParaRPr kumimoji="0" 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49155" name="Rectangle 2"/>
          <p:cNvSpPr>
            <a:spLocks noGrp="1" noRot="1" noChangeAspect="1" noChangeArrowheads="1" noTextEdit="1"/>
          </p:cNvSpPr>
          <p:nvPr>
            <p:ph type="sldImg"/>
          </p:nvPr>
        </p:nvSpPr>
        <p:spPr>
          <a:xfrm>
            <a:off x="457200" y="720725"/>
            <a:ext cx="6400800" cy="3600450"/>
          </a:xfrm>
          <a:ln/>
        </p:spPr>
      </p:sp>
      <p:sp>
        <p:nvSpPr>
          <p:cNvPr id="4915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7348042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57EFF60-2F50-4C29-8D7B-56AE705CA533}" type="slidenum">
              <a:rPr kumimoji="0" lang="en-US" sz="13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122</a:t>
            </a:fld>
            <a:endParaRPr kumimoji="0" 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50179" name="Rectangle 2"/>
          <p:cNvSpPr>
            <a:spLocks noGrp="1" noRot="1" noChangeAspect="1" noChangeArrowheads="1" noTextEdit="1"/>
          </p:cNvSpPr>
          <p:nvPr>
            <p:ph type="sldImg"/>
          </p:nvPr>
        </p:nvSpPr>
        <p:spPr>
          <a:xfrm>
            <a:off x="457200" y="720725"/>
            <a:ext cx="6400800" cy="3600450"/>
          </a:xfrm>
          <a:ln/>
        </p:spPr>
      </p:sp>
      <p:sp>
        <p:nvSpPr>
          <p:cNvPr id="5018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5325527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1C08440-C7E4-4A62-8509-FFFC0368085D}" type="slidenum">
              <a:rPr kumimoji="0" lang="en-US" sz="13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123</a:t>
            </a:fld>
            <a:endParaRPr kumimoji="0" lang="en-US" sz="13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
        <p:nvSpPr>
          <p:cNvPr id="51203" name="Rectangle 2"/>
          <p:cNvSpPr>
            <a:spLocks noGrp="1" noRot="1" noChangeAspect="1" noChangeArrowheads="1" noTextEdit="1"/>
          </p:cNvSpPr>
          <p:nvPr>
            <p:ph type="sldImg"/>
          </p:nvPr>
        </p:nvSpPr>
        <p:spPr>
          <a:xfrm>
            <a:off x="457200" y="720725"/>
            <a:ext cx="6400800" cy="3600450"/>
          </a:xfrm>
          <a:ln/>
        </p:spPr>
      </p:sp>
      <p:sp>
        <p:nvSpPr>
          <p:cNvPr id="51204" name="Rectangle 3"/>
          <p:cNvSpPr>
            <a:spLocks noGrp="1" noChangeArrowheads="1"/>
          </p:cNvSpPr>
          <p:nvPr>
            <p:ph type="body" idx="1"/>
          </p:nvPr>
        </p:nvSpPr>
        <p:spPr>
          <a:xfrm>
            <a:off x="974725" y="4560888"/>
            <a:ext cx="5365750" cy="4319587"/>
          </a:xfrm>
          <a:noFill/>
          <a:ln/>
        </p:spPr>
        <p:txBody>
          <a:bodyPr/>
          <a:lstStyle/>
          <a:p>
            <a:pPr eaLnBrk="1" hangingPunct="1"/>
            <a:endParaRPr lang="en-US"/>
          </a:p>
        </p:txBody>
      </p:sp>
    </p:spTree>
    <p:extLst>
      <p:ext uri="{BB962C8B-B14F-4D97-AF65-F5344CB8AC3E}">
        <p14:creationId xmlns:p14="http://schemas.microsoft.com/office/powerpoint/2010/main" val="353074390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CD2BCC9-46BE-4B1E-A65D-31834D5B1B30}" type="slidenum">
              <a:rPr kumimoji="0" 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124</a:t>
            </a:fld>
            <a:endParaRPr kumimoji="0" 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82324903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98281810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9A3C703-3DB6-40F5-95FE-910D6F95DFD8}" type="slidenum">
              <a:rPr kumimoji="0" lang="en-GB" sz="1200" b="0" i="0" u="none" strike="noStrike" kern="1200" cap="none" spc="0" normalizeH="0" baseline="0" noProof="0" smtClean="0">
                <a:ln>
                  <a:noFill/>
                </a:ln>
                <a:solidFill>
                  <a:srgbClr val="000000"/>
                </a:solidFill>
                <a:effectLst/>
                <a:uLnTx/>
                <a:uFillTx/>
                <a:latin typeface="Times"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135</a:t>
            </a:fld>
            <a:endParaRPr kumimoji="0" lang="en-GB" sz="1200" b="0" i="0" u="none" strike="noStrike" kern="1200" cap="none" spc="0" normalizeH="0" baseline="0" noProof="0">
              <a:ln>
                <a:noFill/>
              </a:ln>
              <a:solidFill>
                <a:srgbClr val="000000"/>
              </a:solidFill>
              <a:effectLst/>
              <a:uLnTx/>
              <a:uFillTx/>
              <a:latin typeface="Times" charset="0"/>
              <a:ea typeface="+mn-ea"/>
              <a:cs typeface="+mn-cs"/>
            </a:endParaRPr>
          </a:p>
        </p:txBody>
      </p:sp>
    </p:spTree>
    <p:extLst>
      <p:ext uri="{BB962C8B-B14F-4D97-AF65-F5344CB8AC3E}">
        <p14:creationId xmlns:p14="http://schemas.microsoft.com/office/powerpoint/2010/main" val="5162150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73CA73D-64A7-4C4B-B6D3-8CBB7DFFA928}"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139</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50179" name="Rectangle 2"/>
          <p:cNvSpPr>
            <a:spLocks noGrp="1" noRot="1" noChangeAspect="1" noChangeArrowheads="1" noTextEdit="1"/>
          </p:cNvSpPr>
          <p:nvPr>
            <p:ph type="sldImg"/>
          </p:nvPr>
        </p:nvSpPr>
        <p:spPr>
          <a:xfrm>
            <a:off x="457200" y="720725"/>
            <a:ext cx="6400800" cy="3600450"/>
          </a:xfrm>
          <a:ln/>
        </p:spPr>
      </p:sp>
      <p:sp>
        <p:nvSpPr>
          <p:cNvPr id="50180"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1078670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FCFE2EE-E93B-4EC0-B90B-051E340F1866}" type="slidenum">
              <a:rPr kumimoji="0" lang="en-US" sz="13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141</a:t>
            </a:fld>
            <a:endParaRPr kumimoji="0" lang="en-US" sz="13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
        <p:nvSpPr>
          <p:cNvPr id="51203" name="Rectangle 2"/>
          <p:cNvSpPr>
            <a:spLocks noGrp="1" noRot="1" noChangeAspect="1" noChangeArrowheads="1" noTextEdit="1"/>
          </p:cNvSpPr>
          <p:nvPr>
            <p:ph type="sldImg"/>
          </p:nvPr>
        </p:nvSpPr>
        <p:spPr>
          <a:xfrm>
            <a:off x="457200" y="720725"/>
            <a:ext cx="6400800" cy="3600450"/>
          </a:xfrm>
          <a:ln/>
        </p:spPr>
      </p:sp>
      <p:sp>
        <p:nvSpPr>
          <p:cNvPr id="51204" name="Rectangle 3"/>
          <p:cNvSpPr>
            <a:spLocks noGrp="1" noChangeArrowheads="1"/>
          </p:cNvSpPr>
          <p:nvPr>
            <p:ph type="body" idx="1"/>
          </p:nvPr>
        </p:nvSpPr>
        <p:spPr>
          <a:noFill/>
          <a:ln/>
        </p:spPr>
        <p:txBody>
          <a:bodyPr/>
          <a:lstStyle/>
          <a:p>
            <a:pPr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103367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Master" Target="../slideMasters/slideMaster8.xml"/><Relationship Id="rId4" Type="http://schemas.openxmlformats.org/officeDocument/2006/relationships/image" Target="../media/image5.jp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g"/><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g"/><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jp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Master" Target="../slideMasters/slideMaster8.xml"/><Relationship Id="rId4" Type="http://schemas.openxmlformats.org/officeDocument/2006/relationships/image" Target="../media/image7.pn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4BBD7EF-26A1-4AF8-8DB5-9879058295FF}"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2794C29-09F8-4528-A7C4-C2812103B99C}" type="slidenum">
              <a:rPr lang="en-US" altLang="en-US"/>
              <a:pPr>
                <a:defRPr/>
              </a:pPr>
              <a:t>‹#›</a:t>
            </a:fld>
            <a:endParaRPr lang="en-US" altLang="en-US"/>
          </a:p>
        </p:txBody>
      </p:sp>
    </p:spTree>
    <p:extLst>
      <p:ext uri="{BB962C8B-B14F-4D97-AF65-F5344CB8AC3E}">
        <p14:creationId xmlns:p14="http://schemas.microsoft.com/office/powerpoint/2010/main" val="60711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2EDC725-8288-4956-89CF-7292B8D9DD32}"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3C2C179-EBEE-4EC6-AAD3-4E65ACDE7009}" type="slidenum">
              <a:rPr lang="en-US" altLang="en-US"/>
              <a:pPr>
                <a:defRPr/>
              </a:pPr>
              <a:t>‹#›</a:t>
            </a:fld>
            <a:endParaRPr lang="en-US" altLang="en-US"/>
          </a:p>
        </p:txBody>
      </p:sp>
    </p:spTree>
    <p:extLst>
      <p:ext uri="{BB962C8B-B14F-4D97-AF65-F5344CB8AC3E}">
        <p14:creationId xmlns:p14="http://schemas.microsoft.com/office/powerpoint/2010/main" val="18944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C41FF92-85E2-41E5-BA9B-857BC0BF7490}"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BAB715D-76E0-44D2-88DB-001476CA4877}" type="slidenum">
              <a:rPr lang="en-US" altLang="en-US"/>
              <a:pPr>
                <a:defRPr/>
              </a:pPr>
              <a:t>‹#›</a:t>
            </a:fld>
            <a:endParaRPr lang="en-US" altLang="en-US"/>
          </a:p>
        </p:txBody>
      </p:sp>
    </p:spTree>
    <p:extLst>
      <p:ext uri="{BB962C8B-B14F-4D97-AF65-F5344CB8AC3E}">
        <p14:creationId xmlns:p14="http://schemas.microsoft.com/office/powerpoint/2010/main" val="520355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C953412-C546-4A87-AA07-74C8E525248A}"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AF2F4E01-9898-4C72-9929-1414925ADF56}" type="slidenum">
              <a:rPr lang="en-US" altLang="en-US"/>
              <a:pPr>
                <a:defRPr/>
              </a:pPr>
              <a:t>‹#›</a:t>
            </a:fld>
            <a:endParaRPr lang="en-US" altLang="en-US"/>
          </a:p>
        </p:txBody>
      </p:sp>
    </p:spTree>
    <p:extLst>
      <p:ext uri="{BB962C8B-B14F-4D97-AF65-F5344CB8AC3E}">
        <p14:creationId xmlns:p14="http://schemas.microsoft.com/office/powerpoint/2010/main" val="3796016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51CE2F4E-6BB7-4016-AEF4-DDA5943CCBFE}" type="datetimeFigureOut">
              <a:rPr lang="en-US"/>
              <a:pPr>
                <a:defRPr/>
              </a:pPr>
              <a:t>2/18/2026</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DE62E13-17A2-4421-8ADF-6FC3399C03A5}" type="slidenum">
              <a:rPr lang="en-US" altLang="en-US"/>
              <a:pPr>
                <a:defRPr/>
              </a:pPr>
              <a:t>‹#›</a:t>
            </a:fld>
            <a:endParaRPr lang="en-US" altLang="en-US"/>
          </a:p>
        </p:txBody>
      </p:sp>
    </p:spTree>
    <p:extLst>
      <p:ext uri="{BB962C8B-B14F-4D97-AF65-F5344CB8AC3E}">
        <p14:creationId xmlns:p14="http://schemas.microsoft.com/office/powerpoint/2010/main" val="1210841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3E39A160-47FD-44FA-9B10-911AE8128597}" type="datetimeFigureOut">
              <a:rPr lang="en-US"/>
              <a:pPr>
                <a:defRPr/>
              </a:pPr>
              <a:t>2/18/2026</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721ABE0F-3145-42F9-852C-055064BE594D}" type="slidenum">
              <a:rPr lang="en-US" altLang="en-US"/>
              <a:pPr>
                <a:defRPr/>
              </a:pPr>
              <a:t>‹#›</a:t>
            </a:fld>
            <a:endParaRPr lang="en-US" altLang="en-US"/>
          </a:p>
        </p:txBody>
      </p:sp>
    </p:spTree>
    <p:extLst>
      <p:ext uri="{BB962C8B-B14F-4D97-AF65-F5344CB8AC3E}">
        <p14:creationId xmlns:p14="http://schemas.microsoft.com/office/powerpoint/2010/main" val="3406066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D6BB92-E478-4146-89CE-5B057439AE44}" type="datetimeFigureOut">
              <a:rPr lang="en-US"/>
              <a:pPr>
                <a:defRPr/>
              </a:pPr>
              <a:t>2/18/2026</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0CD2513C-C528-4C28-80CF-DF37EDE23308}" type="slidenum">
              <a:rPr lang="en-US" altLang="en-US"/>
              <a:pPr>
                <a:defRPr/>
              </a:pPr>
              <a:t>‹#›</a:t>
            </a:fld>
            <a:endParaRPr lang="en-US" altLang="en-US"/>
          </a:p>
        </p:txBody>
      </p:sp>
    </p:spTree>
    <p:extLst>
      <p:ext uri="{BB962C8B-B14F-4D97-AF65-F5344CB8AC3E}">
        <p14:creationId xmlns:p14="http://schemas.microsoft.com/office/powerpoint/2010/main" val="1686514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1605E02-AF2F-4D46-A377-AB5965A21AB9}"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2FC6129-34BD-4F0A-B751-4093FFACE28B}" type="slidenum">
              <a:rPr lang="en-US" altLang="en-US"/>
              <a:pPr>
                <a:defRPr/>
              </a:pPr>
              <a:t>‹#›</a:t>
            </a:fld>
            <a:endParaRPr lang="en-US" altLang="en-US"/>
          </a:p>
        </p:txBody>
      </p:sp>
    </p:spTree>
    <p:extLst>
      <p:ext uri="{BB962C8B-B14F-4D97-AF65-F5344CB8AC3E}">
        <p14:creationId xmlns:p14="http://schemas.microsoft.com/office/powerpoint/2010/main" val="119548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90128072-443B-44AA-A86C-1F1D59A20321}"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44033E7-E568-4855-A3B3-68520BEBE8CE}" type="slidenum">
              <a:rPr lang="en-US" altLang="en-US"/>
              <a:pPr>
                <a:defRPr/>
              </a:pPr>
              <a:t>‹#›</a:t>
            </a:fld>
            <a:endParaRPr lang="en-US" altLang="en-US"/>
          </a:p>
        </p:txBody>
      </p:sp>
    </p:spTree>
    <p:extLst>
      <p:ext uri="{BB962C8B-B14F-4D97-AF65-F5344CB8AC3E}">
        <p14:creationId xmlns:p14="http://schemas.microsoft.com/office/powerpoint/2010/main" val="1505718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4BD829A-E583-4A23-9B8F-2D1FCB67F61E}"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613D506-5AD1-4CB9-8486-685B36BCDB1A}" type="slidenum">
              <a:rPr lang="en-US" altLang="en-US"/>
              <a:pPr>
                <a:defRPr/>
              </a:pPr>
              <a:t>‹#›</a:t>
            </a:fld>
            <a:endParaRPr lang="en-US" altLang="en-US"/>
          </a:p>
        </p:txBody>
      </p:sp>
    </p:spTree>
    <p:extLst>
      <p:ext uri="{BB962C8B-B14F-4D97-AF65-F5344CB8AC3E}">
        <p14:creationId xmlns:p14="http://schemas.microsoft.com/office/powerpoint/2010/main" val="697658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8F1107E-A826-45FF-8F05-5DADE4732FB3}"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7F1F606-87F8-42EA-B63F-207C62C11032}" type="slidenum">
              <a:rPr lang="en-US" altLang="en-US"/>
              <a:pPr>
                <a:defRPr/>
              </a:pPr>
              <a:t>‹#›</a:t>
            </a:fld>
            <a:endParaRPr lang="en-US" altLang="en-US"/>
          </a:p>
        </p:txBody>
      </p:sp>
    </p:spTree>
    <p:extLst>
      <p:ext uri="{BB962C8B-B14F-4D97-AF65-F5344CB8AC3E}">
        <p14:creationId xmlns:p14="http://schemas.microsoft.com/office/powerpoint/2010/main" val="1326167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5" descr="BigBlueDots1600Logo2 op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3"/>
          <p:cNvSpPr>
            <a:spLocks noGrp="1" noChangeArrowheads="1"/>
          </p:cNvSpPr>
          <p:nvPr>
            <p:ph type="ctrTitle"/>
          </p:nvPr>
        </p:nvSpPr>
        <p:spPr>
          <a:xfrm>
            <a:off x="203200" y="5334000"/>
            <a:ext cx="11684000" cy="685800"/>
          </a:xfrm>
          <a:effectLst/>
        </p:spPr>
        <p:txBody>
          <a:bodyPr/>
          <a:lstStyle>
            <a:lvl1pPr>
              <a:defRPr>
                <a:solidFill>
                  <a:schemeClr val="bg2"/>
                </a:solidFill>
              </a:defRPr>
            </a:lvl1pPr>
          </a:lstStyle>
          <a:p>
            <a:pPr lvl="0"/>
            <a:r>
              <a:rPr lang="en-US" altLang="zh-TW" noProof="0"/>
              <a:t>Click to edit Master title style</a:t>
            </a:r>
          </a:p>
        </p:txBody>
      </p:sp>
      <p:sp>
        <p:nvSpPr>
          <p:cNvPr id="26628" name="Rectangle 4"/>
          <p:cNvSpPr>
            <a:spLocks noGrp="1" noChangeArrowheads="1"/>
          </p:cNvSpPr>
          <p:nvPr>
            <p:ph type="subTitle" idx="1"/>
          </p:nvPr>
        </p:nvSpPr>
        <p:spPr>
          <a:xfrm>
            <a:off x="914400" y="6096000"/>
            <a:ext cx="10972800" cy="533400"/>
          </a:xfrm>
        </p:spPr>
        <p:txBody>
          <a:bodyPr/>
          <a:lstStyle>
            <a:lvl1pPr marL="0" indent="0">
              <a:buFontTx/>
              <a:buNone/>
              <a:defRPr sz="2000">
                <a:solidFill>
                  <a:schemeClr val="bg2"/>
                </a:solidFill>
              </a:defRPr>
            </a:lvl1pPr>
          </a:lstStyle>
          <a:p>
            <a:pPr lvl="0"/>
            <a:r>
              <a:rPr lang="en-US" altLang="zh-TW" noProof="0"/>
              <a:t>Click to edit Master subtitle style</a:t>
            </a:r>
          </a:p>
        </p:txBody>
      </p:sp>
    </p:spTree>
    <p:extLst>
      <p:ext uri="{BB962C8B-B14F-4D97-AF65-F5344CB8AC3E}">
        <p14:creationId xmlns:p14="http://schemas.microsoft.com/office/powerpoint/2010/main" val="2308737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38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4236461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3848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1826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6315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552114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446949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06076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74642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1758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61261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8"/>
            <a:ext cx="8026400" cy="61261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99952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2403F4A-22E7-4867-8356-D6C974CA502A}"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8697EE5-9B1D-48EF-B619-A2DEE0A0DD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284650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A521C0C8-AF91-49D9-81BD-D7B6B91E0A25}"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FF6499D-3621-477C-B4CA-E43E7D78A0D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657079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D6257E5-AF58-486B-A1AE-56BB4ADAE94A}"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42D348A-37D4-4A78-85F8-F886D5A6E9D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6053886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AF83DFB9-EFA8-45B6-9197-429CE1B09FDC}"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51CF592E-F22D-405C-9B5E-726500C88E7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784860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6888C80F-442C-4ED8-A9E0-D8C369C96E47}" type="datetimeFigureOut">
              <a:rPr lang="en-US">
                <a:solidFill>
                  <a:prstClr val="black">
                    <a:tint val="75000"/>
                  </a:prstClr>
                </a:solidFill>
              </a:rPr>
              <a:pPr>
                <a:defRPr/>
              </a:pPr>
              <a:t>2/18/2026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6260D8F9-E9BD-4B4E-9B5E-5D693304FBA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10860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EE5ACA9-DFA1-4CA8-9A25-B2A89A4B0C91}" type="datetimeFigureOut">
              <a:rPr lang="en-US">
                <a:solidFill>
                  <a:prstClr val="black">
                    <a:tint val="75000"/>
                  </a:prstClr>
                </a:solidFill>
              </a:rPr>
              <a:pPr>
                <a:defRPr/>
              </a:pPr>
              <a:t>2/18/2026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3525111-6A06-441B-B171-D84CCC4D9F1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753745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03A42B-3F48-445D-813A-C86C0B384E56}" type="datetimeFigureOut">
              <a:rPr lang="en-US">
                <a:solidFill>
                  <a:prstClr val="black">
                    <a:tint val="75000"/>
                  </a:prstClr>
                </a:solidFill>
              </a:rPr>
              <a:pPr>
                <a:defRPr/>
              </a:pPr>
              <a:t>2/18/2026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28E11757-1FD2-48B8-B968-D0A4939D860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035956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540FB32-32D6-43D9-A2F3-25A29A2DBF26}"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42F42B7-5FC1-43AF-B94E-1D756C54962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8928501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E6B9216-4BAF-43B7-9150-A906AA7D6FC7}"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DFA232C-3F89-4DA4-B405-8EC82EF0A6C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2388184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A2377360-6A3D-47CE-A548-09EBFB85498A}"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2BAAF3B5-752B-4349-9D9B-C9B01C7642E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9844088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51EAD0CC-0C82-4AAA-B57A-F279565B300D}"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C6D2DC1-E254-43AF-9197-E67E8638786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453255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matchingName="Title and body" type="tx">
  <p:cSld name="Title and body">
    <p:bg>
      <p:bgPr>
        <a:solidFill>
          <a:schemeClr val="bg1">
            <a:lumMod val="85000"/>
            <a:lumOff val="15000"/>
          </a:schemeClr>
        </a:solidFill>
        <a:effectLst/>
      </p:bgPr>
    </p:bg>
    <p:spTree>
      <p:nvGrpSpPr>
        <p:cNvPr id="1" name="Shape 14"/>
        <p:cNvGrpSpPr/>
        <p:nvPr/>
      </p:nvGrpSpPr>
      <p:grpSpPr>
        <a:xfrm>
          <a:off x="0" y="0"/>
          <a:ext cx="0" cy="0"/>
          <a:chOff x="0" y="0"/>
          <a:chExt cx="0" cy="0"/>
        </a:xfrm>
      </p:grpSpPr>
      <p:sp>
        <p:nvSpPr>
          <p:cNvPr id="16" name="Google Shape;16;p3"/>
          <p:cNvSpPr txBox="1">
            <a:spLocks noGrp="1"/>
          </p:cNvSpPr>
          <p:nvPr>
            <p:ph type="title" hasCustomPrompt="1"/>
          </p:nvPr>
        </p:nvSpPr>
        <p:spPr>
          <a:xfrm>
            <a:off x="415600" y="-101915"/>
            <a:ext cx="11360800" cy="700857"/>
          </a:xfrm>
          <a:prstGeom prst="rect">
            <a:avLst/>
          </a:prstGeom>
          <a:effectLst/>
        </p:spPr>
        <p:txBody>
          <a:bodyPr spcFirstLastPara="1" wrap="square" lIns="91425" tIns="91425" rIns="91425" bIns="91425" anchor="t" anchorCtr="0"/>
          <a:lstStyle>
            <a:lvl1pPr lvl="0" rtl="0">
              <a:spcBef>
                <a:spcPts val="0"/>
              </a:spcBef>
              <a:spcAft>
                <a:spcPts val="0"/>
              </a:spcAft>
              <a:buClr>
                <a:srgbClr val="000000"/>
              </a:buClr>
              <a:buSzPts val="2800"/>
              <a:buNone/>
              <a:defRPr sz="4800">
                <a:solidFill>
                  <a:srgbClr val="58CBD5"/>
                </a:solidFill>
                <a:effectLst>
                  <a:glow rad="25400">
                    <a:schemeClr val="bg1">
                      <a:alpha val="40000"/>
                    </a:schemeClr>
                  </a:glow>
                </a:effectLst>
              </a:defRPr>
            </a:lvl1pPr>
            <a:lvl2pPr lvl="1" rtl="0">
              <a:spcBef>
                <a:spcPts val="0"/>
              </a:spcBef>
              <a:spcAft>
                <a:spcPts val="0"/>
              </a:spcAft>
              <a:buClr>
                <a:srgbClr val="000000"/>
              </a:buClr>
              <a:buSzPts val="2800"/>
              <a:buNone/>
              <a:defRPr>
                <a:solidFill>
                  <a:srgbClr val="000000"/>
                </a:solidFill>
              </a:defRPr>
            </a:lvl2pPr>
            <a:lvl3pPr lvl="2" rtl="0">
              <a:spcBef>
                <a:spcPts val="0"/>
              </a:spcBef>
              <a:spcAft>
                <a:spcPts val="0"/>
              </a:spcAft>
              <a:buClr>
                <a:srgbClr val="000000"/>
              </a:buClr>
              <a:buSzPts val="2800"/>
              <a:buNone/>
              <a:defRPr>
                <a:solidFill>
                  <a:srgbClr val="000000"/>
                </a:solidFill>
              </a:defRPr>
            </a:lvl3pPr>
            <a:lvl4pPr lvl="3" rtl="0">
              <a:spcBef>
                <a:spcPts val="0"/>
              </a:spcBef>
              <a:spcAft>
                <a:spcPts val="0"/>
              </a:spcAft>
              <a:buClr>
                <a:srgbClr val="000000"/>
              </a:buClr>
              <a:buSzPts val="2800"/>
              <a:buNone/>
              <a:defRPr>
                <a:solidFill>
                  <a:srgbClr val="000000"/>
                </a:solidFill>
              </a:defRPr>
            </a:lvl4pPr>
            <a:lvl5pPr lvl="4" rtl="0">
              <a:spcBef>
                <a:spcPts val="0"/>
              </a:spcBef>
              <a:spcAft>
                <a:spcPts val="0"/>
              </a:spcAft>
              <a:buClr>
                <a:srgbClr val="000000"/>
              </a:buClr>
              <a:buSzPts val="2800"/>
              <a:buNone/>
              <a:defRPr>
                <a:solidFill>
                  <a:srgbClr val="000000"/>
                </a:solidFill>
              </a:defRPr>
            </a:lvl5pPr>
            <a:lvl6pPr lvl="5" rtl="0">
              <a:spcBef>
                <a:spcPts val="0"/>
              </a:spcBef>
              <a:spcAft>
                <a:spcPts val="0"/>
              </a:spcAft>
              <a:buClr>
                <a:srgbClr val="000000"/>
              </a:buClr>
              <a:buSzPts val="2800"/>
              <a:buNone/>
              <a:defRPr>
                <a:solidFill>
                  <a:srgbClr val="000000"/>
                </a:solidFill>
              </a:defRPr>
            </a:lvl6pPr>
            <a:lvl7pPr lvl="6" rtl="0">
              <a:spcBef>
                <a:spcPts val="0"/>
              </a:spcBef>
              <a:spcAft>
                <a:spcPts val="0"/>
              </a:spcAft>
              <a:buClr>
                <a:srgbClr val="000000"/>
              </a:buClr>
              <a:buSzPts val="2800"/>
              <a:buNone/>
              <a:defRPr>
                <a:solidFill>
                  <a:srgbClr val="000000"/>
                </a:solidFill>
              </a:defRPr>
            </a:lvl7pPr>
            <a:lvl8pPr lvl="7" rtl="0">
              <a:spcBef>
                <a:spcPts val="0"/>
              </a:spcBef>
              <a:spcAft>
                <a:spcPts val="0"/>
              </a:spcAft>
              <a:buClr>
                <a:srgbClr val="000000"/>
              </a:buClr>
              <a:buSzPts val="2800"/>
              <a:buNone/>
              <a:defRPr>
                <a:solidFill>
                  <a:srgbClr val="000000"/>
                </a:solidFill>
              </a:defRPr>
            </a:lvl8pPr>
            <a:lvl9pPr lvl="8" rtl="0">
              <a:spcBef>
                <a:spcPts val="0"/>
              </a:spcBef>
              <a:spcAft>
                <a:spcPts val="0"/>
              </a:spcAft>
              <a:buClr>
                <a:srgbClr val="000000"/>
              </a:buClr>
              <a:buSzPts val="2800"/>
              <a:buNone/>
              <a:defRPr>
                <a:solidFill>
                  <a:srgbClr val="000000"/>
                </a:solidFill>
              </a:defRPr>
            </a:lvl9pPr>
          </a:lstStyle>
          <a:p>
            <a:r>
              <a:rPr lang="en-US" dirty="0"/>
              <a:t>Title</a:t>
            </a:r>
          </a:p>
        </p:txBody>
      </p:sp>
      <p:sp>
        <p:nvSpPr>
          <p:cNvPr id="17" name="Google Shape;17;p3"/>
          <p:cNvSpPr txBox="1">
            <a:spLocks noGrp="1"/>
          </p:cNvSpPr>
          <p:nvPr>
            <p:ph type="body" idx="1" hasCustomPrompt="1"/>
          </p:nvPr>
        </p:nvSpPr>
        <p:spPr>
          <a:xfrm>
            <a:off x="823784" y="1142369"/>
            <a:ext cx="10472827" cy="4555200"/>
          </a:xfrm>
          <a:prstGeom prst="rect">
            <a:avLst/>
          </a:prstGeom>
        </p:spPr>
        <p:txBody>
          <a:bodyPr spcFirstLastPara="1" wrap="square" lIns="91425" tIns="91425" rIns="91425" bIns="91425" anchor="t" anchorCtr="0">
            <a:normAutofit/>
          </a:bodyPr>
          <a:lstStyle>
            <a:lvl1pPr marL="609585" lvl="0" indent="-457189" algn="l" rtl="0">
              <a:spcBef>
                <a:spcPts val="0"/>
              </a:spcBef>
              <a:spcAft>
                <a:spcPts val="0"/>
              </a:spcAft>
              <a:buClr>
                <a:srgbClr val="000000"/>
              </a:buClr>
              <a:buSzPts val="1800"/>
              <a:buChar char="●"/>
              <a:defRPr sz="3200" b="0" baseline="0">
                <a:solidFill>
                  <a:schemeClr val="tx1"/>
                </a:solidFill>
                <a:latin typeface="+mn-lt"/>
              </a:defRPr>
            </a:lvl1pPr>
            <a:lvl2pPr marL="1219170" lvl="1" indent="-423323" rtl="0">
              <a:spcBef>
                <a:spcPts val="2133"/>
              </a:spcBef>
              <a:spcAft>
                <a:spcPts val="0"/>
              </a:spcAft>
              <a:buClr>
                <a:srgbClr val="000000"/>
              </a:buClr>
              <a:buSzPts val="1400"/>
              <a:buChar char="○"/>
              <a:defRPr>
                <a:solidFill>
                  <a:srgbClr val="000000"/>
                </a:solidFill>
              </a:defRPr>
            </a:lvl2pPr>
            <a:lvl3pPr marL="1828754" lvl="2" indent="-423323" rtl="0">
              <a:spcBef>
                <a:spcPts val="2133"/>
              </a:spcBef>
              <a:spcAft>
                <a:spcPts val="0"/>
              </a:spcAft>
              <a:buClr>
                <a:srgbClr val="000000"/>
              </a:buClr>
              <a:buSzPts val="1400"/>
              <a:buChar char="■"/>
              <a:defRPr>
                <a:solidFill>
                  <a:srgbClr val="000000"/>
                </a:solidFill>
              </a:defRPr>
            </a:lvl3pPr>
            <a:lvl4pPr marL="2438339" lvl="3" indent="-423323" rtl="0">
              <a:spcBef>
                <a:spcPts val="2133"/>
              </a:spcBef>
              <a:spcAft>
                <a:spcPts val="0"/>
              </a:spcAft>
              <a:buClr>
                <a:srgbClr val="000000"/>
              </a:buClr>
              <a:buSzPts val="1400"/>
              <a:buChar char="●"/>
              <a:defRPr>
                <a:solidFill>
                  <a:srgbClr val="000000"/>
                </a:solidFill>
              </a:defRPr>
            </a:lvl4pPr>
            <a:lvl5pPr marL="3047924" lvl="4" indent="-423323" rtl="0">
              <a:spcBef>
                <a:spcPts val="2133"/>
              </a:spcBef>
              <a:spcAft>
                <a:spcPts val="0"/>
              </a:spcAft>
              <a:buClr>
                <a:srgbClr val="000000"/>
              </a:buClr>
              <a:buSzPts val="1400"/>
              <a:buChar char="○"/>
              <a:defRPr>
                <a:solidFill>
                  <a:srgbClr val="000000"/>
                </a:solidFill>
              </a:defRPr>
            </a:lvl5pPr>
            <a:lvl6pPr marL="3657509" lvl="5" indent="-423323" rtl="0">
              <a:spcBef>
                <a:spcPts val="2133"/>
              </a:spcBef>
              <a:spcAft>
                <a:spcPts val="0"/>
              </a:spcAft>
              <a:buClr>
                <a:srgbClr val="000000"/>
              </a:buClr>
              <a:buSzPts val="1400"/>
              <a:buChar char="■"/>
              <a:defRPr>
                <a:solidFill>
                  <a:srgbClr val="000000"/>
                </a:solidFill>
              </a:defRPr>
            </a:lvl6pPr>
            <a:lvl7pPr marL="4267093" lvl="6" indent="-423323" rtl="0">
              <a:spcBef>
                <a:spcPts val="2133"/>
              </a:spcBef>
              <a:spcAft>
                <a:spcPts val="0"/>
              </a:spcAft>
              <a:buClr>
                <a:srgbClr val="000000"/>
              </a:buClr>
              <a:buSzPts val="1400"/>
              <a:buChar char="●"/>
              <a:defRPr>
                <a:solidFill>
                  <a:srgbClr val="000000"/>
                </a:solidFill>
              </a:defRPr>
            </a:lvl7pPr>
            <a:lvl8pPr marL="4876678" lvl="7" indent="-423323" rtl="0">
              <a:spcBef>
                <a:spcPts val="2133"/>
              </a:spcBef>
              <a:spcAft>
                <a:spcPts val="0"/>
              </a:spcAft>
              <a:buClr>
                <a:srgbClr val="000000"/>
              </a:buClr>
              <a:buSzPts val="1400"/>
              <a:buChar char="○"/>
              <a:defRPr>
                <a:solidFill>
                  <a:srgbClr val="000000"/>
                </a:solidFill>
              </a:defRPr>
            </a:lvl8pPr>
            <a:lvl9pPr marL="5486263" lvl="8" indent="-423323" rtl="0">
              <a:spcBef>
                <a:spcPts val="2133"/>
              </a:spcBef>
              <a:spcAft>
                <a:spcPts val="2133"/>
              </a:spcAft>
              <a:buClr>
                <a:srgbClr val="000000"/>
              </a:buClr>
              <a:buSzPts val="1400"/>
              <a:buChar char="■"/>
              <a:defRPr>
                <a:solidFill>
                  <a:srgbClr val="000000"/>
                </a:solidFill>
              </a:defRPr>
            </a:lvl9pPr>
          </a:lstStyle>
          <a:p>
            <a:pPr marL="609585" marR="0" lvl="0" indent="-457189" algn="l" defTabSz="457189" rtl="0" eaLnBrk="1" fontAlgn="auto" latinLnBrk="0" hangingPunct="1">
              <a:lnSpc>
                <a:spcPct val="100000"/>
              </a:lnSpc>
              <a:spcBef>
                <a:spcPts val="0"/>
              </a:spcBef>
              <a:spcAft>
                <a:spcPts val="0"/>
              </a:spcAft>
              <a:buClr>
                <a:srgbClr val="000000"/>
              </a:buClr>
              <a:buSzPts val="1800"/>
              <a:buFont typeface="Wingdings 3" charset="2"/>
              <a:buNone/>
              <a:tabLst/>
              <a:defRPr/>
            </a:pPr>
            <a:r>
              <a:rPr lang="en-US" dirty="0"/>
              <a:t>Body text</a:t>
            </a:r>
          </a:p>
        </p:txBody>
      </p:sp>
    </p:spTree>
    <p:extLst>
      <p:ext uri="{BB962C8B-B14F-4D97-AF65-F5344CB8AC3E}">
        <p14:creationId xmlns:p14="http://schemas.microsoft.com/office/powerpoint/2010/main" val="10319340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30B2980F-586B-4323-9F9D-E797E87B4DC0}" type="slidenum">
              <a:rPr lang="en-US"/>
              <a:pPr>
                <a:defRPr/>
              </a:pPr>
              <a:t>‹#›</a:t>
            </a:fld>
            <a:endParaRPr lang="en-US"/>
          </a:p>
        </p:txBody>
      </p:sp>
    </p:spTree>
    <p:extLst>
      <p:ext uri="{BB962C8B-B14F-4D97-AF65-F5344CB8AC3E}">
        <p14:creationId xmlns:p14="http://schemas.microsoft.com/office/powerpoint/2010/main" val="1205796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9E5FAD39-9F35-430D-98AF-3154D6AA86FF}" type="slidenum">
              <a:rPr lang="en-US"/>
              <a:pPr>
                <a:defRPr/>
              </a:pPr>
              <a:t>‹#›</a:t>
            </a:fld>
            <a:endParaRPr lang="en-US"/>
          </a:p>
        </p:txBody>
      </p:sp>
    </p:spTree>
    <p:extLst>
      <p:ext uri="{BB962C8B-B14F-4D97-AF65-F5344CB8AC3E}">
        <p14:creationId xmlns:p14="http://schemas.microsoft.com/office/powerpoint/2010/main" val="4130469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696A2B86-7E77-42BA-BAB3-232A1D65C02A}" type="slidenum">
              <a:rPr lang="en-US"/>
              <a:pPr>
                <a:defRPr/>
              </a:pPr>
              <a:t>‹#›</a:t>
            </a:fld>
            <a:endParaRPr lang="en-US"/>
          </a:p>
        </p:txBody>
      </p:sp>
    </p:spTree>
    <p:extLst>
      <p:ext uri="{BB962C8B-B14F-4D97-AF65-F5344CB8AC3E}">
        <p14:creationId xmlns:p14="http://schemas.microsoft.com/office/powerpoint/2010/main" val="42164527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EFF116F0-B096-4A63-AF1B-F58BBF9F1A90}" type="slidenum">
              <a:rPr lang="en-US"/>
              <a:pPr>
                <a:defRPr/>
              </a:pPr>
              <a:t>‹#›</a:t>
            </a:fld>
            <a:endParaRPr lang="en-US"/>
          </a:p>
        </p:txBody>
      </p:sp>
    </p:spTree>
    <p:extLst>
      <p:ext uri="{BB962C8B-B14F-4D97-AF65-F5344CB8AC3E}">
        <p14:creationId xmlns:p14="http://schemas.microsoft.com/office/powerpoint/2010/main" val="41630502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8"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8BD0E6E1-65B5-4CB2-AB96-A7C3DFC190E3}" type="slidenum">
              <a:rPr lang="en-US"/>
              <a:pPr>
                <a:defRPr/>
              </a:pPr>
              <a:t>‹#›</a:t>
            </a:fld>
            <a:endParaRPr lang="en-US"/>
          </a:p>
        </p:txBody>
      </p:sp>
    </p:spTree>
    <p:extLst>
      <p:ext uri="{BB962C8B-B14F-4D97-AF65-F5344CB8AC3E}">
        <p14:creationId xmlns:p14="http://schemas.microsoft.com/office/powerpoint/2010/main" val="32807245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4"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3116DCA7-2322-4804-89A6-FF5FB0588D97}" type="slidenum">
              <a:rPr lang="en-US"/>
              <a:pPr>
                <a:defRPr/>
              </a:pPr>
              <a:t>‹#›</a:t>
            </a:fld>
            <a:endParaRPr lang="en-US"/>
          </a:p>
        </p:txBody>
      </p:sp>
    </p:spTree>
    <p:extLst>
      <p:ext uri="{BB962C8B-B14F-4D97-AF65-F5344CB8AC3E}">
        <p14:creationId xmlns:p14="http://schemas.microsoft.com/office/powerpoint/2010/main" val="12661458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3"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9E630205-437D-44FB-9E83-A7D58FA3D8FB}" type="slidenum">
              <a:rPr lang="en-US"/>
              <a:pPr>
                <a:defRPr/>
              </a:pPr>
              <a:t>‹#›</a:t>
            </a:fld>
            <a:endParaRPr lang="en-US"/>
          </a:p>
        </p:txBody>
      </p:sp>
    </p:spTree>
    <p:extLst>
      <p:ext uri="{BB962C8B-B14F-4D97-AF65-F5344CB8AC3E}">
        <p14:creationId xmlns:p14="http://schemas.microsoft.com/office/powerpoint/2010/main" val="35861416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714B0469-3433-4DDA-AF8E-B73F78E64268}" type="slidenum">
              <a:rPr lang="en-US"/>
              <a:pPr>
                <a:defRPr/>
              </a:pPr>
              <a:t>‹#›</a:t>
            </a:fld>
            <a:endParaRPr lang="en-US"/>
          </a:p>
        </p:txBody>
      </p:sp>
    </p:spTree>
    <p:extLst>
      <p:ext uri="{BB962C8B-B14F-4D97-AF65-F5344CB8AC3E}">
        <p14:creationId xmlns:p14="http://schemas.microsoft.com/office/powerpoint/2010/main" val="23452589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C59D6D91-F0F7-4604-B7D5-89080FB87BFE}" type="slidenum">
              <a:rPr lang="en-US"/>
              <a:pPr>
                <a:defRPr/>
              </a:pPr>
              <a:t>‹#›</a:t>
            </a:fld>
            <a:endParaRPr lang="en-US"/>
          </a:p>
        </p:txBody>
      </p:sp>
    </p:spTree>
    <p:extLst>
      <p:ext uri="{BB962C8B-B14F-4D97-AF65-F5344CB8AC3E}">
        <p14:creationId xmlns:p14="http://schemas.microsoft.com/office/powerpoint/2010/main" val="5685549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93C52676-ED40-4C47-8E53-7C89CCB1996F}" type="slidenum">
              <a:rPr lang="en-US"/>
              <a:pPr>
                <a:defRPr/>
              </a:pPr>
              <a:t>‹#›</a:t>
            </a:fld>
            <a:endParaRPr lang="en-US"/>
          </a:p>
        </p:txBody>
      </p:sp>
    </p:spTree>
    <p:extLst>
      <p:ext uri="{BB962C8B-B14F-4D97-AF65-F5344CB8AC3E}">
        <p14:creationId xmlns:p14="http://schemas.microsoft.com/office/powerpoint/2010/main" val="30395223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5"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0FE309DB-6B36-450B-83B7-25AD2AC42E98}" type="slidenum">
              <a:rPr lang="en-US"/>
              <a:pPr>
                <a:defRPr/>
              </a:pPr>
              <a:t>‹#›</a:t>
            </a:fld>
            <a:endParaRPr lang="en-US"/>
          </a:p>
        </p:txBody>
      </p:sp>
    </p:spTree>
    <p:extLst>
      <p:ext uri="{BB962C8B-B14F-4D97-AF65-F5344CB8AC3E}">
        <p14:creationId xmlns:p14="http://schemas.microsoft.com/office/powerpoint/2010/main" val="19959487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a:defRPr>
                <a:latin typeface="Arial" panose="020B0604020202020204" pitchFamily="34" charset="0"/>
              </a:defRPr>
            </a:lvl1pPr>
          </a:lstStyle>
          <a:p>
            <a:pPr>
              <a:defRPr/>
            </a:pPr>
            <a:endParaRPr lang="en-US"/>
          </a:p>
        </p:txBody>
      </p:sp>
      <p:sp>
        <p:nvSpPr>
          <p:cNvPr id="6" name="Rectangle 5"/>
          <p:cNvSpPr>
            <a:spLocks noGrp="1" noChangeArrowheads="1"/>
          </p:cNvSpPr>
          <p:nvPr>
            <p:ph type="ftr" sz="quarter" idx="11"/>
          </p:nvPr>
        </p:nvSpPr>
        <p:spPr/>
        <p:txBody>
          <a:bodyPr/>
          <a:lstStyle>
            <a:lvl1pPr>
              <a:defRPr>
                <a:latin typeface="Arial" panose="020B0604020202020204" pitchFamily="34"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atin typeface="Arial" panose="020B0604020202020204" pitchFamily="34" charset="0"/>
              </a:defRPr>
            </a:lvl1pPr>
          </a:lstStyle>
          <a:p>
            <a:pPr>
              <a:defRPr/>
            </a:pPr>
            <a:fld id="{DEFCA5BC-1FB4-453B-BD01-D492B828DF00}" type="slidenum">
              <a:rPr lang="en-US"/>
              <a:pPr>
                <a:defRPr/>
              </a:pPr>
              <a:t>‹#›</a:t>
            </a:fld>
            <a:endParaRPr lang="en-US"/>
          </a:p>
        </p:txBody>
      </p:sp>
    </p:spTree>
    <p:extLst>
      <p:ext uri="{BB962C8B-B14F-4D97-AF65-F5344CB8AC3E}">
        <p14:creationId xmlns:p14="http://schemas.microsoft.com/office/powerpoint/2010/main" val="31917337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smtClean="0"/>
            </a:lvl1pPr>
          </a:lstStyle>
          <a:p>
            <a:pPr>
              <a:defRPr/>
            </a:pPr>
            <a:fld id="{8CD82229-EAA6-4ED5-98F1-E8E3B86371C3}" type="slidenum">
              <a:rPr lang="en-US" altLang="en-US"/>
              <a:pPr>
                <a:defRPr/>
              </a:pPr>
              <a:t>‹#›</a:t>
            </a:fld>
            <a:endParaRPr lang="en-US" altLang="en-US"/>
          </a:p>
        </p:txBody>
      </p:sp>
    </p:spTree>
    <p:extLst>
      <p:ext uri="{BB962C8B-B14F-4D97-AF65-F5344CB8AC3E}">
        <p14:creationId xmlns:p14="http://schemas.microsoft.com/office/powerpoint/2010/main" val="15233093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smtClean="0"/>
            </a:lvl1pPr>
          </a:lstStyle>
          <a:p>
            <a:pPr>
              <a:defRPr/>
            </a:pPr>
            <a:fld id="{83B0384C-09F3-4549-881F-83B455BD3B70}" type="slidenum">
              <a:rPr lang="en-US" altLang="en-US"/>
              <a:pPr>
                <a:defRPr/>
              </a:pPr>
              <a:t>‹#›</a:t>
            </a:fld>
            <a:endParaRPr lang="en-US" altLang="en-US"/>
          </a:p>
        </p:txBody>
      </p:sp>
    </p:spTree>
    <p:extLst>
      <p:ext uri="{BB962C8B-B14F-4D97-AF65-F5344CB8AC3E}">
        <p14:creationId xmlns:p14="http://schemas.microsoft.com/office/powerpoint/2010/main" val="41769865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smtClean="0"/>
            </a:lvl1pPr>
          </a:lstStyle>
          <a:p>
            <a:pPr>
              <a:defRPr/>
            </a:pPr>
            <a:fld id="{2D375668-1842-4EFB-930A-E5B46ADECA0E}" type="slidenum">
              <a:rPr lang="en-US" altLang="en-US"/>
              <a:pPr>
                <a:defRPr/>
              </a:pPr>
              <a:t>‹#›</a:t>
            </a:fld>
            <a:endParaRPr lang="en-US" altLang="en-US"/>
          </a:p>
        </p:txBody>
      </p:sp>
    </p:spTree>
    <p:extLst>
      <p:ext uri="{BB962C8B-B14F-4D97-AF65-F5344CB8AC3E}">
        <p14:creationId xmlns:p14="http://schemas.microsoft.com/office/powerpoint/2010/main" val="21911511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smtClean="0"/>
            </a:lvl1pPr>
          </a:lstStyle>
          <a:p>
            <a:pPr>
              <a:defRPr/>
            </a:pPr>
            <a:fld id="{26061977-6A76-4C53-93D6-6ECA5D21DE3A}" type="slidenum">
              <a:rPr lang="en-US" altLang="en-US"/>
              <a:pPr>
                <a:defRPr/>
              </a:pPr>
              <a:t>‹#›</a:t>
            </a:fld>
            <a:endParaRPr lang="en-US" altLang="en-US"/>
          </a:p>
        </p:txBody>
      </p:sp>
    </p:spTree>
    <p:extLst>
      <p:ext uri="{BB962C8B-B14F-4D97-AF65-F5344CB8AC3E}">
        <p14:creationId xmlns:p14="http://schemas.microsoft.com/office/powerpoint/2010/main" val="258626789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8"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smtClean="0"/>
            </a:lvl1pPr>
          </a:lstStyle>
          <a:p>
            <a:pPr>
              <a:defRPr/>
            </a:pPr>
            <a:fld id="{FFECBC7F-F341-4913-A79D-C339D6B1B356}" type="slidenum">
              <a:rPr lang="en-US" altLang="en-US"/>
              <a:pPr>
                <a:defRPr/>
              </a:pPr>
              <a:t>‹#›</a:t>
            </a:fld>
            <a:endParaRPr lang="en-US" altLang="en-US"/>
          </a:p>
        </p:txBody>
      </p:sp>
    </p:spTree>
    <p:extLst>
      <p:ext uri="{BB962C8B-B14F-4D97-AF65-F5344CB8AC3E}">
        <p14:creationId xmlns:p14="http://schemas.microsoft.com/office/powerpoint/2010/main" val="1894038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4"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5" name="Rectangle 6"/>
          <p:cNvSpPr>
            <a:spLocks noGrp="1" noChangeArrowheads="1"/>
          </p:cNvSpPr>
          <p:nvPr>
            <p:ph type="sldNum" sz="quarter" idx="12"/>
          </p:nvPr>
        </p:nvSpPr>
        <p:spPr/>
        <p:txBody>
          <a:bodyPr/>
          <a:lstStyle>
            <a:lvl1pPr eaLnBrk="1" hangingPunct="1">
              <a:defRPr smtClean="0"/>
            </a:lvl1pPr>
          </a:lstStyle>
          <a:p>
            <a:pPr>
              <a:defRPr/>
            </a:pPr>
            <a:fld id="{CBD31CF9-38B7-48C6-B55F-2E182A95A5A0}" type="slidenum">
              <a:rPr lang="en-US" altLang="en-US"/>
              <a:pPr>
                <a:defRPr/>
              </a:pPr>
              <a:t>‹#›</a:t>
            </a:fld>
            <a:endParaRPr lang="en-US" altLang="en-US"/>
          </a:p>
        </p:txBody>
      </p:sp>
    </p:spTree>
    <p:extLst>
      <p:ext uri="{BB962C8B-B14F-4D97-AF65-F5344CB8AC3E}">
        <p14:creationId xmlns:p14="http://schemas.microsoft.com/office/powerpoint/2010/main" val="52747229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3"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4" name="Rectangle 6"/>
          <p:cNvSpPr>
            <a:spLocks noGrp="1" noChangeArrowheads="1"/>
          </p:cNvSpPr>
          <p:nvPr>
            <p:ph type="sldNum" sz="quarter" idx="12"/>
          </p:nvPr>
        </p:nvSpPr>
        <p:spPr/>
        <p:txBody>
          <a:bodyPr/>
          <a:lstStyle>
            <a:lvl1pPr eaLnBrk="1" hangingPunct="1">
              <a:defRPr smtClean="0"/>
            </a:lvl1pPr>
          </a:lstStyle>
          <a:p>
            <a:pPr>
              <a:defRPr/>
            </a:pPr>
            <a:fld id="{9E7CEA7E-18EE-4A3F-97FC-368C1A1A9ED6}" type="slidenum">
              <a:rPr lang="en-US" altLang="en-US"/>
              <a:pPr>
                <a:defRPr/>
              </a:pPr>
              <a:t>‹#›</a:t>
            </a:fld>
            <a:endParaRPr lang="en-US" altLang="en-US"/>
          </a:p>
        </p:txBody>
      </p:sp>
    </p:spTree>
    <p:extLst>
      <p:ext uri="{BB962C8B-B14F-4D97-AF65-F5344CB8AC3E}">
        <p14:creationId xmlns:p14="http://schemas.microsoft.com/office/powerpoint/2010/main" val="418689298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smtClean="0"/>
            </a:lvl1pPr>
          </a:lstStyle>
          <a:p>
            <a:pPr>
              <a:defRPr/>
            </a:pPr>
            <a:fld id="{33B7963D-88F1-4127-860A-0DFC6092EBDB}" type="slidenum">
              <a:rPr lang="en-US" altLang="en-US"/>
              <a:pPr>
                <a:defRPr/>
              </a:pPr>
              <a:t>‹#›</a:t>
            </a:fld>
            <a:endParaRPr lang="en-US" altLang="en-US"/>
          </a:p>
        </p:txBody>
      </p:sp>
    </p:spTree>
    <p:extLst>
      <p:ext uri="{BB962C8B-B14F-4D97-AF65-F5344CB8AC3E}">
        <p14:creationId xmlns:p14="http://schemas.microsoft.com/office/powerpoint/2010/main" val="33245220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smtClean="0"/>
            </a:lvl1pPr>
          </a:lstStyle>
          <a:p>
            <a:pPr>
              <a:defRPr/>
            </a:pPr>
            <a:fld id="{339CDAED-A886-47F0-AA48-8B4DEB2E6AA1}" type="slidenum">
              <a:rPr lang="en-US" altLang="en-US"/>
              <a:pPr>
                <a:defRPr/>
              </a:pPr>
              <a:t>‹#›</a:t>
            </a:fld>
            <a:endParaRPr lang="en-US" altLang="en-US"/>
          </a:p>
        </p:txBody>
      </p:sp>
    </p:spTree>
    <p:extLst>
      <p:ext uri="{BB962C8B-B14F-4D97-AF65-F5344CB8AC3E}">
        <p14:creationId xmlns:p14="http://schemas.microsoft.com/office/powerpoint/2010/main" val="108173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smtClean="0"/>
            </a:lvl1pPr>
          </a:lstStyle>
          <a:p>
            <a:pPr>
              <a:defRPr/>
            </a:pPr>
            <a:fld id="{8BF7D688-FB8F-4DD9-98DD-78D13874636B}" type="slidenum">
              <a:rPr lang="en-US" altLang="en-US"/>
              <a:pPr>
                <a:defRPr/>
              </a:pPr>
              <a:t>‹#›</a:t>
            </a:fld>
            <a:endParaRPr lang="en-US" altLang="en-US"/>
          </a:p>
        </p:txBody>
      </p:sp>
    </p:spTree>
    <p:extLst>
      <p:ext uri="{BB962C8B-B14F-4D97-AF65-F5344CB8AC3E}">
        <p14:creationId xmlns:p14="http://schemas.microsoft.com/office/powerpoint/2010/main" val="34257691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smtClean="0"/>
            </a:lvl1pPr>
          </a:lstStyle>
          <a:p>
            <a:pPr>
              <a:defRPr/>
            </a:pPr>
            <a:fld id="{F691BCAE-C0DF-4157-82D9-94A3855A5406}" type="slidenum">
              <a:rPr lang="en-US" altLang="en-US"/>
              <a:pPr>
                <a:defRPr/>
              </a:pPr>
              <a:t>‹#›</a:t>
            </a:fld>
            <a:endParaRPr lang="en-US" altLang="en-US"/>
          </a:p>
        </p:txBody>
      </p:sp>
    </p:spTree>
    <p:extLst>
      <p:ext uri="{BB962C8B-B14F-4D97-AF65-F5344CB8AC3E}">
        <p14:creationId xmlns:p14="http://schemas.microsoft.com/office/powerpoint/2010/main" val="36051993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smtClean="0"/>
            </a:lvl1pPr>
          </a:lstStyle>
          <a:p>
            <a:pPr>
              <a:defRPr/>
            </a:pPr>
            <a:fld id="{F9C55CE6-D563-4771-B369-E8010D2871D1}" type="slidenum">
              <a:rPr lang="en-US" altLang="en-US"/>
              <a:pPr>
                <a:defRPr/>
              </a:pPr>
              <a:t>‹#›</a:t>
            </a:fld>
            <a:endParaRPr lang="en-US" altLang="en-US"/>
          </a:p>
        </p:txBody>
      </p:sp>
    </p:spTree>
    <p:extLst>
      <p:ext uri="{BB962C8B-B14F-4D97-AF65-F5344CB8AC3E}">
        <p14:creationId xmlns:p14="http://schemas.microsoft.com/office/powerpoint/2010/main" val="26177805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99230A97-B821-46E5-B17A-6DF75FE705CE}" type="slidenum">
              <a:rPr lang="en-US" altLang="en-US"/>
              <a:pPr>
                <a:defRPr/>
              </a:pPr>
              <a:t>‹#›</a:t>
            </a:fld>
            <a:endParaRPr lang="en-US" altLang="en-US"/>
          </a:p>
        </p:txBody>
      </p:sp>
    </p:spTree>
    <p:extLst>
      <p:ext uri="{BB962C8B-B14F-4D97-AF65-F5344CB8AC3E}">
        <p14:creationId xmlns:p14="http://schemas.microsoft.com/office/powerpoint/2010/main" val="152559439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16241B61-4382-4BEA-93A8-2D7BAAFD21BD}" type="slidenum">
              <a:rPr lang="en-US" altLang="en-US"/>
              <a:pPr>
                <a:defRPr/>
              </a:pPr>
              <a:t>‹#›</a:t>
            </a:fld>
            <a:endParaRPr lang="en-US" altLang="en-US"/>
          </a:p>
        </p:txBody>
      </p:sp>
    </p:spTree>
    <p:extLst>
      <p:ext uri="{BB962C8B-B14F-4D97-AF65-F5344CB8AC3E}">
        <p14:creationId xmlns:p14="http://schemas.microsoft.com/office/powerpoint/2010/main" val="42600331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00441D99-87CB-4BA8-B775-8C4CD27A5EE6}" type="slidenum">
              <a:rPr lang="en-US" altLang="en-US"/>
              <a:pPr>
                <a:defRPr/>
              </a:pPr>
              <a:t>‹#›</a:t>
            </a:fld>
            <a:endParaRPr lang="en-US" altLang="en-US"/>
          </a:p>
        </p:txBody>
      </p:sp>
    </p:spTree>
    <p:extLst>
      <p:ext uri="{BB962C8B-B14F-4D97-AF65-F5344CB8AC3E}">
        <p14:creationId xmlns:p14="http://schemas.microsoft.com/office/powerpoint/2010/main" val="360153193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BC47075A-AFE6-476F-96E0-0DE3B654E000}" type="slidenum">
              <a:rPr lang="en-US" altLang="en-US"/>
              <a:pPr>
                <a:defRPr/>
              </a:pPr>
              <a:t>‹#›</a:t>
            </a:fld>
            <a:endParaRPr lang="en-US" altLang="en-US"/>
          </a:p>
        </p:txBody>
      </p:sp>
    </p:spTree>
    <p:extLst>
      <p:ext uri="{BB962C8B-B14F-4D97-AF65-F5344CB8AC3E}">
        <p14:creationId xmlns:p14="http://schemas.microsoft.com/office/powerpoint/2010/main" val="5754258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a:defRPr smtClean="0"/>
            </a:lvl1pPr>
          </a:lstStyle>
          <a:p>
            <a:pPr>
              <a:defRPr/>
            </a:pPr>
            <a:fld id="{C3400587-0F51-4834-939A-046D21553533}" type="slidenum">
              <a:rPr lang="en-US" altLang="en-US"/>
              <a:pPr>
                <a:defRPr/>
              </a:pPr>
              <a:t>‹#›</a:t>
            </a:fld>
            <a:endParaRPr lang="en-US" altLang="en-US"/>
          </a:p>
        </p:txBody>
      </p:sp>
    </p:spTree>
    <p:extLst>
      <p:ext uri="{BB962C8B-B14F-4D97-AF65-F5344CB8AC3E}">
        <p14:creationId xmlns:p14="http://schemas.microsoft.com/office/powerpoint/2010/main" val="9239339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B9006D91-0DF0-4C30-BC5A-164C3DD224D5}" type="slidenum">
              <a:rPr lang="en-US" altLang="en-US"/>
              <a:pPr>
                <a:defRPr/>
              </a:pPr>
              <a:t>‹#›</a:t>
            </a:fld>
            <a:endParaRPr lang="en-US" altLang="en-US"/>
          </a:p>
        </p:txBody>
      </p:sp>
    </p:spTree>
    <p:extLst>
      <p:ext uri="{BB962C8B-B14F-4D97-AF65-F5344CB8AC3E}">
        <p14:creationId xmlns:p14="http://schemas.microsoft.com/office/powerpoint/2010/main" val="203500207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a:defRPr smtClean="0"/>
            </a:lvl1pPr>
          </a:lstStyle>
          <a:p>
            <a:pPr>
              <a:defRPr/>
            </a:pPr>
            <a:fld id="{CB3D1C38-C165-4854-9849-CE40BCD8C77F}" type="slidenum">
              <a:rPr lang="en-US" altLang="en-US"/>
              <a:pPr>
                <a:defRPr/>
              </a:pPr>
              <a:t>‹#›</a:t>
            </a:fld>
            <a:endParaRPr lang="en-US" altLang="en-US"/>
          </a:p>
        </p:txBody>
      </p:sp>
    </p:spTree>
    <p:extLst>
      <p:ext uri="{BB962C8B-B14F-4D97-AF65-F5344CB8AC3E}">
        <p14:creationId xmlns:p14="http://schemas.microsoft.com/office/powerpoint/2010/main" val="173929521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F8D5F39E-8AFB-43B2-A82D-B01CF9E70438}" type="slidenum">
              <a:rPr lang="en-US" altLang="en-US"/>
              <a:pPr>
                <a:defRPr/>
              </a:pPr>
              <a:t>‹#›</a:t>
            </a:fld>
            <a:endParaRPr lang="en-US" altLang="en-US"/>
          </a:p>
        </p:txBody>
      </p:sp>
    </p:spTree>
    <p:extLst>
      <p:ext uri="{BB962C8B-B14F-4D97-AF65-F5344CB8AC3E}">
        <p14:creationId xmlns:p14="http://schemas.microsoft.com/office/powerpoint/2010/main" val="387147786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CB41232E-3F64-4543-B40E-1159258E9943}" type="slidenum">
              <a:rPr lang="en-US" altLang="en-US"/>
              <a:pPr>
                <a:defRPr/>
              </a:pPr>
              <a:t>‹#›</a:t>
            </a:fld>
            <a:endParaRPr lang="en-US" altLang="en-US"/>
          </a:p>
        </p:txBody>
      </p:sp>
    </p:spTree>
    <p:extLst>
      <p:ext uri="{BB962C8B-B14F-4D97-AF65-F5344CB8AC3E}">
        <p14:creationId xmlns:p14="http://schemas.microsoft.com/office/powerpoint/2010/main" val="148164483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3274E45E-0C3E-4FCD-AFFD-52165FEA7CCD}" type="slidenum">
              <a:rPr lang="en-US" altLang="en-US"/>
              <a:pPr>
                <a:defRPr/>
              </a:pPr>
              <a:t>‹#›</a:t>
            </a:fld>
            <a:endParaRPr lang="en-US" altLang="en-US"/>
          </a:p>
        </p:txBody>
      </p:sp>
    </p:spTree>
    <p:extLst>
      <p:ext uri="{BB962C8B-B14F-4D97-AF65-F5344CB8AC3E}">
        <p14:creationId xmlns:p14="http://schemas.microsoft.com/office/powerpoint/2010/main" val="35091301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BCC71ED9-0345-4415-90C4-9F6310197271}" type="slidenum">
              <a:rPr lang="en-US" altLang="en-US"/>
              <a:pPr>
                <a:defRPr/>
              </a:pPr>
              <a:t>‹#›</a:t>
            </a:fld>
            <a:endParaRPr lang="en-US" altLang="en-US"/>
          </a:p>
        </p:txBody>
      </p:sp>
    </p:spTree>
    <p:extLst>
      <p:ext uri="{BB962C8B-B14F-4D97-AF65-F5344CB8AC3E}">
        <p14:creationId xmlns:p14="http://schemas.microsoft.com/office/powerpoint/2010/main" val="264551128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91CB8E90-2F0A-42FB-AAA3-C47E27E8B7D5}" type="slidenum">
              <a:rPr lang="en-US" altLang="en-US"/>
              <a:pPr>
                <a:defRPr/>
              </a:pPr>
              <a:t>‹#›</a:t>
            </a:fld>
            <a:endParaRPr lang="en-US" altLang="en-US"/>
          </a:p>
        </p:txBody>
      </p:sp>
    </p:spTree>
    <p:extLst>
      <p:ext uri="{BB962C8B-B14F-4D97-AF65-F5344CB8AC3E}">
        <p14:creationId xmlns:p14="http://schemas.microsoft.com/office/powerpoint/2010/main" val="206770155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smtClean="0"/>
            </a:lvl1pPr>
          </a:lstStyle>
          <a:p>
            <a:pPr>
              <a:defRPr/>
            </a:pPr>
            <a:fld id="{10A6BF53-9F50-486F-AB66-1E13AAEAE572}" type="slidenum">
              <a:rPr lang="en-US" altLang="en-US"/>
              <a:pPr>
                <a:defRPr/>
              </a:pPr>
              <a:t>‹#›</a:t>
            </a:fld>
            <a:endParaRPr lang="en-US" altLang="en-US"/>
          </a:p>
        </p:txBody>
      </p:sp>
    </p:spTree>
    <p:extLst>
      <p:ext uri="{BB962C8B-B14F-4D97-AF65-F5344CB8AC3E}">
        <p14:creationId xmlns:p14="http://schemas.microsoft.com/office/powerpoint/2010/main" val="168996830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smtClean="0"/>
            </a:lvl1pPr>
          </a:lstStyle>
          <a:p>
            <a:pPr>
              <a:defRPr/>
            </a:pPr>
            <a:fld id="{49E859C1-81FB-493B-A0A9-04DC52DB09E2}" type="slidenum">
              <a:rPr lang="en-US" altLang="en-US"/>
              <a:pPr>
                <a:defRPr/>
              </a:pPr>
              <a:t>‹#›</a:t>
            </a:fld>
            <a:endParaRPr lang="en-US" altLang="en-US"/>
          </a:p>
        </p:txBody>
      </p:sp>
    </p:spTree>
    <p:extLst>
      <p:ext uri="{BB962C8B-B14F-4D97-AF65-F5344CB8AC3E}">
        <p14:creationId xmlns:p14="http://schemas.microsoft.com/office/powerpoint/2010/main" val="371091055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smtClean="0"/>
            </a:lvl1pPr>
          </a:lstStyle>
          <a:p>
            <a:pPr>
              <a:defRPr/>
            </a:pPr>
            <a:fld id="{BFAE7F90-CB32-4004-BD3A-679C04CEF155}" type="slidenum">
              <a:rPr lang="en-US" altLang="en-US"/>
              <a:pPr>
                <a:defRPr/>
              </a:pPr>
              <a:t>‹#›</a:t>
            </a:fld>
            <a:endParaRPr lang="en-US" altLang="en-US"/>
          </a:p>
        </p:txBody>
      </p:sp>
    </p:spTree>
    <p:extLst>
      <p:ext uri="{BB962C8B-B14F-4D97-AF65-F5344CB8AC3E}">
        <p14:creationId xmlns:p14="http://schemas.microsoft.com/office/powerpoint/2010/main" val="34865997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smtClean="0"/>
            </a:lvl1pPr>
          </a:lstStyle>
          <a:p>
            <a:pPr>
              <a:defRPr/>
            </a:pPr>
            <a:fld id="{5AE40CA2-D492-42BD-AEA5-EEF14F05F5ED}" type="slidenum">
              <a:rPr lang="en-US" altLang="en-US"/>
              <a:pPr>
                <a:defRPr/>
              </a:pPr>
              <a:t>‹#›</a:t>
            </a:fld>
            <a:endParaRPr lang="en-US" altLang="en-US"/>
          </a:p>
        </p:txBody>
      </p:sp>
    </p:spTree>
    <p:extLst>
      <p:ext uri="{BB962C8B-B14F-4D97-AF65-F5344CB8AC3E}">
        <p14:creationId xmlns:p14="http://schemas.microsoft.com/office/powerpoint/2010/main" val="318159509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8"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Rectangle 6"/>
          <p:cNvSpPr>
            <a:spLocks noGrp="1" noChangeArrowheads="1"/>
          </p:cNvSpPr>
          <p:nvPr>
            <p:ph type="sldNum" sz="quarter" idx="12"/>
          </p:nvPr>
        </p:nvSpPr>
        <p:spPr/>
        <p:txBody>
          <a:bodyPr/>
          <a:lstStyle>
            <a:lvl1pPr>
              <a:defRPr smtClean="0"/>
            </a:lvl1pPr>
          </a:lstStyle>
          <a:p>
            <a:pPr>
              <a:defRPr/>
            </a:pPr>
            <a:fld id="{EC554FB1-A8A1-4658-B983-8197051B3A50}" type="slidenum">
              <a:rPr lang="en-US" altLang="en-US"/>
              <a:pPr>
                <a:defRPr/>
              </a:pPr>
              <a:t>‹#›</a:t>
            </a:fld>
            <a:endParaRPr lang="en-US" altLang="en-US"/>
          </a:p>
        </p:txBody>
      </p:sp>
    </p:spTree>
    <p:extLst>
      <p:ext uri="{BB962C8B-B14F-4D97-AF65-F5344CB8AC3E}">
        <p14:creationId xmlns:p14="http://schemas.microsoft.com/office/powerpoint/2010/main" val="14256885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4"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Rectangle 6"/>
          <p:cNvSpPr>
            <a:spLocks noGrp="1" noChangeArrowheads="1"/>
          </p:cNvSpPr>
          <p:nvPr>
            <p:ph type="sldNum" sz="quarter" idx="12"/>
          </p:nvPr>
        </p:nvSpPr>
        <p:spPr/>
        <p:txBody>
          <a:bodyPr/>
          <a:lstStyle>
            <a:lvl1pPr>
              <a:defRPr smtClean="0"/>
            </a:lvl1pPr>
          </a:lstStyle>
          <a:p>
            <a:pPr>
              <a:defRPr/>
            </a:pPr>
            <a:fld id="{62774D85-7012-4690-AEED-011471AC4CF6}" type="slidenum">
              <a:rPr lang="en-US" altLang="en-US"/>
              <a:pPr>
                <a:defRPr/>
              </a:pPr>
              <a:t>‹#›</a:t>
            </a:fld>
            <a:endParaRPr lang="en-US" altLang="en-US"/>
          </a:p>
        </p:txBody>
      </p:sp>
    </p:spTree>
    <p:extLst>
      <p:ext uri="{BB962C8B-B14F-4D97-AF65-F5344CB8AC3E}">
        <p14:creationId xmlns:p14="http://schemas.microsoft.com/office/powerpoint/2010/main" val="422034970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3"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Rectangle 6"/>
          <p:cNvSpPr>
            <a:spLocks noGrp="1" noChangeArrowheads="1"/>
          </p:cNvSpPr>
          <p:nvPr>
            <p:ph type="sldNum" sz="quarter" idx="12"/>
          </p:nvPr>
        </p:nvSpPr>
        <p:spPr/>
        <p:txBody>
          <a:bodyPr/>
          <a:lstStyle>
            <a:lvl1pPr>
              <a:defRPr smtClean="0"/>
            </a:lvl1pPr>
          </a:lstStyle>
          <a:p>
            <a:pPr>
              <a:defRPr/>
            </a:pPr>
            <a:fld id="{74E83EEB-68AB-4185-89CC-3EEEDA2126CE}" type="slidenum">
              <a:rPr lang="en-US" altLang="en-US"/>
              <a:pPr>
                <a:defRPr/>
              </a:pPr>
              <a:t>‹#›</a:t>
            </a:fld>
            <a:endParaRPr lang="en-US" altLang="en-US"/>
          </a:p>
        </p:txBody>
      </p:sp>
    </p:spTree>
    <p:extLst>
      <p:ext uri="{BB962C8B-B14F-4D97-AF65-F5344CB8AC3E}">
        <p14:creationId xmlns:p14="http://schemas.microsoft.com/office/powerpoint/2010/main" val="165537951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smtClean="0"/>
            </a:lvl1pPr>
          </a:lstStyle>
          <a:p>
            <a:pPr>
              <a:defRPr/>
            </a:pPr>
            <a:fld id="{3A94C046-79F6-40C0-9D7B-2812A11B3223}" type="slidenum">
              <a:rPr lang="en-US" altLang="en-US"/>
              <a:pPr>
                <a:defRPr/>
              </a:pPr>
              <a:t>‹#›</a:t>
            </a:fld>
            <a:endParaRPr lang="en-US" altLang="en-US"/>
          </a:p>
        </p:txBody>
      </p:sp>
    </p:spTree>
    <p:extLst>
      <p:ext uri="{BB962C8B-B14F-4D97-AF65-F5344CB8AC3E}">
        <p14:creationId xmlns:p14="http://schemas.microsoft.com/office/powerpoint/2010/main" val="361408100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smtClean="0"/>
            </a:lvl1pPr>
          </a:lstStyle>
          <a:p>
            <a:pPr>
              <a:defRPr/>
            </a:pPr>
            <a:fld id="{D748E350-A3F2-47AB-98E6-1679487EC935}" type="slidenum">
              <a:rPr lang="en-US" altLang="en-US"/>
              <a:pPr>
                <a:defRPr/>
              </a:pPr>
              <a:t>‹#›</a:t>
            </a:fld>
            <a:endParaRPr lang="en-US" altLang="en-US"/>
          </a:p>
        </p:txBody>
      </p:sp>
    </p:spTree>
    <p:extLst>
      <p:ext uri="{BB962C8B-B14F-4D97-AF65-F5344CB8AC3E}">
        <p14:creationId xmlns:p14="http://schemas.microsoft.com/office/powerpoint/2010/main" val="192200713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smtClean="0"/>
            </a:lvl1pPr>
          </a:lstStyle>
          <a:p>
            <a:pPr>
              <a:defRPr/>
            </a:pPr>
            <a:fld id="{4F680F44-473F-4F6D-8DDB-E0178F1CD270}" type="slidenum">
              <a:rPr lang="en-US" altLang="en-US"/>
              <a:pPr>
                <a:defRPr/>
              </a:pPr>
              <a:t>‹#›</a:t>
            </a:fld>
            <a:endParaRPr lang="en-US" altLang="en-US"/>
          </a:p>
        </p:txBody>
      </p:sp>
    </p:spTree>
    <p:extLst>
      <p:ext uri="{BB962C8B-B14F-4D97-AF65-F5344CB8AC3E}">
        <p14:creationId xmlns:p14="http://schemas.microsoft.com/office/powerpoint/2010/main" val="34462625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5"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Rectangle 6"/>
          <p:cNvSpPr>
            <a:spLocks noGrp="1" noChangeArrowheads="1"/>
          </p:cNvSpPr>
          <p:nvPr>
            <p:ph type="sldNum" sz="quarter" idx="12"/>
          </p:nvPr>
        </p:nvSpPr>
        <p:spPr/>
        <p:txBody>
          <a:bodyPr/>
          <a:lstStyle>
            <a:lvl1pPr>
              <a:defRPr smtClean="0"/>
            </a:lvl1pPr>
          </a:lstStyle>
          <a:p>
            <a:pPr>
              <a:defRPr/>
            </a:pPr>
            <a:fld id="{16D92C0C-7A1E-4C7C-BF8C-DF89EE24F156}" type="slidenum">
              <a:rPr lang="en-US" altLang="en-US"/>
              <a:pPr>
                <a:defRPr/>
              </a:pPr>
              <a:t>‹#›</a:t>
            </a:fld>
            <a:endParaRPr lang="en-US" altLang="en-US"/>
          </a:p>
        </p:txBody>
      </p:sp>
    </p:spTree>
    <p:extLst>
      <p:ext uri="{BB962C8B-B14F-4D97-AF65-F5344CB8AC3E}">
        <p14:creationId xmlns:p14="http://schemas.microsoft.com/office/powerpoint/2010/main" val="148798138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fontAlgn="auto">
              <a:spcBef>
                <a:spcPts val="0"/>
              </a:spcBef>
              <a:spcAft>
                <a:spcPts val="0"/>
              </a:spcAft>
              <a:defRPr/>
            </a:lvl1pPr>
          </a:lstStyle>
          <a:p>
            <a:pPr>
              <a:defRPr/>
            </a:pPr>
            <a:endParaRPr lang="en-US"/>
          </a:p>
        </p:txBody>
      </p:sp>
      <p:sp>
        <p:nvSpPr>
          <p:cNvPr id="6" name="Rectangle 5"/>
          <p:cNvSpPr>
            <a:spLocks noGrp="1" noChangeArrowheads="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Rectangle 6"/>
          <p:cNvSpPr>
            <a:spLocks noGrp="1" noChangeArrowheads="1"/>
          </p:cNvSpPr>
          <p:nvPr>
            <p:ph type="sldNum" sz="quarter" idx="12"/>
          </p:nvPr>
        </p:nvSpPr>
        <p:spPr/>
        <p:txBody>
          <a:bodyPr/>
          <a:lstStyle>
            <a:lvl1pPr>
              <a:defRPr smtClean="0"/>
            </a:lvl1pPr>
          </a:lstStyle>
          <a:p>
            <a:pPr>
              <a:defRPr/>
            </a:pPr>
            <a:fld id="{F823A8A4-D2DD-4A55-959B-76BB23AABB49}" type="slidenum">
              <a:rPr lang="en-US" altLang="en-US"/>
              <a:pPr>
                <a:defRPr/>
              </a:pPr>
              <a:t>‹#›</a:t>
            </a:fld>
            <a:endParaRPr lang="en-US" altLang="en-US"/>
          </a:p>
        </p:txBody>
      </p:sp>
    </p:spTree>
    <p:extLst>
      <p:ext uri="{BB962C8B-B14F-4D97-AF65-F5344CB8AC3E}">
        <p14:creationId xmlns:p14="http://schemas.microsoft.com/office/powerpoint/2010/main" val="6648582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 slide 1" type="title">
  <p:cSld name="Title slide 1">
    <p:bg>
      <p:bgPr>
        <a:solidFill>
          <a:srgbClr val="FFFFFF"/>
        </a:solidFill>
        <a:effectLst/>
      </p:bgPr>
    </p:bg>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11" name="Google Shape;11;p2"/>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400"/>
              <a:buNone/>
              <a:defRPr sz="4533"/>
            </a:lvl1pPr>
            <a:lvl2pPr lvl="1" rtl="0">
              <a:spcBef>
                <a:spcPts val="0"/>
              </a:spcBef>
              <a:spcAft>
                <a:spcPts val="0"/>
              </a:spcAft>
              <a:buSzPts val="4000"/>
              <a:buNone/>
              <a:defRPr sz="5333"/>
            </a:lvl2pPr>
            <a:lvl3pPr lvl="2" rtl="0">
              <a:spcBef>
                <a:spcPts val="0"/>
              </a:spcBef>
              <a:spcAft>
                <a:spcPts val="0"/>
              </a:spcAft>
              <a:buSzPts val="4000"/>
              <a:buNone/>
              <a:defRPr sz="5333"/>
            </a:lvl3pPr>
            <a:lvl4pPr lvl="3" rtl="0">
              <a:spcBef>
                <a:spcPts val="0"/>
              </a:spcBef>
              <a:spcAft>
                <a:spcPts val="0"/>
              </a:spcAft>
              <a:buSzPts val="4000"/>
              <a:buNone/>
              <a:defRPr sz="5333"/>
            </a:lvl4pPr>
            <a:lvl5pPr lvl="4" rtl="0">
              <a:spcBef>
                <a:spcPts val="0"/>
              </a:spcBef>
              <a:spcAft>
                <a:spcPts val="0"/>
              </a:spcAft>
              <a:buSzPts val="4000"/>
              <a:buNone/>
              <a:defRPr sz="5333"/>
            </a:lvl5pPr>
            <a:lvl6pPr lvl="5" rtl="0">
              <a:spcBef>
                <a:spcPts val="0"/>
              </a:spcBef>
              <a:spcAft>
                <a:spcPts val="0"/>
              </a:spcAft>
              <a:buSzPts val="4000"/>
              <a:buNone/>
              <a:defRPr sz="5333"/>
            </a:lvl6pPr>
            <a:lvl7pPr lvl="6" rtl="0">
              <a:spcBef>
                <a:spcPts val="0"/>
              </a:spcBef>
              <a:spcAft>
                <a:spcPts val="0"/>
              </a:spcAft>
              <a:buSzPts val="4000"/>
              <a:buNone/>
              <a:defRPr sz="5333"/>
            </a:lvl7pPr>
            <a:lvl8pPr lvl="7" rtl="0">
              <a:spcBef>
                <a:spcPts val="0"/>
              </a:spcBef>
              <a:spcAft>
                <a:spcPts val="0"/>
              </a:spcAft>
              <a:buSzPts val="4000"/>
              <a:buNone/>
              <a:defRPr sz="5333"/>
            </a:lvl8pPr>
            <a:lvl9pPr lvl="8" rtl="0">
              <a:spcBef>
                <a:spcPts val="0"/>
              </a:spcBef>
              <a:spcAft>
                <a:spcPts val="0"/>
              </a:spcAft>
              <a:buSzPts val="4000"/>
              <a:buNone/>
              <a:defRPr sz="5333"/>
            </a:lvl9pPr>
          </a:lstStyle>
          <a:p>
            <a:endParaRPr/>
          </a:p>
        </p:txBody>
      </p:sp>
      <p:sp>
        <p:nvSpPr>
          <p:cNvPr id="12" name="Google Shape;12;p2"/>
          <p:cNvSpPr txBox="1">
            <a:spLocks noGrp="1"/>
          </p:cNvSpPr>
          <p:nvPr>
            <p:ph type="body" idx="1"/>
          </p:nvPr>
        </p:nvSpPr>
        <p:spPr>
          <a:xfrm>
            <a:off x="370700" y="6253868"/>
            <a:ext cx="1730000" cy="535600"/>
          </a:xfrm>
          <a:prstGeom prst="rect">
            <a:avLst/>
          </a:prstGeom>
        </p:spPr>
        <p:txBody>
          <a:bodyPr spcFirstLastPara="1" wrap="square" lIns="91425" tIns="91425" rIns="91425" bIns="91425" anchor="t" anchorCtr="0">
            <a:noAutofit/>
          </a:bodyPr>
          <a:lstStyle>
            <a:lvl1pPr marL="609585" lvl="0" indent="-414856">
              <a:spcBef>
                <a:spcPts val="0"/>
              </a:spcBef>
              <a:spcAft>
                <a:spcPts val="0"/>
              </a:spcAft>
              <a:buSzPts val="1300"/>
              <a:buChar char="●"/>
              <a:defRPr/>
            </a:lvl1pPr>
            <a:lvl2pPr marL="1219170" lvl="1" indent="-406390">
              <a:spcBef>
                <a:spcPts val="2133"/>
              </a:spcBef>
              <a:spcAft>
                <a:spcPts val="0"/>
              </a:spcAft>
              <a:buSzPts val="12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13" name="Google Shape;13;p2"/>
          <p:cNvSpPr txBox="1">
            <a:spLocks noGrp="1"/>
          </p:cNvSpPr>
          <p:nvPr>
            <p:ph type="body" idx="2"/>
          </p:nvPr>
        </p:nvSpPr>
        <p:spPr>
          <a:xfrm>
            <a:off x="2044367" y="6253868"/>
            <a:ext cx="1730000" cy="5356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a:lvl1pPr>
            <a:lvl2pPr marL="1219170" lvl="1" indent="-406390" rtl="0">
              <a:spcBef>
                <a:spcPts val="2133"/>
              </a:spcBef>
              <a:spcAft>
                <a:spcPts val="0"/>
              </a:spcAft>
              <a:buSzPts val="1200"/>
              <a:buChar char="○"/>
              <a:defRPr/>
            </a:lvl2pPr>
            <a:lvl3pPr marL="1828754" lvl="2" indent="-397923" rtl="0">
              <a:spcBef>
                <a:spcPts val="2133"/>
              </a:spcBef>
              <a:spcAft>
                <a:spcPts val="0"/>
              </a:spcAft>
              <a:buSzPts val="1100"/>
              <a:buChar char="■"/>
              <a:defRPr/>
            </a:lvl3pPr>
            <a:lvl4pPr marL="2438339" lvl="3" indent="-397923" rtl="0">
              <a:spcBef>
                <a:spcPts val="2133"/>
              </a:spcBef>
              <a:spcAft>
                <a:spcPts val="0"/>
              </a:spcAft>
              <a:buSzPts val="1100"/>
              <a:buChar char="●"/>
              <a:defRPr/>
            </a:lvl4pPr>
            <a:lvl5pPr marL="3047924" lvl="4" indent="-397923" rtl="0">
              <a:spcBef>
                <a:spcPts val="2133"/>
              </a:spcBef>
              <a:spcAft>
                <a:spcPts val="0"/>
              </a:spcAft>
              <a:buSzPts val="1100"/>
              <a:buChar char="○"/>
              <a:defRPr/>
            </a:lvl5pPr>
            <a:lvl6pPr marL="3657509" lvl="5" indent="-397923" rtl="0">
              <a:spcBef>
                <a:spcPts val="2133"/>
              </a:spcBef>
              <a:spcAft>
                <a:spcPts val="0"/>
              </a:spcAft>
              <a:buSzPts val="1100"/>
              <a:buChar char="■"/>
              <a:defRPr/>
            </a:lvl6pPr>
            <a:lvl7pPr marL="4267093" lvl="6" indent="-397923" rtl="0">
              <a:spcBef>
                <a:spcPts val="2133"/>
              </a:spcBef>
              <a:spcAft>
                <a:spcPts val="0"/>
              </a:spcAft>
              <a:buSzPts val="1100"/>
              <a:buChar char="●"/>
              <a:defRPr/>
            </a:lvl7pPr>
            <a:lvl8pPr marL="4876678" lvl="7" indent="-397923" rtl="0">
              <a:spcBef>
                <a:spcPts val="2133"/>
              </a:spcBef>
              <a:spcAft>
                <a:spcPts val="0"/>
              </a:spcAft>
              <a:buSzPts val="1100"/>
              <a:buChar char="○"/>
              <a:defRPr/>
            </a:lvl8pPr>
            <a:lvl9pPr marL="5486263" lvl="8" indent="-397923" rtl="0">
              <a:spcBef>
                <a:spcPts val="2133"/>
              </a:spcBef>
              <a:spcAft>
                <a:spcPts val="2133"/>
              </a:spcAft>
              <a:buSzPts val="1100"/>
              <a:buChar char="■"/>
              <a:defRPr/>
            </a:lvl9pPr>
          </a:lstStyle>
          <a:p>
            <a:endParaRPr/>
          </a:p>
        </p:txBody>
      </p:sp>
      <p:sp>
        <p:nvSpPr>
          <p:cNvPr id="14" name="Google Shape;14;p2"/>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88904000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slide 2">
  <p:cSld name="Title slide 2">
    <p:spTree>
      <p:nvGrpSpPr>
        <p:cNvPr id="1" name="Shape 15"/>
        <p:cNvGrpSpPr/>
        <p:nvPr/>
      </p:nvGrpSpPr>
      <p:grpSpPr>
        <a:xfrm>
          <a:off x="0" y="0"/>
          <a:ext cx="0" cy="0"/>
          <a:chOff x="0" y="0"/>
          <a:chExt cx="0" cy="0"/>
        </a:xfrm>
      </p:grpSpPr>
      <p:pic>
        <p:nvPicPr>
          <p:cNvPr id="16" name="Google Shape;16;p3"/>
          <p:cNvPicPr preferRelativeResize="0"/>
          <p:nvPr/>
        </p:nvPicPr>
        <p:blipFill>
          <a:blip r:embed="rId2">
            <a:alphaModFix/>
          </a:blip>
          <a:stretch>
            <a:fillRect/>
          </a:stretch>
        </p:blipFill>
        <p:spPr>
          <a:xfrm>
            <a:off x="10624733" y="69849"/>
            <a:ext cx="1175033" cy="1129833"/>
          </a:xfrm>
          <a:prstGeom prst="rect">
            <a:avLst/>
          </a:prstGeom>
          <a:noFill/>
          <a:ln>
            <a:noFill/>
          </a:ln>
        </p:spPr>
      </p:pic>
      <p:pic>
        <p:nvPicPr>
          <p:cNvPr id="17" name="Google Shape;17;p3"/>
          <p:cNvPicPr preferRelativeResize="0"/>
          <p:nvPr/>
        </p:nvPicPr>
        <p:blipFill rotWithShape="1">
          <a:blip r:embed="rId3">
            <a:alphaModFix/>
          </a:blip>
          <a:srcRect t="22555" b="25520"/>
          <a:stretch/>
        </p:blipFill>
        <p:spPr>
          <a:xfrm>
            <a:off x="0" y="1285867"/>
            <a:ext cx="12192000" cy="4220339"/>
          </a:xfrm>
          <a:prstGeom prst="rect">
            <a:avLst/>
          </a:prstGeom>
          <a:noFill/>
          <a:ln>
            <a:noFill/>
          </a:ln>
        </p:spPr>
      </p:pic>
      <p:pic>
        <p:nvPicPr>
          <p:cNvPr id="18" name="Google Shape;18;p3"/>
          <p:cNvPicPr preferRelativeResize="0"/>
          <p:nvPr/>
        </p:nvPicPr>
        <p:blipFill rotWithShape="1">
          <a:blip r:embed="rId4">
            <a:alphaModFix amt="80000"/>
          </a:blip>
          <a:srcRect t="18750" b="19710"/>
          <a:stretch/>
        </p:blipFill>
        <p:spPr>
          <a:xfrm>
            <a:off x="0" y="1285867"/>
            <a:ext cx="12192003" cy="4220339"/>
          </a:xfrm>
          <a:prstGeom prst="rect">
            <a:avLst/>
          </a:prstGeom>
          <a:noFill/>
          <a:ln>
            <a:noFill/>
          </a:ln>
        </p:spPr>
      </p:pic>
      <p:sp>
        <p:nvSpPr>
          <p:cNvPr id="19" name="Google Shape;19;p3"/>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rgbClr val="FFFFFF"/>
              </a:buClr>
              <a:buSzPts val="4000"/>
              <a:buNone/>
              <a:defRPr sz="5333">
                <a:solidFill>
                  <a:srgbClr val="FFFFFF"/>
                </a:solidFill>
              </a:defRPr>
            </a:lvl2pPr>
            <a:lvl3pPr lvl="2" rtl="0">
              <a:spcBef>
                <a:spcPts val="0"/>
              </a:spcBef>
              <a:spcAft>
                <a:spcPts val="0"/>
              </a:spcAft>
              <a:buClr>
                <a:srgbClr val="FFFFFF"/>
              </a:buClr>
              <a:buSzPts val="4000"/>
              <a:buNone/>
              <a:defRPr sz="5333">
                <a:solidFill>
                  <a:srgbClr val="FFFFFF"/>
                </a:solidFill>
              </a:defRPr>
            </a:lvl3pPr>
            <a:lvl4pPr lvl="3" rtl="0">
              <a:spcBef>
                <a:spcPts val="0"/>
              </a:spcBef>
              <a:spcAft>
                <a:spcPts val="0"/>
              </a:spcAft>
              <a:buClr>
                <a:srgbClr val="FFFFFF"/>
              </a:buClr>
              <a:buSzPts val="4000"/>
              <a:buNone/>
              <a:defRPr sz="5333">
                <a:solidFill>
                  <a:srgbClr val="FFFFFF"/>
                </a:solidFill>
              </a:defRPr>
            </a:lvl4pPr>
            <a:lvl5pPr lvl="4" rtl="0">
              <a:spcBef>
                <a:spcPts val="0"/>
              </a:spcBef>
              <a:spcAft>
                <a:spcPts val="0"/>
              </a:spcAft>
              <a:buClr>
                <a:srgbClr val="FFFFFF"/>
              </a:buClr>
              <a:buSzPts val="4000"/>
              <a:buNone/>
              <a:defRPr sz="5333">
                <a:solidFill>
                  <a:srgbClr val="FFFFFF"/>
                </a:solidFill>
              </a:defRPr>
            </a:lvl5pPr>
            <a:lvl6pPr lvl="5" rtl="0">
              <a:spcBef>
                <a:spcPts val="0"/>
              </a:spcBef>
              <a:spcAft>
                <a:spcPts val="0"/>
              </a:spcAft>
              <a:buClr>
                <a:srgbClr val="FFFFFF"/>
              </a:buClr>
              <a:buSzPts val="4000"/>
              <a:buNone/>
              <a:defRPr sz="5333">
                <a:solidFill>
                  <a:srgbClr val="FFFFFF"/>
                </a:solidFill>
              </a:defRPr>
            </a:lvl6pPr>
            <a:lvl7pPr lvl="6" rtl="0">
              <a:spcBef>
                <a:spcPts val="0"/>
              </a:spcBef>
              <a:spcAft>
                <a:spcPts val="0"/>
              </a:spcAft>
              <a:buClr>
                <a:srgbClr val="FFFFFF"/>
              </a:buClr>
              <a:buSzPts val="4000"/>
              <a:buNone/>
              <a:defRPr sz="5333">
                <a:solidFill>
                  <a:srgbClr val="FFFFFF"/>
                </a:solidFill>
              </a:defRPr>
            </a:lvl7pPr>
            <a:lvl8pPr lvl="7" rtl="0">
              <a:spcBef>
                <a:spcPts val="0"/>
              </a:spcBef>
              <a:spcAft>
                <a:spcPts val="0"/>
              </a:spcAft>
              <a:buClr>
                <a:srgbClr val="FFFFFF"/>
              </a:buClr>
              <a:buSzPts val="4000"/>
              <a:buNone/>
              <a:defRPr sz="5333">
                <a:solidFill>
                  <a:srgbClr val="FFFFFF"/>
                </a:solidFill>
              </a:defRPr>
            </a:lvl8pPr>
            <a:lvl9pPr lvl="8" rtl="0">
              <a:spcBef>
                <a:spcPts val="0"/>
              </a:spcBef>
              <a:spcAft>
                <a:spcPts val="0"/>
              </a:spcAft>
              <a:buClr>
                <a:srgbClr val="FFFFFF"/>
              </a:buClr>
              <a:buSzPts val="4000"/>
              <a:buNone/>
              <a:defRPr sz="5333">
                <a:solidFill>
                  <a:srgbClr val="FFFFFF"/>
                </a:solidFill>
              </a:defRPr>
            </a:lvl9pPr>
          </a:lstStyle>
          <a:p>
            <a:endParaRPr/>
          </a:p>
        </p:txBody>
      </p:sp>
      <p:sp>
        <p:nvSpPr>
          <p:cNvPr id="20" name="Google Shape;20;p3"/>
          <p:cNvSpPr txBox="1">
            <a:spLocks noGrp="1"/>
          </p:cNvSpPr>
          <p:nvPr>
            <p:ph type="body" idx="1"/>
          </p:nvPr>
        </p:nvSpPr>
        <p:spPr>
          <a:xfrm>
            <a:off x="370700" y="6253868"/>
            <a:ext cx="1730000" cy="5356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a:lvl1pPr>
            <a:lvl2pPr marL="1219170" lvl="1" indent="-406390" rtl="0">
              <a:spcBef>
                <a:spcPts val="2133"/>
              </a:spcBef>
              <a:spcAft>
                <a:spcPts val="0"/>
              </a:spcAft>
              <a:buSzPts val="1200"/>
              <a:buChar char="○"/>
              <a:defRPr/>
            </a:lvl2pPr>
            <a:lvl3pPr marL="1828754" lvl="2" indent="-397923" rtl="0">
              <a:spcBef>
                <a:spcPts val="2133"/>
              </a:spcBef>
              <a:spcAft>
                <a:spcPts val="0"/>
              </a:spcAft>
              <a:buSzPts val="1100"/>
              <a:buChar char="■"/>
              <a:defRPr/>
            </a:lvl3pPr>
            <a:lvl4pPr marL="2438339" lvl="3" indent="-397923" rtl="0">
              <a:spcBef>
                <a:spcPts val="2133"/>
              </a:spcBef>
              <a:spcAft>
                <a:spcPts val="0"/>
              </a:spcAft>
              <a:buSzPts val="1100"/>
              <a:buChar char="●"/>
              <a:defRPr/>
            </a:lvl4pPr>
            <a:lvl5pPr marL="3047924" lvl="4" indent="-397923" rtl="0">
              <a:spcBef>
                <a:spcPts val="2133"/>
              </a:spcBef>
              <a:spcAft>
                <a:spcPts val="0"/>
              </a:spcAft>
              <a:buSzPts val="1100"/>
              <a:buChar char="○"/>
              <a:defRPr/>
            </a:lvl5pPr>
            <a:lvl6pPr marL="3657509" lvl="5" indent="-397923" rtl="0">
              <a:spcBef>
                <a:spcPts val="2133"/>
              </a:spcBef>
              <a:spcAft>
                <a:spcPts val="0"/>
              </a:spcAft>
              <a:buSzPts val="1100"/>
              <a:buChar char="■"/>
              <a:defRPr/>
            </a:lvl6pPr>
            <a:lvl7pPr marL="4267093" lvl="6" indent="-397923" rtl="0">
              <a:spcBef>
                <a:spcPts val="2133"/>
              </a:spcBef>
              <a:spcAft>
                <a:spcPts val="0"/>
              </a:spcAft>
              <a:buSzPts val="1100"/>
              <a:buChar char="●"/>
              <a:defRPr/>
            </a:lvl7pPr>
            <a:lvl8pPr marL="4876678" lvl="7" indent="-397923" rtl="0">
              <a:spcBef>
                <a:spcPts val="2133"/>
              </a:spcBef>
              <a:spcAft>
                <a:spcPts val="0"/>
              </a:spcAft>
              <a:buSzPts val="1100"/>
              <a:buChar char="○"/>
              <a:defRPr/>
            </a:lvl8pPr>
            <a:lvl9pPr marL="5486263" lvl="8" indent="-397923" rtl="0">
              <a:spcBef>
                <a:spcPts val="2133"/>
              </a:spcBef>
              <a:spcAft>
                <a:spcPts val="2133"/>
              </a:spcAft>
              <a:buSzPts val="1100"/>
              <a:buChar char="■"/>
              <a:defRPr/>
            </a:lvl9pPr>
          </a:lstStyle>
          <a:p>
            <a:endParaRPr/>
          </a:p>
        </p:txBody>
      </p:sp>
      <p:sp>
        <p:nvSpPr>
          <p:cNvPr id="21" name="Google Shape;21;p3"/>
          <p:cNvSpPr txBox="1">
            <a:spLocks noGrp="1"/>
          </p:cNvSpPr>
          <p:nvPr>
            <p:ph type="body" idx="2"/>
          </p:nvPr>
        </p:nvSpPr>
        <p:spPr>
          <a:xfrm>
            <a:off x="2044367" y="6253868"/>
            <a:ext cx="1730000" cy="5356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a:lvl1pPr>
            <a:lvl2pPr marL="1219170" lvl="1" indent="-406390" rtl="0">
              <a:spcBef>
                <a:spcPts val="2133"/>
              </a:spcBef>
              <a:spcAft>
                <a:spcPts val="0"/>
              </a:spcAft>
              <a:buSzPts val="1200"/>
              <a:buChar char="○"/>
              <a:defRPr/>
            </a:lvl2pPr>
            <a:lvl3pPr marL="1828754" lvl="2" indent="-397923" rtl="0">
              <a:spcBef>
                <a:spcPts val="2133"/>
              </a:spcBef>
              <a:spcAft>
                <a:spcPts val="0"/>
              </a:spcAft>
              <a:buSzPts val="1100"/>
              <a:buChar char="■"/>
              <a:defRPr/>
            </a:lvl3pPr>
            <a:lvl4pPr marL="2438339" lvl="3" indent="-397923" rtl="0">
              <a:spcBef>
                <a:spcPts val="2133"/>
              </a:spcBef>
              <a:spcAft>
                <a:spcPts val="0"/>
              </a:spcAft>
              <a:buSzPts val="1100"/>
              <a:buChar char="●"/>
              <a:defRPr/>
            </a:lvl4pPr>
            <a:lvl5pPr marL="3047924" lvl="4" indent="-397923" rtl="0">
              <a:spcBef>
                <a:spcPts val="2133"/>
              </a:spcBef>
              <a:spcAft>
                <a:spcPts val="0"/>
              </a:spcAft>
              <a:buSzPts val="1100"/>
              <a:buChar char="○"/>
              <a:defRPr/>
            </a:lvl5pPr>
            <a:lvl6pPr marL="3657509" lvl="5" indent="-397923" rtl="0">
              <a:spcBef>
                <a:spcPts val="2133"/>
              </a:spcBef>
              <a:spcAft>
                <a:spcPts val="0"/>
              </a:spcAft>
              <a:buSzPts val="1100"/>
              <a:buChar char="■"/>
              <a:defRPr/>
            </a:lvl6pPr>
            <a:lvl7pPr marL="4267093" lvl="6" indent="-397923" rtl="0">
              <a:spcBef>
                <a:spcPts val="2133"/>
              </a:spcBef>
              <a:spcAft>
                <a:spcPts val="0"/>
              </a:spcAft>
              <a:buSzPts val="1100"/>
              <a:buChar char="●"/>
              <a:defRPr/>
            </a:lvl7pPr>
            <a:lvl8pPr marL="4876678" lvl="7" indent="-397923" rtl="0">
              <a:spcBef>
                <a:spcPts val="2133"/>
              </a:spcBef>
              <a:spcAft>
                <a:spcPts val="0"/>
              </a:spcAft>
              <a:buSzPts val="1100"/>
              <a:buChar char="○"/>
              <a:defRPr/>
            </a:lvl8pPr>
            <a:lvl9pPr marL="5486263" lvl="8" indent="-397923" rtl="0">
              <a:spcBef>
                <a:spcPts val="2133"/>
              </a:spcBef>
              <a:spcAft>
                <a:spcPts val="2133"/>
              </a:spcAft>
              <a:buSzPts val="1100"/>
              <a:buChar char="■"/>
              <a:defRPr/>
            </a:lvl9pPr>
          </a:lstStyle>
          <a:p>
            <a:endParaRPr/>
          </a:p>
        </p:txBody>
      </p:sp>
      <p:sp>
        <p:nvSpPr>
          <p:cNvPr id="22" name="Google Shape;22;p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03597379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Divider 1">
  <p:cSld name="Divider 1">
    <p:bg>
      <p:bgPr>
        <a:noFill/>
        <a:effectLst/>
      </p:bgPr>
    </p:bg>
    <p:spTree>
      <p:nvGrpSpPr>
        <p:cNvPr id="1" name="Shape 23"/>
        <p:cNvGrpSpPr/>
        <p:nvPr/>
      </p:nvGrpSpPr>
      <p:grpSpPr>
        <a:xfrm>
          <a:off x="0" y="0"/>
          <a:ext cx="0" cy="0"/>
          <a:chOff x="0" y="0"/>
          <a:chExt cx="0" cy="0"/>
        </a:xfrm>
      </p:grpSpPr>
      <p:pic>
        <p:nvPicPr>
          <p:cNvPr id="24" name="Google Shape;24;p4"/>
          <p:cNvPicPr preferRelativeResize="0"/>
          <p:nvPr/>
        </p:nvPicPr>
        <p:blipFill rotWithShape="1">
          <a:blip r:embed="rId2">
            <a:alphaModFix/>
          </a:blip>
          <a:srcRect l="8863" t="10777" r="12699" b="10785"/>
          <a:stretch/>
        </p:blipFill>
        <p:spPr>
          <a:xfrm>
            <a:off x="0" y="1"/>
            <a:ext cx="12192003" cy="6858001"/>
          </a:xfrm>
          <a:prstGeom prst="rect">
            <a:avLst/>
          </a:prstGeom>
          <a:noFill/>
          <a:ln>
            <a:noFill/>
          </a:ln>
        </p:spPr>
      </p:pic>
      <p:pic>
        <p:nvPicPr>
          <p:cNvPr id="25" name="Google Shape;25;p4"/>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26" name="Google Shape;26;p4"/>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2pPr>
            <a:lvl3pPr lvl="2"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3pPr>
            <a:lvl4pPr lvl="3"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4pPr>
            <a:lvl5pPr lvl="4"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5pPr>
            <a:lvl6pPr lvl="5"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6pPr>
            <a:lvl7pPr lvl="6"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7pPr>
            <a:lvl8pPr lvl="7"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8pPr>
            <a:lvl9pPr lvl="8"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9pPr>
          </a:lstStyle>
          <a:p>
            <a:endParaRPr/>
          </a:p>
        </p:txBody>
      </p:sp>
      <p:sp>
        <p:nvSpPr>
          <p:cNvPr id="27" name="Google Shape;27;p4"/>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69561759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Divider 2">
  <p:cSld name="Divider 2">
    <p:bg>
      <p:bgPr>
        <a:noFill/>
        <a:effectLst/>
      </p:bgPr>
    </p:bg>
    <p:spTree>
      <p:nvGrpSpPr>
        <p:cNvPr id="1" name="Shape 28"/>
        <p:cNvGrpSpPr/>
        <p:nvPr/>
      </p:nvGrpSpPr>
      <p:grpSpPr>
        <a:xfrm>
          <a:off x="0" y="0"/>
          <a:ext cx="0" cy="0"/>
          <a:chOff x="0" y="0"/>
          <a:chExt cx="0" cy="0"/>
        </a:xfrm>
      </p:grpSpPr>
      <p:pic>
        <p:nvPicPr>
          <p:cNvPr id="29" name="Google Shape;29;p5"/>
          <p:cNvPicPr preferRelativeResize="0"/>
          <p:nvPr/>
        </p:nvPicPr>
        <p:blipFill>
          <a:blip r:embed="rId2">
            <a:alphaModFix/>
          </a:blip>
          <a:stretch>
            <a:fillRect/>
          </a:stretch>
        </p:blipFill>
        <p:spPr>
          <a:xfrm>
            <a:off x="-16" y="1"/>
            <a:ext cx="12192003" cy="6858001"/>
          </a:xfrm>
          <a:prstGeom prst="rect">
            <a:avLst/>
          </a:prstGeom>
          <a:noFill/>
          <a:ln>
            <a:noFill/>
          </a:ln>
        </p:spPr>
      </p:pic>
      <p:sp>
        <p:nvSpPr>
          <p:cNvPr id="30" name="Google Shape;30;p5"/>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2pPr>
            <a:lvl3pPr lvl="2"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3pPr>
            <a:lvl4pPr lvl="3"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4pPr>
            <a:lvl5pPr lvl="4"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5pPr>
            <a:lvl6pPr lvl="5"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6pPr>
            <a:lvl7pPr lvl="6"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7pPr>
            <a:lvl8pPr lvl="7"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8pPr>
            <a:lvl9pPr lvl="8"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9pPr>
          </a:lstStyle>
          <a:p>
            <a:endParaRPr/>
          </a:p>
        </p:txBody>
      </p:sp>
      <p:pic>
        <p:nvPicPr>
          <p:cNvPr id="31" name="Google Shape;31;p5"/>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32" name="Google Shape;32;p5"/>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7138594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Divider 3" type="secHead">
  <p:cSld name="Divider 3">
    <p:bg>
      <p:bgPr>
        <a:solidFill>
          <a:srgbClr val="007672"/>
        </a:solidFill>
        <a:effectLst/>
      </p:bgPr>
    </p:bg>
    <p:spTree>
      <p:nvGrpSpPr>
        <p:cNvPr id="1" name="Shape 33"/>
        <p:cNvGrpSpPr/>
        <p:nvPr/>
      </p:nvGrpSpPr>
      <p:grpSpPr>
        <a:xfrm>
          <a:off x="0" y="0"/>
          <a:ext cx="0" cy="0"/>
          <a:chOff x="0" y="0"/>
          <a:chExt cx="0" cy="0"/>
        </a:xfrm>
      </p:grpSpPr>
      <p:pic>
        <p:nvPicPr>
          <p:cNvPr id="34" name="Google Shape;34;p6"/>
          <p:cNvPicPr preferRelativeResize="0"/>
          <p:nvPr/>
        </p:nvPicPr>
        <p:blipFill>
          <a:blip r:embed="rId2">
            <a:alphaModFix/>
          </a:blip>
          <a:stretch>
            <a:fillRect/>
          </a:stretch>
        </p:blipFill>
        <p:spPr>
          <a:xfrm>
            <a:off x="1" y="0"/>
            <a:ext cx="12192003" cy="6858064"/>
          </a:xfrm>
          <a:prstGeom prst="rect">
            <a:avLst/>
          </a:prstGeom>
          <a:noFill/>
          <a:ln>
            <a:noFill/>
          </a:ln>
        </p:spPr>
      </p:pic>
      <p:sp>
        <p:nvSpPr>
          <p:cNvPr id="35" name="Google Shape;35;p6"/>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2pPr>
            <a:lvl3pPr lvl="2"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3pPr>
            <a:lvl4pPr lvl="3"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4pPr>
            <a:lvl5pPr lvl="4"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5pPr>
            <a:lvl6pPr lvl="5"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6pPr>
            <a:lvl7pPr lvl="6"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7pPr>
            <a:lvl8pPr lvl="7"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8pPr>
            <a:lvl9pPr lvl="8"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9pPr>
          </a:lstStyle>
          <a:p>
            <a:endParaRPr/>
          </a:p>
        </p:txBody>
      </p:sp>
      <p:sp>
        <p:nvSpPr>
          <p:cNvPr id="36" name="Google Shape;36;p6"/>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7151878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Divider 4">
  <p:cSld name="Divider 4">
    <p:bg>
      <p:bgPr>
        <a:solidFill>
          <a:srgbClr val="FFFFFF"/>
        </a:solidFill>
        <a:effectLst/>
      </p:bgPr>
    </p:bg>
    <p:spTree>
      <p:nvGrpSpPr>
        <p:cNvPr id="1" name="Shape 37"/>
        <p:cNvGrpSpPr/>
        <p:nvPr/>
      </p:nvGrpSpPr>
      <p:grpSpPr>
        <a:xfrm>
          <a:off x="0" y="0"/>
          <a:ext cx="0" cy="0"/>
          <a:chOff x="0" y="0"/>
          <a:chExt cx="0" cy="0"/>
        </a:xfrm>
      </p:grpSpPr>
      <p:pic>
        <p:nvPicPr>
          <p:cNvPr id="38" name="Google Shape;38;p7"/>
          <p:cNvPicPr preferRelativeResize="0"/>
          <p:nvPr/>
        </p:nvPicPr>
        <p:blipFill rotWithShape="1">
          <a:blip r:embed="rId2">
            <a:alphaModFix amt="86000"/>
          </a:blip>
          <a:srcRect/>
          <a:stretch/>
        </p:blipFill>
        <p:spPr>
          <a:xfrm>
            <a:off x="0" y="1"/>
            <a:ext cx="12192003" cy="6858001"/>
          </a:xfrm>
          <a:prstGeom prst="rect">
            <a:avLst/>
          </a:prstGeom>
          <a:noFill/>
          <a:ln>
            <a:noFill/>
          </a:ln>
        </p:spPr>
      </p:pic>
      <p:pic>
        <p:nvPicPr>
          <p:cNvPr id="39" name="Google Shape;39;p7"/>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40" name="Google Shape;40;p7"/>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2pPr>
            <a:lvl3pPr lvl="2"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3pPr>
            <a:lvl4pPr lvl="3"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4pPr>
            <a:lvl5pPr lvl="4"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5pPr>
            <a:lvl6pPr lvl="5"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6pPr>
            <a:lvl7pPr lvl="6"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7pPr>
            <a:lvl8pPr lvl="7"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8pPr>
            <a:lvl9pPr lvl="8"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9pPr>
          </a:lstStyle>
          <a:p>
            <a:endParaRPr/>
          </a:p>
        </p:txBody>
      </p:sp>
      <p:sp>
        <p:nvSpPr>
          <p:cNvPr id="41" name="Google Shape;41;p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53147911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Divider 5">
  <p:cSld name="Divider 5">
    <p:bg>
      <p:bgPr>
        <a:noFill/>
        <a:effectLst/>
      </p:bgPr>
    </p:bg>
    <p:spTree>
      <p:nvGrpSpPr>
        <p:cNvPr id="1" name="Shape 42"/>
        <p:cNvGrpSpPr/>
        <p:nvPr/>
      </p:nvGrpSpPr>
      <p:grpSpPr>
        <a:xfrm>
          <a:off x="0" y="0"/>
          <a:ext cx="0" cy="0"/>
          <a:chOff x="0" y="0"/>
          <a:chExt cx="0" cy="0"/>
        </a:xfrm>
      </p:grpSpPr>
      <p:sp>
        <p:nvSpPr>
          <p:cNvPr id="43" name="Google Shape;43;p8"/>
          <p:cNvSpPr/>
          <p:nvPr/>
        </p:nvSpPr>
        <p:spPr>
          <a:xfrm>
            <a:off x="0" y="0"/>
            <a:ext cx="12192000" cy="68580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pic>
        <p:nvPicPr>
          <p:cNvPr id="44" name="Google Shape;44;p8"/>
          <p:cNvPicPr preferRelativeResize="0"/>
          <p:nvPr/>
        </p:nvPicPr>
        <p:blipFill rotWithShape="1">
          <a:blip r:embed="rId2">
            <a:alphaModFix amt="40000"/>
          </a:blip>
          <a:srcRect/>
          <a:stretch/>
        </p:blipFill>
        <p:spPr>
          <a:xfrm>
            <a:off x="0" y="368"/>
            <a:ext cx="12191835" cy="6857635"/>
          </a:xfrm>
          <a:prstGeom prst="rect">
            <a:avLst/>
          </a:prstGeom>
          <a:noFill/>
          <a:ln>
            <a:noFill/>
          </a:ln>
        </p:spPr>
      </p:pic>
      <p:pic>
        <p:nvPicPr>
          <p:cNvPr id="45" name="Google Shape;45;p8"/>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46" name="Google Shape;46;p8"/>
          <p:cNvSpPr txBox="1">
            <a:spLocks noGrp="1"/>
          </p:cNvSpPr>
          <p:nvPr>
            <p:ph type="ctrTitle"/>
          </p:nvPr>
        </p:nvSpPr>
        <p:spPr>
          <a:xfrm>
            <a:off x="1762600" y="2162800"/>
            <a:ext cx="8666800" cy="227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FFFFFF"/>
              </a:buClr>
              <a:buSzPts val="3400"/>
              <a:buNone/>
              <a:defRPr sz="4533">
                <a:solidFill>
                  <a:srgbClr val="FFFFFF"/>
                </a:solidFill>
              </a:defRPr>
            </a:lvl1pPr>
            <a:lvl2pPr lvl="1"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2pPr>
            <a:lvl3pPr lvl="2"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3pPr>
            <a:lvl4pPr lvl="3"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4pPr>
            <a:lvl5pPr lvl="4"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5pPr>
            <a:lvl6pPr lvl="5"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6pPr>
            <a:lvl7pPr lvl="6"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7pPr>
            <a:lvl8pPr lvl="7"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8pPr>
            <a:lvl9pPr lvl="8" rtl="0">
              <a:spcBef>
                <a:spcPts val="0"/>
              </a:spcBef>
              <a:spcAft>
                <a:spcPts val="0"/>
              </a:spcAft>
              <a:buClr>
                <a:schemeClr val="dk2"/>
              </a:buClr>
              <a:buSzPts val="4000"/>
              <a:buFont typeface="Roboto"/>
              <a:buNone/>
              <a:defRPr sz="5333" b="0">
                <a:solidFill>
                  <a:schemeClr val="dk2"/>
                </a:solidFill>
                <a:latin typeface="Roboto"/>
                <a:ea typeface="Roboto"/>
                <a:cs typeface="Roboto"/>
                <a:sym typeface="Roboto"/>
              </a:defRPr>
            </a:lvl9pPr>
          </a:lstStyle>
          <a:p>
            <a:endParaRPr/>
          </a:p>
        </p:txBody>
      </p:sp>
      <p:sp>
        <p:nvSpPr>
          <p:cNvPr id="47" name="Google Shape;47;p8"/>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95276400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opic 1">
  <p:cSld name="Topic 1">
    <p:bg>
      <p:bgPr>
        <a:solidFill>
          <a:srgbClr val="FFFFFF"/>
        </a:solidFill>
        <a:effectLst/>
      </p:bgPr>
    </p:bg>
    <p:spTree>
      <p:nvGrpSpPr>
        <p:cNvPr id="1" name="Shape 48"/>
        <p:cNvGrpSpPr/>
        <p:nvPr/>
      </p:nvGrpSpPr>
      <p:grpSpPr>
        <a:xfrm>
          <a:off x="0" y="0"/>
          <a:ext cx="0" cy="0"/>
          <a:chOff x="0" y="0"/>
          <a:chExt cx="0" cy="0"/>
        </a:xfrm>
      </p:grpSpPr>
      <p:pic>
        <p:nvPicPr>
          <p:cNvPr id="49" name="Google Shape;49;p9"/>
          <p:cNvPicPr preferRelativeResize="0"/>
          <p:nvPr/>
        </p:nvPicPr>
        <p:blipFill rotWithShape="1">
          <a:blip r:embed="rId2">
            <a:alphaModFix/>
          </a:blip>
          <a:srcRect l="8863" t="51354" r="12699"/>
          <a:stretch/>
        </p:blipFill>
        <p:spPr>
          <a:xfrm>
            <a:off x="0" y="1285867"/>
            <a:ext cx="12192003" cy="4253204"/>
          </a:xfrm>
          <a:prstGeom prst="rect">
            <a:avLst/>
          </a:prstGeom>
          <a:noFill/>
          <a:ln>
            <a:noFill/>
          </a:ln>
        </p:spPr>
      </p:pic>
      <p:pic>
        <p:nvPicPr>
          <p:cNvPr id="50" name="Google Shape;50;p9"/>
          <p:cNvPicPr preferRelativeResize="0"/>
          <p:nvPr/>
        </p:nvPicPr>
        <p:blipFill>
          <a:blip r:embed="rId3">
            <a:alphaModFix/>
          </a:blip>
          <a:stretch>
            <a:fillRect/>
          </a:stretch>
        </p:blipFill>
        <p:spPr>
          <a:xfrm>
            <a:off x="10624733" y="69849"/>
            <a:ext cx="1175033" cy="1129833"/>
          </a:xfrm>
          <a:prstGeom prst="rect">
            <a:avLst/>
          </a:prstGeom>
          <a:noFill/>
          <a:ln>
            <a:noFill/>
          </a:ln>
        </p:spPr>
      </p:pic>
      <p:cxnSp>
        <p:nvCxnSpPr>
          <p:cNvPr id="51" name="Google Shape;51;p9"/>
          <p:cNvCxnSpPr/>
          <p:nvPr/>
        </p:nvCxnSpPr>
        <p:spPr>
          <a:xfrm>
            <a:off x="2320801" y="2233451"/>
            <a:ext cx="7550400" cy="0"/>
          </a:xfrm>
          <a:prstGeom prst="straightConnector1">
            <a:avLst/>
          </a:prstGeom>
          <a:noFill/>
          <a:ln w="19050" cap="flat" cmpd="sng">
            <a:solidFill>
              <a:srgbClr val="FFFFFF"/>
            </a:solidFill>
            <a:prstDash val="solid"/>
            <a:round/>
            <a:headEnd type="none" w="med" len="med"/>
            <a:tailEnd type="none" w="med" len="med"/>
          </a:ln>
        </p:spPr>
      </p:cxnSp>
      <p:sp>
        <p:nvSpPr>
          <p:cNvPr id="52" name="Google Shape;52;p9"/>
          <p:cNvSpPr txBox="1">
            <a:spLocks noGrp="1"/>
          </p:cNvSpPr>
          <p:nvPr>
            <p:ph type="subTitle" idx="1"/>
          </p:nvPr>
        </p:nvSpPr>
        <p:spPr>
          <a:xfrm>
            <a:off x="2320801" y="2603767"/>
            <a:ext cx="7550400" cy="2020800"/>
          </a:xfrm>
          <a:prstGeom prst="rect">
            <a:avLst/>
          </a:prstGeom>
        </p:spPr>
        <p:txBody>
          <a:bodyPr spcFirstLastPara="1" wrap="square" lIns="91425" tIns="91425" rIns="91425" bIns="91425" anchor="t" anchorCtr="0">
            <a:noAutofit/>
          </a:bodyPr>
          <a:lstStyle>
            <a:lvl1pPr lvl="0" algn="ctr">
              <a:lnSpc>
                <a:spcPct val="130000"/>
              </a:lnSpc>
              <a:spcBef>
                <a:spcPts val="0"/>
              </a:spcBef>
              <a:spcAft>
                <a:spcPts val="0"/>
              </a:spcAft>
              <a:buNone/>
              <a:defRPr sz="2400">
                <a:solidFill>
                  <a:srgbClr val="FFFFFF"/>
                </a:solidFill>
              </a:defRPr>
            </a:lvl1pPr>
            <a:lvl2pPr lvl="1" algn="ctr">
              <a:lnSpc>
                <a:spcPct val="130000"/>
              </a:lnSpc>
              <a:spcBef>
                <a:spcPts val="2133"/>
              </a:spcBef>
              <a:spcAft>
                <a:spcPts val="0"/>
              </a:spcAft>
              <a:buNone/>
              <a:defRPr sz="2400">
                <a:solidFill>
                  <a:srgbClr val="FFFFFF"/>
                </a:solidFill>
              </a:defRPr>
            </a:lvl2pPr>
            <a:lvl3pPr lvl="2" algn="ctr">
              <a:lnSpc>
                <a:spcPct val="130000"/>
              </a:lnSpc>
              <a:spcBef>
                <a:spcPts val="2133"/>
              </a:spcBef>
              <a:spcAft>
                <a:spcPts val="0"/>
              </a:spcAft>
              <a:buNone/>
              <a:defRPr sz="2400">
                <a:solidFill>
                  <a:srgbClr val="FFFFFF"/>
                </a:solidFill>
              </a:defRPr>
            </a:lvl3pPr>
            <a:lvl4pPr lvl="3" algn="ctr">
              <a:lnSpc>
                <a:spcPct val="130000"/>
              </a:lnSpc>
              <a:spcBef>
                <a:spcPts val="2133"/>
              </a:spcBef>
              <a:spcAft>
                <a:spcPts val="0"/>
              </a:spcAft>
              <a:buNone/>
              <a:defRPr sz="2400">
                <a:solidFill>
                  <a:srgbClr val="FFFFFF"/>
                </a:solidFill>
              </a:defRPr>
            </a:lvl4pPr>
            <a:lvl5pPr lvl="4" algn="ctr">
              <a:lnSpc>
                <a:spcPct val="130000"/>
              </a:lnSpc>
              <a:spcBef>
                <a:spcPts val="2133"/>
              </a:spcBef>
              <a:spcAft>
                <a:spcPts val="0"/>
              </a:spcAft>
              <a:buNone/>
              <a:defRPr sz="2400">
                <a:solidFill>
                  <a:srgbClr val="FFFFFF"/>
                </a:solidFill>
              </a:defRPr>
            </a:lvl5pPr>
            <a:lvl6pPr lvl="5" algn="ctr">
              <a:lnSpc>
                <a:spcPct val="130000"/>
              </a:lnSpc>
              <a:spcBef>
                <a:spcPts val="2133"/>
              </a:spcBef>
              <a:spcAft>
                <a:spcPts val="0"/>
              </a:spcAft>
              <a:buNone/>
              <a:defRPr sz="2400">
                <a:solidFill>
                  <a:srgbClr val="FFFFFF"/>
                </a:solidFill>
              </a:defRPr>
            </a:lvl6pPr>
            <a:lvl7pPr lvl="6" algn="ctr">
              <a:lnSpc>
                <a:spcPct val="130000"/>
              </a:lnSpc>
              <a:spcBef>
                <a:spcPts val="2133"/>
              </a:spcBef>
              <a:spcAft>
                <a:spcPts val="0"/>
              </a:spcAft>
              <a:buNone/>
              <a:defRPr sz="2400">
                <a:solidFill>
                  <a:srgbClr val="FFFFFF"/>
                </a:solidFill>
              </a:defRPr>
            </a:lvl7pPr>
            <a:lvl8pPr lvl="7" algn="ctr">
              <a:lnSpc>
                <a:spcPct val="130000"/>
              </a:lnSpc>
              <a:spcBef>
                <a:spcPts val="2133"/>
              </a:spcBef>
              <a:spcAft>
                <a:spcPts val="0"/>
              </a:spcAft>
              <a:buNone/>
              <a:defRPr sz="2400">
                <a:solidFill>
                  <a:srgbClr val="FFFFFF"/>
                </a:solidFill>
              </a:defRPr>
            </a:lvl8pPr>
            <a:lvl9pPr lvl="8" algn="ctr">
              <a:lnSpc>
                <a:spcPct val="130000"/>
              </a:lnSpc>
              <a:spcBef>
                <a:spcPts val="2133"/>
              </a:spcBef>
              <a:spcAft>
                <a:spcPts val="2133"/>
              </a:spcAft>
              <a:buNone/>
              <a:defRPr sz="2400">
                <a:solidFill>
                  <a:srgbClr val="FFFFFF"/>
                </a:solidFill>
              </a:defRPr>
            </a:lvl9pPr>
          </a:lstStyle>
          <a:p>
            <a:endParaRPr/>
          </a:p>
        </p:txBody>
      </p:sp>
      <p:sp>
        <p:nvSpPr>
          <p:cNvPr id="53" name="Google Shape;53;p9"/>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86462985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opic 2">
  <p:cSld name="Topic 2">
    <p:bg>
      <p:bgPr>
        <a:solidFill>
          <a:srgbClr val="FFFFFF"/>
        </a:solidFill>
        <a:effectLst/>
      </p:bgPr>
    </p:bg>
    <p:spTree>
      <p:nvGrpSpPr>
        <p:cNvPr id="1" name="Shape 54"/>
        <p:cNvGrpSpPr/>
        <p:nvPr/>
      </p:nvGrpSpPr>
      <p:grpSpPr>
        <a:xfrm>
          <a:off x="0" y="0"/>
          <a:ext cx="0" cy="0"/>
          <a:chOff x="0" y="0"/>
          <a:chExt cx="0" cy="0"/>
        </a:xfrm>
      </p:grpSpPr>
      <p:pic>
        <p:nvPicPr>
          <p:cNvPr id="55" name="Google Shape;55;p10"/>
          <p:cNvPicPr preferRelativeResize="0"/>
          <p:nvPr/>
        </p:nvPicPr>
        <p:blipFill rotWithShape="1">
          <a:blip r:embed="rId2">
            <a:alphaModFix/>
          </a:blip>
          <a:srcRect t="37984"/>
          <a:stretch/>
        </p:blipFill>
        <p:spPr>
          <a:xfrm>
            <a:off x="0" y="1285867"/>
            <a:ext cx="12192003" cy="4253204"/>
          </a:xfrm>
          <a:prstGeom prst="rect">
            <a:avLst/>
          </a:prstGeom>
          <a:noFill/>
          <a:ln>
            <a:noFill/>
          </a:ln>
        </p:spPr>
      </p:pic>
      <p:pic>
        <p:nvPicPr>
          <p:cNvPr id="56" name="Google Shape;56;p10"/>
          <p:cNvPicPr preferRelativeResize="0"/>
          <p:nvPr/>
        </p:nvPicPr>
        <p:blipFill>
          <a:blip r:embed="rId3">
            <a:alphaModFix/>
          </a:blip>
          <a:stretch>
            <a:fillRect/>
          </a:stretch>
        </p:blipFill>
        <p:spPr>
          <a:xfrm>
            <a:off x="10624733" y="69849"/>
            <a:ext cx="1175033" cy="1129833"/>
          </a:xfrm>
          <a:prstGeom prst="rect">
            <a:avLst/>
          </a:prstGeom>
          <a:noFill/>
          <a:ln>
            <a:noFill/>
          </a:ln>
        </p:spPr>
      </p:pic>
      <p:cxnSp>
        <p:nvCxnSpPr>
          <p:cNvPr id="57" name="Google Shape;57;p10"/>
          <p:cNvCxnSpPr/>
          <p:nvPr/>
        </p:nvCxnSpPr>
        <p:spPr>
          <a:xfrm>
            <a:off x="2320801" y="2233451"/>
            <a:ext cx="7550400" cy="0"/>
          </a:xfrm>
          <a:prstGeom prst="straightConnector1">
            <a:avLst/>
          </a:prstGeom>
          <a:noFill/>
          <a:ln w="19050" cap="flat" cmpd="sng">
            <a:solidFill>
              <a:schemeClr val="lt1"/>
            </a:solidFill>
            <a:prstDash val="solid"/>
            <a:round/>
            <a:headEnd type="none" w="med" len="med"/>
            <a:tailEnd type="none" w="med" len="med"/>
          </a:ln>
        </p:spPr>
      </p:cxnSp>
      <p:sp>
        <p:nvSpPr>
          <p:cNvPr id="58" name="Google Shape;58;p10"/>
          <p:cNvSpPr txBox="1">
            <a:spLocks noGrp="1"/>
          </p:cNvSpPr>
          <p:nvPr>
            <p:ph type="subTitle" idx="1"/>
          </p:nvPr>
        </p:nvSpPr>
        <p:spPr>
          <a:xfrm>
            <a:off x="2320801" y="2603767"/>
            <a:ext cx="7550400" cy="2020800"/>
          </a:xfrm>
          <a:prstGeom prst="rect">
            <a:avLst/>
          </a:prstGeom>
        </p:spPr>
        <p:txBody>
          <a:bodyPr spcFirstLastPara="1" wrap="square" lIns="91425" tIns="91425" rIns="91425" bIns="91425" anchor="t" anchorCtr="0">
            <a:noAutofit/>
          </a:bodyPr>
          <a:lstStyle>
            <a:lvl1pPr lvl="0" algn="ctr" rtl="0">
              <a:lnSpc>
                <a:spcPct val="130000"/>
              </a:lnSpc>
              <a:spcBef>
                <a:spcPts val="0"/>
              </a:spcBef>
              <a:spcAft>
                <a:spcPts val="0"/>
              </a:spcAft>
              <a:buNone/>
              <a:defRPr sz="2400">
                <a:solidFill>
                  <a:srgbClr val="FFFFFF"/>
                </a:solidFill>
              </a:defRPr>
            </a:lvl1pPr>
            <a:lvl2pPr lvl="1" algn="ctr" rtl="0">
              <a:lnSpc>
                <a:spcPct val="130000"/>
              </a:lnSpc>
              <a:spcBef>
                <a:spcPts val="2133"/>
              </a:spcBef>
              <a:spcAft>
                <a:spcPts val="0"/>
              </a:spcAft>
              <a:buNone/>
              <a:defRPr sz="2400">
                <a:solidFill>
                  <a:srgbClr val="FFFFFF"/>
                </a:solidFill>
              </a:defRPr>
            </a:lvl2pPr>
            <a:lvl3pPr lvl="2" algn="ctr" rtl="0">
              <a:lnSpc>
                <a:spcPct val="130000"/>
              </a:lnSpc>
              <a:spcBef>
                <a:spcPts val="2133"/>
              </a:spcBef>
              <a:spcAft>
                <a:spcPts val="0"/>
              </a:spcAft>
              <a:buNone/>
              <a:defRPr sz="2400">
                <a:solidFill>
                  <a:srgbClr val="FFFFFF"/>
                </a:solidFill>
              </a:defRPr>
            </a:lvl3pPr>
            <a:lvl4pPr lvl="3" algn="ctr" rtl="0">
              <a:lnSpc>
                <a:spcPct val="130000"/>
              </a:lnSpc>
              <a:spcBef>
                <a:spcPts val="2133"/>
              </a:spcBef>
              <a:spcAft>
                <a:spcPts val="0"/>
              </a:spcAft>
              <a:buNone/>
              <a:defRPr sz="2400">
                <a:solidFill>
                  <a:srgbClr val="FFFFFF"/>
                </a:solidFill>
              </a:defRPr>
            </a:lvl4pPr>
            <a:lvl5pPr lvl="4" algn="ctr" rtl="0">
              <a:lnSpc>
                <a:spcPct val="130000"/>
              </a:lnSpc>
              <a:spcBef>
                <a:spcPts val="2133"/>
              </a:spcBef>
              <a:spcAft>
                <a:spcPts val="0"/>
              </a:spcAft>
              <a:buNone/>
              <a:defRPr sz="2400">
                <a:solidFill>
                  <a:srgbClr val="FFFFFF"/>
                </a:solidFill>
              </a:defRPr>
            </a:lvl5pPr>
            <a:lvl6pPr lvl="5" algn="ctr" rtl="0">
              <a:lnSpc>
                <a:spcPct val="130000"/>
              </a:lnSpc>
              <a:spcBef>
                <a:spcPts val="2133"/>
              </a:spcBef>
              <a:spcAft>
                <a:spcPts val="0"/>
              </a:spcAft>
              <a:buNone/>
              <a:defRPr sz="2400">
                <a:solidFill>
                  <a:srgbClr val="FFFFFF"/>
                </a:solidFill>
              </a:defRPr>
            </a:lvl6pPr>
            <a:lvl7pPr lvl="6" algn="ctr" rtl="0">
              <a:lnSpc>
                <a:spcPct val="130000"/>
              </a:lnSpc>
              <a:spcBef>
                <a:spcPts val="2133"/>
              </a:spcBef>
              <a:spcAft>
                <a:spcPts val="0"/>
              </a:spcAft>
              <a:buNone/>
              <a:defRPr sz="2400">
                <a:solidFill>
                  <a:srgbClr val="FFFFFF"/>
                </a:solidFill>
              </a:defRPr>
            </a:lvl7pPr>
            <a:lvl8pPr lvl="7" algn="ctr" rtl="0">
              <a:lnSpc>
                <a:spcPct val="130000"/>
              </a:lnSpc>
              <a:spcBef>
                <a:spcPts val="2133"/>
              </a:spcBef>
              <a:spcAft>
                <a:spcPts val="0"/>
              </a:spcAft>
              <a:buNone/>
              <a:defRPr sz="2400">
                <a:solidFill>
                  <a:srgbClr val="FFFFFF"/>
                </a:solidFill>
              </a:defRPr>
            </a:lvl8pPr>
            <a:lvl9pPr lvl="8" algn="ctr" rtl="0">
              <a:lnSpc>
                <a:spcPct val="130000"/>
              </a:lnSpc>
              <a:spcBef>
                <a:spcPts val="2133"/>
              </a:spcBef>
              <a:spcAft>
                <a:spcPts val="2133"/>
              </a:spcAft>
              <a:buNone/>
              <a:defRPr sz="2400">
                <a:solidFill>
                  <a:srgbClr val="FFFFFF"/>
                </a:solidFill>
              </a:defRPr>
            </a:lvl9pPr>
          </a:lstStyle>
          <a:p>
            <a:endParaRPr/>
          </a:p>
        </p:txBody>
      </p:sp>
      <p:sp>
        <p:nvSpPr>
          <p:cNvPr id="59" name="Google Shape;59;p10"/>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43117409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opic 3">
  <p:cSld name="Topic 3">
    <p:bg>
      <p:bgPr>
        <a:solidFill>
          <a:srgbClr val="FFFFFF"/>
        </a:solidFill>
        <a:effectLst/>
      </p:bgPr>
    </p:bg>
    <p:spTree>
      <p:nvGrpSpPr>
        <p:cNvPr id="1" name="Shape 60"/>
        <p:cNvGrpSpPr/>
        <p:nvPr/>
      </p:nvGrpSpPr>
      <p:grpSpPr>
        <a:xfrm>
          <a:off x="0" y="0"/>
          <a:ext cx="0" cy="0"/>
          <a:chOff x="0" y="0"/>
          <a:chExt cx="0" cy="0"/>
        </a:xfrm>
      </p:grpSpPr>
      <p:pic>
        <p:nvPicPr>
          <p:cNvPr id="61" name="Google Shape;61;p11"/>
          <p:cNvPicPr preferRelativeResize="0"/>
          <p:nvPr/>
        </p:nvPicPr>
        <p:blipFill rotWithShape="1">
          <a:blip r:embed="rId2">
            <a:alphaModFix/>
          </a:blip>
          <a:srcRect t="37980"/>
          <a:stretch/>
        </p:blipFill>
        <p:spPr>
          <a:xfrm>
            <a:off x="0" y="1285867"/>
            <a:ext cx="12192003" cy="4253204"/>
          </a:xfrm>
          <a:prstGeom prst="rect">
            <a:avLst/>
          </a:prstGeom>
          <a:noFill/>
          <a:ln>
            <a:noFill/>
          </a:ln>
        </p:spPr>
      </p:pic>
      <p:pic>
        <p:nvPicPr>
          <p:cNvPr id="62" name="Google Shape;62;p11"/>
          <p:cNvPicPr preferRelativeResize="0"/>
          <p:nvPr/>
        </p:nvPicPr>
        <p:blipFill>
          <a:blip r:embed="rId3">
            <a:alphaModFix/>
          </a:blip>
          <a:stretch>
            <a:fillRect/>
          </a:stretch>
        </p:blipFill>
        <p:spPr>
          <a:xfrm>
            <a:off x="10624733" y="69849"/>
            <a:ext cx="1175033" cy="1129833"/>
          </a:xfrm>
          <a:prstGeom prst="rect">
            <a:avLst/>
          </a:prstGeom>
          <a:noFill/>
          <a:ln>
            <a:noFill/>
          </a:ln>
        </p:spPr>
      </p:pic>
      <p:cxnSp>
        <p:nvCxnSpPr>
          <p:cNvPr id="63" name="Google Shape;63;p11"/>
          <p:cNvCxnSpPr/>
          <p:nvPr/>
        </p:nvCxnSpPr>
        <p:spPr>
          <a:xfrm>
            <a:off x="2320801" y="2233451"/>
            <a:ext cx="7550400" cy="0"/>
          </a:xfrm>
          <a:prstGeom prst="straightConnector1">
            <a:avLst/>
          </a:prstGeom>
          <a:noFill/>
          <a:ln w="19050" cap="flat" cmpd="sng">
            <a:solidFill>
              <a:schemeClr val="lt1"/>
            </a:solidFill>
            <a:prstDash val="solid"/>
            <a:round/>
            <a:headEnd type="none" w="med" len="med"/>
            <a:tailEnd type="none" w="med" len="med"/>
          </a:ln>
        </p:spPr>
      </p:cxnSp>
      <p:sp>
        <p:nvSpPr>
          <p:cNvPr id="64" name="Google Shape;64;p11"/>
          <p:cNvSpPr txBox="1">
            <a:spLocks noGrp="1"/>
          </p:cNvSpPr>
          <p:nvPr>
            <p:ph type="subTitle" idx="1"/>
          </p:nvPr>
        </p:nvSpPr>
        <p:spPr>
          <a:xfrm>
            <a:off x="2320801" y="2603767"/>
            <a:ext cx="7550400" cy="2020800"/>
          </a:xfrm>
          <a:prstGeom prst="rect">
            <a:avLst/>
          </a:prstGeom>
        </p:spPr>
        <p:txBody>
          <a:bodyPr spcFirstLastPara="1" wrap="square" lIns="91425" tIns="91425" rIns="91425" bIns="91425" anchor="t" anchorCtr="0">
            <a:noAutofit/>
          </a:bodyPr>
          <a:lstStyle>
            <a:lvl1pPr lvl="0" algn="ctr" rtl="0">
              <a:lnSpc>
                <a:spcPct val="130000"/>
              </a:lnSpc>
              <a:spcBef>
                <a:spcPts val="0"/>
              </a:spcBef>
              <a:spcAft>
                <a:spcPts val="0"/>
              </a:spcAft>
              <a:buNone/>
              <a:defRPr sz="2400">
                <a:solidFill>
                  <a:srgbClr val="FFFFFF"/>
                </a:solidFill>
              </a:defRPr>
            </a:lvl1pPr>
            <a:lvl2pPr lvl="1" algn="ctr" rtl="0">
              <a:lnSpc>
                <a:spcPct val="130000"/>
              </a:lnSpc>
              <a:spcBef>
                <a:spcPts val="2133"/>
              </a:spcBef>
              <a:spcAft>
                <a:spcPts val="0"/>
              </a:spcAft>
              <a:buNone/>
              <a:defRPr sz="2400">
                <a:solidFill>
                  <a:srgbClr val="FFFFFF"/>
                </a:solidFill>
              </a:defRPr>
            </a:lvl2pPr>
            <a:lvl3pPr lvl="2" algn="ctr" rtl="0">
              <a:lnSpc>
                <a:spcPct val="130000"/>
              </a:lnSpc>
              <a:spcBef>
                <a:spcPts val="2133"/>
              </a:spcBef>
              <a:spcAft>
                <a:spcPts val="0"/>
              </a:spcAft>
              <a:buNone/>
              <a:defRPr sz="2400">
                <a:solidFill>
                  <a:srgbClr val="FFFFFF"/>
                </a:solidFill>
              </a:defRPr>
            </a:lvl3pPr>
            <a:lvl4pPr lvl="3" algn="ctr" rtl="0">
              <a:lnSpc>
                <a:spcPct val="130000"/>
              </a:lnSpc>
              <a:spcBef>
                <a:spcPts val="2133"/>
              </a:spcBef>
              <a:spcAft>
                <a:spcPts val="0"/>
              </a:spcAft>
              <a:buNone/>
              <a:defRPr sz="2400">
                <a:solidFill>
                  <a:srgbClr val="FFFFFF"/>
                </a:solidFill>
              </a:defRPr>
            </a:lvl4pPr>
            <a:lvl5pPr lvl="4" algn="ctr" rtl="0">
              <a:lnSpc>
                <a:spcPct val="130000"/>
              </a:lnSpc>
              <a:spcBef>
                <a:spcPts val="2133"/>
              </a:spcBef>
              <a:spcAft>
                <a:spcPts val="0"/>
              </a:spcAft>
              <a:buNone/>
              <a:defRPr sz="2400">
                <a:solidFill>
                  <a:srgbClr val="FFFFFF"/>
                </a:solidFill>
              </a:defRPr>
            </a:lvl5pPr>
            <a:lvl6pPr lvl="5" algn="ctr" rtl="0">
              <a:lnSpc>
                <a:spcPct val="130000"/>
              </a:lnSpc>
              <a:spcBef>
                <a:spcPts val="2133"/>
              </a:spcBef>
              <a:spcAft>
                <a:spcPts val="0"/>
              </a:spcAft>
              <a:buNone/>
              <a:defRPr sz="2400">
                <a:solidFill>
                  <a:srgbClr val="FFFFFF"/>
                </a:solidFill>
              </a:defRPr>
            </a:lvl6pPr>
            <a:lvl7pPr lvl="6" algn="ctr" rtl="0">
              <a:lnSpc>
                <a:spcPct val="130000"/>
              </a:lnSpc>
              <a:spcBef>
                <a:spcPts val="2133"/>
              </a:spcBef>
              <a:spcAft>
                <a:spcPts val="0"/>
              </a:spcAft>
              <a:buNone/>
              <a:defRPr sz="2400">
                <a:solidFill>
                  <a:srgbClr val="FFFFFF"/>
                </a:solidFill>
              </a:defRPr>
            </a:lvl7pPr>
            <a:lvl8pPr lvl="7" algn="ctr" rtl="0">
              <a:lnSpc>
                <a:spcPct val="130000"/>
              </a:lnSpc>
              <a:spcBef>
                <a:spcPts val="2133"/>
              </a:spcBef>
              <a:spcAft>
                <a:spcPts val="0"/>
              </a:spcAft>
              <a:buNone/>
              <a:defRPr sz="2400">
                <a:solidFill>
                  <a:srgbClr val="FFFFFF"/>
                </a:solidFill>
              </a:defRPr>
            </a:lvl8pPr>
            <a:lvl9pPr lvl="8" algn="ctr" rtl="0">
              <a:lnSpc>
                <a:spcPct val="130000"/>
              </a:lnSpc>
              <a:spcBef>
                <a:spcPts val="2133"/>
              </a:spcBef>
              <a:spcAft>
                <a:spcPts val="2133"/>
              </a:spcAft>
              <a:buNone/>
              <a:defRPr sz="2400">
                <a:solidFill>
                  <a:srgbClr val="FFFFFF"/>
                </a:solidFill>
              </a:defRPr>
            </a:lvl9pPr>
          </a:lstStyle>
          <a:p>
            <a:endParaRPr/>
          </a:p>
        </p:txBody>
      </p:sp>
      <p:sp>
        <p:nvSpPr>
          <p:cNvPr id="65" name="Google Shape;65;p11"/>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56370470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opic 4">
  <p:cSld name="Topic 4">
    <p:bg>
      <p:bgPr>
        <a:solidFill>
          <a:srgbClr val="FFFFFF"/>
        </a:solidFill>
        <a:effectLst/>
      </p:bgPr>
    </p:bg>
    <p:spTree>
      <p:nvGrpSpPr>
        <p:cNvPr id="1" name="Shape 66"/>
        <p:cNvGrpSpPr/>
        <p:nvPr/>
      </p:nvGrpSpPr>
      <p:grpSpPr>
        <a:xfrm>
          <a:off x="0" y="0"/>
          <a:ext cx="0" cy="0"/>
          <a:chOff x="0" y="0"/>
          <a:chExt cx="0" cy="0"/>
        </a:xfrm>
      </p:grpSpPr>
      <p:pic>
        <p:nvPicPr>
          <p:cNvPr id="67" name="Google Shape;67;p12"/>
          <p:cNvPicPr preferRelativeResize="0"/>
          <p:nvPr/>
        </p:nvPicPr>
        <p:blipFill rotWithShape="1">
          <a:blip r:embed="rId2">
            <a:alphaModFix amt="86000"/>
          </a:blip>
          <a:srcRect t="34675" b="3305"/>
          <a:stretch/>
        </p:blipFill>
        <p:spPr>
          <a:xfrm>
            <a:off x="0" y="1285867"/>
            <a:ext cx="12192003" cy="4253204"/>
          </a:xfrm>
          <a:prstGeom prst="rect">
            <a:avLst/>
          </a:prstGeom>
          <a:noFill/>
          <a:ln>
            <a:noFill/>
          </a:ln>
        </p:spPr>
      </p:pic>
      <p:pic>
        <p:nvPicPr>
          <p:cNvPr id="68" name="Google Shape;68;p12"/>
          <p:cNvPicPr preferRelativeResize="0"/>
          <p:nvPr/>
        </p:nvPicPr>
        <p:blipFill>
          <a:blip r:embed="rId3">
            <a:alphaModFix/>
          </a:blip>
          <a:stretch>
            <a:fillRect/>
          </a:stretch>
        </p:blipFill>
        <p:spPr>
          <a:xfrm>
            <a:off x="10624733" y="69849"/>
            <a:ext cx="1175033" cy="1129833"/>
          </a:xfrm>
          <a:prstGeom prst="rect">
            <a:avLst/>
          </a:prstGeom>
          <a:noFill/>
          <a:ln>
            <a:noFill/>
          </a:ln>
        </p:spPr>
      </p:pic>
      <p:cxnSp>
        <p:nvCxnSpPr>
          <p:cNvPr id="69" name="Google Shape;69;p12"/>
          <p:cNvCxnSpPr/>
          <p:nvPr/>
        </p:nvCxnSpPr>
        <p:spPr>
          <a:xfrm>
            <a:off x="2320801" y="2233451"/>
            <a:ext cx="7550400" cy="0"/>
          </a:xfrm>
          <a:prstGeom prst="straightConnector1">
            <a:avLst/>
          </a:prstGeom>
          <a:noFill/>
          <a:ln w="19050" cap="flat" cmpd="sng">
            <a:solidFill>
              <a:srgbClr val="FFFFFF"/>
            </a:solidFill>
            <a:prstDash val="solid"/>
            <a:round/>
            <a:headEnd type="none" w="med" len="med"/>
            <a:tailEnd type="none" w="med" len="med"/>
          </a:ln>
        </p:spPr>
      </p:cxnSp>
      <p:sp>
        <p:nvSpPr>
          <p:cNvPr id="70" name="Google Shape;70;p12"/>
          <p:cNvSpPr txBox="1">
            <a:spLocks noGrp="1"/>
          </p:cNvSpPr>
          <p:nvPr>
            <p:ph type="subTitle" idx="1"/>
          </p:nvPr>
        </p:nvSpPr>
        <p:spPr>
          <a:xfrm>
            <a:off x="2320801" y="2603767"/>
            <a:ext cx="7550400" cy="2020800"/>
          </a:xfrm>
          <a:prstGeom prst="rect">
            <a:avLst/>
          </a:prstGeom>
        </p:spPr>
        <p:txBody>
          <a:bodyPr spcFirstLastPara="1" wrap="square" lIns="91425" tIns="91425" rIns="91425" bIns="91425" anchor="t" anchorCtr="0">
            <a:noAutofit/>
          </a:bodyPr>
          <a:lstStyle>
            <a:lvl1pPr lvl="0" algn="ctr" rtl="0">
              <a:lnSpc>
                <a:spcPct val="130000"/>
              </a:lnSpc>
              <a:spcBef>
                <a:spcPts val="0"/>
              </a:spcBef>
              <a:spcAft>
                <a:spcPts val="0"/>
              </a:spcAft>
              <a:buNone/>
              <a:defRPr sz="2400">
                <a:solidFill>
                  <a:srgbClr val="FFFFFF"/>
                </a:solidFill>
              </a:defRPr>
            </a:lvl1pPr>
            <a:lvl2pPr lvl="1" algn="ctr" rtl="0">
              <a:lnSpc>
                <a:spcPct val="130000"/>
              </a:lnSpc>
              <a:spcBef>
                <a:spcPts val="2133"/>
              </a:spcBef>
              <a:spcAft>
                <a:spcPts val="0"/>
              </a:spcAft>
              <a:buNone/>
              <a:defRPr sz="2400">
                <a:solidFill>
                  <a:srgbClr val="FFFFFF"/>
                </a:solidFill>
              </a:defRPr>
            </a:lvl2pPr>
            <a:lvl3pPr lvl="2" algn="ctr" rtl="0">
              <a:lnSpc>
                <a:spcPct val="130000"/>
              </a:lnSpc>
              <a:spcBef>
                <a:spcPts val="2133"/>
              </a:spcBef>
              <a:spcAft>
                <a:spcPts val="0"/>
              </a:spcAft>
              <a:buNone/>
              <a:defRPr sz="2400">
                <a:solidFill>
                  <a:srgbClr val="FFFFFF"/>
                </a:solidFill>
              </a:defRPr>
            </a:lvl3pPr>
            <a:lvl4pPr lvl="3" algn="ctr" rtl="0">
              <a:lnSpc>
                <a:spcPct val="130000"/>
              </a:lnSpc>
              <a:spcBef>
                <a:spcPts val="2133"/>
              </a:spcBef>
              <a:spcAft>
                <a:spcPts val="0"/>
              </a:spcAft>
              <a:buNone/>
              <a:defRPr sz="2400">
                <a:solidFill>
                  <a:srgbClr val="FFFFFF"/>
                </a:solidFill>
              </a:defRPr>
            </a:lvl4pPr>
            <a:lvl5pPr lvl="4" algn="ctr" rtl="0">
              <a:lnSpc>
                <a:spcPct val="130000"/>
              </a:lnSpc>
              <a:spcBef>
                <a:spcPts val="2133"/>
              </a:spcBef>
              <a:spcAft>
                <a:spcPts val="0"/>
              </a:spcAft>
              <a:buNone/>
              <a:defRPr sz="2400">
                <a:solidFill>
                  <a:srgbClr val="FFFFFF"/>
                </a:solidFill>
              </a:defRPr>
            </a:lvl5pPr>
            <a:lvl6pPr lvl="5" algn="ctr" rtl="0">
              <a:lnSpc>
                <a:spcPct val="130000"/>
              </a:lnSpc>
              <a:spcBef>
                <a:spcPts val="2133"/>
              </a:spcBef>
              <a:spcAft>
                <a:spcPts val="0"/>
              </a:spcAft>
              <a:buNone/>
              <a:defRPr sz="2400">
                <a:solidFill>
                  <a:srgbClr val="FFFFFF"/>
                </a:solidFill>
              </a:defRPr>
            </a:lvl6pPr>
            <a:lvl7pPr lvl="6" algn="ctr" rtl="0">
              <a:lnSpc>
                <a:spcPct val="130000"/>
              </a:lnSpc>
              <a:spcBef>
                <a:spcPts val="2133"/>
              </a:spcBef>
              <a:spcAft>
                <a:spcPts val="0"/>
              </a:spcAft>
              <a:buNone/>
              <a:defRPr sz="2400">
                <a:solidFill>
                  <a:srgbClr val="FFFFFF"/>
                </a:solidFill>
              </a:defRPr>
            </a:lvl7pPr>
            <a:lvl8pPr lvl="7" algn="ctr" rtl="0">
              <a:lnSpc>
                <a:spcPct val="130000"/>
              </a:lnSpc>
              <a:spcBef>
                <a:spcPts val="2133"/>
              </a:spcBef>
              <a:spcAft>
                <a:spcPts val="0"/>
              </a:spcAft>
              <a:buNone/>
              <a:defRPr sz="2400">
                <a:solidFill>
                  <a:srgbClr val="FFFFFF"/>
                </a:solidFill>
              </a:defRPr>
            </a:lvl8pPr>
            <a:lvl9pPr lvl="8" algn="ctr" rtl="0">
              <a:lnSpc>
                <a:spcPct val="130000"/>
              </a:lnSpc>
              <a:spcBef>
                <a:spcPts val="2133"/>
              </a:spcBef>
              <a:spcAft>
                <a:spcPts val="2133"/>
              </a:spcAft>
              <a:buNone/>
              <a:defRPr sz="2400">
                <a:solidFill>
                  <a:srgbClr val="FFFFFF"/>
                </a:solidFill>
              </a:defRPr>
            </a:lvl9pPr>
          </a:lstStyle>
          <a:p>
            <a:endParaRPr/>
          </a:p>
        </p:txBody>
      </p:sp>
      <p:sp>
        <p:nvSpPr>
          <p:cNvPr id="71" name="Google Shape;71;p12"/>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78706859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Topic 5">
  <p:cSld name="Topic 5">
    <p:bg>
      <p:bgPr>
        <a:solidFill>
          <a:srgbClr val="FFFFFF"/>
        </a:solidFill>
        <a:effectLst/>
      </p:bgPr>
    </p:bg>
    <p:spTree>
      <p:nvGrpSpPr>
        <p:cNvPr id="1" name="Shape 72"/>
        <p:cNvGrpSpPr/>
        <p:nvPr/>
      </p:nvGrpSpPr>
      <p:grpSpPr>
        <a:xfrm>
          <a:off x="0" y="0"/>
          <a:ext cx="0" cy="0"/>
          <a:chOff x="0" y="0"/>
          <a:chExt cx="0" cy="0"/>
        </a:xfrm>
      </p:grpSpPr>
      <p:pic>
        <p:nvPicPr>
          <p:cNvPr id="73" name="Google Shape;73;p13"/>
          <p:cNvPicPr preferRelativeResize="0"/>
          <p:nvPr/>
        </p:nvPicPr>
        <p:blipFill rotWithShape="1">
          <a:blip r:embed="rId2">
            <a:alphaModFix amt="40000"/>
          </a:blip>
          <a:srcRect t="18748" b="19232"/>
          <a:stretch/>
        </p:blipFill>
        <p:spPr>
          <a:xfrm>
            <a:off x="0" y="1285867"/>
            <a:ext cx="12191835" cy="4253204"/>
          </a:xfrm>
          <a:prstGeom prst="rect">
            <a:avLst/>
          </a:prstGeom>
          <a:noFill/>
          <a:ln>
            <a:noFill/>
          </a:ln>
        </p:spPr>
      </p:pic>
      <p:pic>
        <p:nvPicPr>
          <p:cNvPr id="74" name="Google Shape;74;p13"/>
          <p:cNvPicPr preferRelativeResize="0"/>
          <p:nvPr/>
        </p:nvPicPr>
        <p:blipFill>
          <a:blip r:embed="rId3">
            <a:alphaModFix/>
          </a:blip>
          <a:stretch>
            <a:fillRect/>
          </a:stretch>
        </p:blipFill>
        <p:spPr>
          <a:xfrm>
            <a:off x="10624733" y="69849"/>
            <a:ext cx="1175033" cy="1129833"/>
          </a:xfrm>
          <a:prstGeom prst="rect">
            <a:avLst/>
          </a:prstGeom>
          <a:noFill/>
          <a:ln>
            <a:noFill/>
          </a:ln>
        </p:spPr>
      </p:pic>
      <p:cxnSp>
        <p:nvCxnSpPr>
          <p:cNvPr id="75" name="Google Shape;75;p13"/>
          <p:cNvCxnSpPr/>
          <p:nvPr/>
        </p:nvCxnSpPr>
        <p:spPr>
          <a:xfrm>
            <a:off x="2320800" y="2233451"/>
            <a:ext cx="7550400" cy="0"/>
          </a:xfrm>
          <a:prstGeom prst="straightConnector1">
            <a:avLst/>
          </a:prstGeom>
          <a:noFill/>
          <a:ln w="19050" cap="flat" cmpd="sng">
            <a:solidFill>
              <a:srgbClr val="FFFFFF"/>
            </a:solidFill>
            <a:prstDash val="solid"/>
            <a:round/>
            <a:headEnd type="none" w="med" len="med"/>
            <a:tailEnd type="none" w="med" len="med"/>
          </a:ln>
        </p:spPr>
      </p:cxnSp>
      <p:sp>
        <p:nvSpPr>
          <p:cNvPr id="76" name="Google Shape;76;p13"/>
          <p:cNvSpPr txBox="1">
            <a:spLocks noGrp="1"/>
          </p:cNvSpPr>
          <p:nvPr>
            <p:ph type="subTitle" idx="1"/>
          </p:nvPr>
        </p:nvSpPr>
        <p:spPr>
          <a:xfrm>
            <a:off x="2320800" y="2603767"/>
            <a:ext cx="7550400" cy="2020800"/>
          </a:xfrm>
          <a:prstGeom prst="rect">
            <a:avLst/>
          </a:prstGeom>
        </p:spPr>
        <p:txBody>
          <a:bodyPr spcFirstLastPara="1" wrap="square" lIns="91425" tIns="91425" rIns="91425" bIns="91425" anchor="t" anchorCtr="0">
            <a:noAutofit/>
          </a:bodyPr>
          <a:lstStyle>
            <a:lvl1pPr lvl="0" algn="ctr" rtl="0">
              <a:lnSpc>
                <a:spcPct val="130000"/>
              </a:lnSpc>
              <a:spcBef>
                <a:spcPts val="0"/>
              </a:spcBef>
              <a:spcAft>
                <a:spcPts val="0"/>
              </a:spcAft>
              <a:buNone/>
              <a:defRPr sz="2400">
                <a:solidFill>
                  <a:srgbClr val="FFFFFF"/>
                </a:solidFill>
              </a:defRPr>
            </a:lvl1pPr>
            <a:lvl2pPr lvl="1" algn="ctr" rtl="0">
              <a:lnSpc>
                <a:spcPct val="130000"/>
              </a:lnSpc>
              <a:spcBef>
                <a:spcPts val="2133"/>
              </a:spcBef>
              <a:spcAft>
                <a:spcPts val="0"/>
              </a:spcAft>
              <a:buNone/>
              <a:defRPr sz="2400">
                <a:solidFill>
                  <a:srgbClr val="FFFFFF"/>
                </a:solidFill>
              </a:defRPr>
            </a:lvl2pPr>
            <a:lvl3pPr lvl="2" algn="ctr" rtl="0">
              <a:lnSpc>
                <a:spcPct val="130000"/>
              </a:lnSpc>
              <a:spcBef>
                <a:spcPts val="2133"/>
              </a:spcBef>
              <a:spcAft>
                <a:spcPts val="0"/>
              </a:spcAft>
              <a:buNone/>
              <a:defRPr sz="2400">
                <a:solidFill>
                  <a:srgbClr val="FFFFFF"/>
                </a:solidFill>
              </a:defRPr>
            </a:lvl3pPr>
            <a:lvl4pPr lvl="3" algn="ctr" rtl="0">
              <a:lnSpc>
                <a:spcPct val="130000"/>
              </a:lnSpc>
              <a:spcBef>
                <a:spcPts val="2133"/>
              </a:spcBef>
              <a:spcAft>
                <a:spcPts val="0"/>
              </a:spcAft>
              <a:buNone/>
              <a:defRPr sz="2400">
                <a:solidFill>
                  <a:srgbClr val="FFFFFF"/>
                </a:solidFill>
              </a:defRPr>
            </a:lvl4pPr>
            <a:lvl5pPr lvl="4" algn="ctr" rtl="0">
              <a:lnSpc>
                <a:spcPct val="130000"/>
              </a:lnSpc>
              <a:spcBef>
                <a:spcPts val="2133"/>
              </a:spcBef>
              <a:spcAft>
                <a:spcPts val="0"/>
              </a:spcAft>
              <a:buNone/>
              <a:defRPr sz="2400">
                <a:solidFill>
                  <a:srgbClr val="FFFFFF"/>
                </a:solidFill>
              </a:defRPr>
            </a:lvl5pPr>
            <a:lvl6pPr lvl="5" algn="ctr" rtl="0">
              <a:lnSpc>
                <a:spcPct val="130000"/>
              </a:lnSpc>
              <a:spcBef>
                <a:spcPts val="2133"/>
              </a:spcBef>
              <a:spcAft>
                <a:spcPts val="0"/>
              </a:spcAft>
              <a:buNone/>
              <a:defRPr sz="2400">
                <a:solidFill>
                  <a:srgbClr val="FFFFFF"/>
                </a:solidFill>
              </a:defRPr>
            </a:lvl6pPr>
            <a:lvl7pPr lvl="6" algn="ctr" rtl="0">
              <a:lnSpc>
                <a:spcPct val="130000"/>
              </a:lnSpc>
              <a:spcBef>
                <a:spcPts val="2133"/>
              </a:spcBef>
              <a:spcAft>
                <a:spcPts val="0"/>
              </a:spcAft>
              <a:buNone/>
              <a:defRPr sz="2400">
                <a:solidFill>
                  <a:srgbClr val="FFFFFF"/>
                </a:solidFill>
              </a:defRPr>
            </a:lvl7pPr>
            <a:lvl8pPr lvl="7" algn="ctr" rtl="0">
              <a:lnSpc>
                <a:spcPct val="130000"/>
              </a:lnSpc>
              <a:spcBef>
                <a:spcPts val="2133"/>
              </a:spcBef>
              <a:spcAft>
                <a:spcPts val="0"/>
              </a:spcAft>
              <a:buNone/>
              <a:defRPr sz="2400">
                <a:solidFill>
                  <a:srgbClr val="FFFFFF"/>
                </a:solidFill>
              </a:defRPr>
            </a:lvl8pPr>
            <a:lvl9pPr lvl="8" algn="ctr" rtl="0">
              <a:lnSpc>
                <a:spcPct val="130000"/>
              </a:lnSpc>
              <a:spcBef>
                <a:spcPts val="2133"/>
              </a:spcBef>
              <a:spcAft>
                <a:spcPts val="2133"/>
              </a:spcAft>
              <a:buNone/>
              <a:defRPr sz="2400">
                <a:solidFill>
                  <a:srgbClr val="FFFFFF"/>
                </a:solidFill>
              </a:defRPr>
            </a:lvl9pPr>
          </a:lstStyle>
          <a:p>
            <a:endParaRPr/>
          </a:p>
        </p:txBody>
      </p:sp>
      <p:sp>
        <p:nvSpPr>
          <p:cNvPr id="77" name="Google Shape;77;p1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06848865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Sub Topic with Image 1">
  <p:cSld name="Sub Topic with Image 1">
    <p:bg>
      <p:bgPr>
        <a:noFill/>
        <a:effectLst/>
      </p:bgPr>
    </p:bg>
    <p:spTree>
      <p:nvGrpSpPr>
        <p:cNvPr id="1" name="Shape 78"/>
        <p:cNvGrpSpPr/>
        <p:nvPr/>
      </p:nvGrpSpPr>
      <p:grpSpPr>
        <a:xfrm>
          <a:off x="0" y="0"/>
          <a:ext cx="0" cy="0"/>
          <a:chOff x="0" y="0"/>
          <a:chExt cx="0" cy="0"/>
        </a:xfrm>
      </p:grpSpPr>
      <p:pic>
        <p:nvPicPr>
          <p:cNvPr id="79" name="Google Shape;79;p14"/>
          <p:cNvPicPr preferRelativeResize="0"/>
          <p:nvPr/>
        </p:nvPicPr>
        <p:blipFill rotWithShape="1">
          <a:blip r:embed="rId2">
            <a:alphaModFix/>
          </a:blip>
          <a:srcRect l="23323" r="23328"/>
          <a:stretch/>
        </p:blipFill>
        <p:spPr>
          <a:xfrm>
            <a:off x="5657088" y="0"/>
            <a:ext cx="6656832" cy="6848851"/>
          </a:xfrm>
          <a:prstGeom prst="rect">
            <a:avLst/>
          </a:prstGeom>
          <a:noFill/>
          <a:ln>
            <a:noFill/>
          </a:ln>
        </p:spPr>
      </p:pic>
      <p:sp>
        <p:nvSpPr>
          <p:cNvPr id="80" name="Google Shape;80;p14"/>
          <p:cNvSpPr txBox="1">
            <a:spLocks noGrp="1"/>
          </p:cNvSpPr>
          <p:nvPr>
            <p:ph type="ctrTitle"/>
          </p:nvPr>
        </p:nvSpPr>
        <p:spPr>
          <a:xfrm>
            <a:off x="645567" y="1285867"/>
            <a:ext cx="4339200" cy="170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pic>
        <p:nvPicPr>
          <p:cNvPr id="81" name="Google Shape;81;p14"/>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82" name="Google Shape;82;p14"/>
          <p:cNvSpPr txBox="1">
            <a:spLocks noGrp="1"/>
          </p:cNvSpPr>
          <p:nvPr>
            <p:ph type="ctrTitle" idx="2"/>
          </p:nvPr>
        </p:nvSpPr>
        <p:spPr>
          <a:xfrm>
            <a:off x="645567" y="3909733"/>
            <a:ext cx="4339200" cy="1587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1400"/>
              <a:buNone/>
              <a:defRPr sz="18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83" name="Google Shape;83;p14"/>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09856464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Sub Topic with Image 1_COMPACT">
  <p:cSld name="Sub Topic with Image 1_COMPACT">
    <p:spTree>
      <p:nvGrpSpPr>
        <p:cNvPr id="1" name="Shape 84"/>
        <p:cNvGrpSpPr/>
        <p:nvPr/>
      </p:nvGrpSpPr>
      <p:grpSpPr>
        <a:xfrm>
          <a:off x="0" y="0"/>
          <a:ext cx="0" cy="0"/>
          <a:chOff x="0" y="0"/>
          <a:chExt cx="0" cy="0"/>
        </a:xfrm>
      </p:grpSpPr>
      <p:sp>
        <p:nvSpPr>
          <p:cNvPr id="85" name="Google Shape;85;p15"/>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pic>
        <p:nvPicPr>
          <p:cNvPr id="86" name="Google Shape;86;p15"/>
          <p:cNvPicPr preferRelativeResize="0"/>
          <p:nvPr/>
        </p:nvPicPr>
        <p:blipFill rotWithShape="1">
          <a:blip r:embed="rId2">
            <a:alphaModFix/>
          </a:blip>
          <a:srcRect l="23324" r="48818"/>
          <a:stretch/>
        </p:blipFill>
        <p:spPr>
          <a:xfrm>
            <a:off x="8716000" y="4568"/>
            <a:ext cx="3476000" cy="6848865"/>
          </a:xfrm>
          <a:prstGeom prst="rect">
            <a:avLst/>
          </a:prstGeom>
          <a:noFill/>
          <a:ln>
            <a:noFill/>
          </a:ln>
        </p:spPr>
      </p:pic>
      <p:sp>
        <p:nvSpPr>
          <p:cNvPr id="87" name="Google Shape;87;p15"/>
          <p:cNvSpPr txBox="1">
            <a:spLocks noGrp="1"/>
          </p:cNvSpPr>
          <p:nvPr>
            <p:ph type="ctrTitle"/>
          </p:nvPr>
        </p:nvSpPr>
        <p:spPr>
          <a:xfrm>
            <a:off x="645567" y="574667"/>
            <a:ext cx="7203200" cy="105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88" name="Google Shape;88;p15"/>
          <p:cNvSpPr txBox="1">
            <a:spLocks noGrp="1"/>
          </p:cNvSpPr>
          <p:nvPr>
            <p:ph type="ctrTitle" idx="2"/>
          </p:nvPr>
        </p:nvSpPr>
        <p:spPr>
          <a:xfrm>
            <a:off x="645567" y="1471333"/>
            <a:ext cx="7203200" cy="1587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1300"/>
              <a:buNone/>
              <a:defRPr sz="1733"/>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pic>
        <p:nvPicPr>
          <p:cNvPr id="89" name="Google Shape;89;p15"/>
          <p:cNvPicPr preferRelativeResize="0"/>
          <p:nvPr/>
        </p:nvPicPr>
        <p:blipFill>
          <a:blip r:embed="rId3">
            <a:alphaModFix/>
          </a:blip>
          <a:stretch>
            <a:fillRect/>
          </a:stretch>
        </p:blipFill>
        <p:spPr>
          <a:xfrm>
            <a:off x="10624733" y="69849"/>
            <a:ext cx="1175033" cy="1129833"/>
          </a:xfrm>
          <a:prstGeom prst="rect">
            <a:avLst/>
          </a:prstGeom>
          <a:noFill/>
          <a:ln>
            <a:noFill/>
          </a:ln>
        </p:spPr>
      </p:pic>
    </p:spTree>
    <p:extLst>
      <p:ext uri="{BB962C8B-B14F-4D97-AF65-F5344CB8AC3E}">
        <p14:creationId xmlns:p14="http://schemas.microsoft.com/office/powerpoint/2010/main" val="396509444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Sub Topic with Image 2">
  <p:cSld name="Sub Topic with Image 2">
    <p:bg>
      <p:bgPr>
        <a:noFill/>
        <a:effectLst/>
      </p:bgPr>
    </p:bg>
    <p:spTree>
      <p:nvGrpSpPr>
        <p:cNvPr id="1" name="Shape 90"/>
        <p:cNvGrpSpPr/>
        <p:nvPr/>
      </p:nvGrpSpPr>
      <p:grpSpPr>
        <a:xfrm>
          <a:off x="0" y="0"/>
          <a:ext cx="0" cy="0"/>
          <a:chOff x="0" y="0"/>
          <a:chExt cx="0" cy="0"/>
        </a:xfrm>
      </p:grpSpPr>
      <p:pic>
        <p:nvPicPr>
          <p:cNvPr id="91" name="Google Shape;91;p16"/>
          <p:cNvPicPr preferRelativeResize="0"/>
          <p:nvPr/>
        </p:nvPicPr>
        <p:blipFill rotWithShape="1">
          <a:blip r:embed="rId2">
            <a:alphaModFix/>
          </a:blip>
          <a:srcRect l="18249" r="18249"/>
          <a:stretch/>
        </p:blipFill>
        <p:spPr>
          <a:xfrm>
            <a:off x="5659567" y="8501"/>
            <a:ext cx="6532431" cy="6856327"/>
          </a:xfrm>
          <a:prstGeom prst="rect">
            <a:avLst/>
          </a:prstGeom>
          <a:noFill/>
          <a:ln>
            <a:noFill/>
          </a:ln>
        </p:spPr>
      </p:pic>
      <p:pic>
        <p:nvPicPr>
          <p:cNvPr id="92" name="Google Shape;92;p16"/>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93" name="Google Shape;93;p16"/>
          <p:cNvSpPr txBox="1">
            <a:spLocks noGrp="1"/>
          </p:cNvSpPr>
          <p:nvPr>
            <p:ph type="ctrTitle"/>
          </p:nvPr>
        </p:nvSpPr>
        <p:spPr>
          <a:xfrm>
            <a:off x="645567" y="1285867"/>
            <a:ext cx="4339200" cy="170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94" name="Google Shape;94;p16"/>
          <p:cNvSpPr txBox="1">
            <a:spLocks noGrp="1"/>
          </p:cNvSpPr>
          <p:nvPr>
            <p:ph type="ctrTitle" idx="2"/>
          </p:nvPr>
        </p:nvSpPr>
        <p:spPr>
          <a:xfrm>
            <a:off x="645567" y="3909733"/>
            <a:ext cx="4339200" cy="1587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1400"/>
              <a:buNone/>
              <a:defRPr sz="18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95" name="Google Shape;95;p16"/>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11266564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Sub Topic with Image 2_COMPACT">
  <p:cSld name="Sub Topic with Image 2_COMPACT">
    <p:spTree>
      <p:nvGrpSpPr>
        <p:cNvPr id="1" name="Shape 96"/>
        <p:cNvGrpSpPr/>
        <p:nvPr/>
      </p:nvGrpSpPr>
      <p:grpSpPr>
        <a:xfrm>
          <a:off x="0" y="0"/>
          <a:ext cx="0" cy="0"/>
          <a:chOff x="0" y="0"/>
          <a:chExt cx="0" cy="0"/>
        </a:xfrm>
      </p:grpSpPr>
      <p:sp>
        <p:nvSpPr>
          <p:cNvPr id="97" name="Google Shape;97;p1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pic>
        <p:nvPicPr>
          <p:cNvPr id="98" name="Google Shape;98;p17"/>
          <p:cNvPicPr preferRelativeResize="0"/>
          <p:nvPr/>
        </p:nvPicPr>
        <p:blipFill rotWithShape="1">
          <a:blip r:embed="rId2">
            <a:alphaModFix/>
          </a:blip>
          <a:srcRect l="23324" r="48818"/>
          <a:stretch/>
        </p:blipFill>
        <p:spPr>
          <a:xfrm>
            <a:off x="8716000" y="4568"/>
            <a:ext cx="3476000" cy="6848865"/>
          </a:xfrm>
          <a:prstGeom prst="rect">
            <a:avLst/>
          </a:prstGeom>
          <a:noFill/>
          <a:ln>
            <a:noFill/>
          </a:ln>
        </p:spPr>
      </p:pic>
      <p:pic>
        <p:nvPicPr>
          <p:cNvPr id="99" name="Google Shape;99;p17"/>
          <p:cNvPicPr preferRelativeResize="0"/>
          <p:nvPr/>
        </p:nvPicPr>
        <p:blipFill rotWithShape="1">
          <a:blip r:embed="rId3">
            <a:alphaModFix/>
          </a:blip>
          <a:srcRect l="45423" r="20258"/>
          <a:stretch/>
        </p:blipFill>
        <p:spPr>
          <a:xfrm>
            <a:off x="8716001" y="833"/>
            <a:ext cx="3530431" cy="6856331"/>
          </a:xfrm>
          <a:prstGeom prst="rect">
            <a:avLst/>
          </a:prstGeom>
          <a:noFill/>
          <a:ln>
            <a:noFill/>
          </a:ln>
        </p:spPr>
      </p:pic>
      <p:pic>
        <p:nvPicPr>
          <p:cNvPr id="100" name="Google Shape;100;p17"/>
          <p:cNvPicPr preferRelativeResize="0"/>
          <p:nvPr/>
        </p:nvPicPr>
        <p:blipFill>
          <a:blip r:embed="rId4">
            <a:alphaModFix/>
          </a:blip>
          <a:stretch>
            <a:fillRect/>
          </a:stretch>
        </p:blipFill>
        <p:spPr>
          <a:xfrm>
            <a:off x="10624733" y="69849"/>
            <a:ext cx="1175033" cy="1129833"/>
          </a:xfrm>
          <a:prstGeom prst="rect">
            <a:avLst/>
          </a:prstGeom>
          <a:noFill/>
          <a:ln>
            <a:noFill/>
          </a:ln>
        </p:spPr>
      </p:pic>
      <p:sp>
        <p:nvSpPr>
          <p:cNvPr id="101" name="Google Shape;101;p17"/>
          <p:cNvSpPr txBox="1">
            <a:spLocks noGrp="1"/>
          </p:cNvSpPr>
          <p:nvPr>
            <p:ph type="ctrTitle"/>
          </p:nvPr>
        </p:nvSpPr>
        <p:spPr>
          <a:xfrm>
            <a:off x="645567" y="574667"/>
            <a:ext cx="7203200" cy="170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102" name="Google Shape;102;p17"/>
          <p:cNvSpPr txBox="1">
            <a:spLocks noGrp="1"/>
          </p:cNvSpPr>
          <p:nvPr>
            <p:ph type="ctrTitle" idx="2"/>
          </p:nvPr>
        </p:nvSpPr>
        <p:spPr>
          <a:xfrm>
            <a:off x="645567" y="1877733"/>
            <a:ext cx="7203200" cy="1587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1300"/>
              <a:buNone/>
              <a:defRPr sz="1733"/>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Tree>
    <p:extLst>
      <p:ext uri="{BB962C8B-B14F-4D97-AF65-F5344CB8AC3E}">
        <p14:creationId xmlns:p14="http://schemas.microsoft.com/office/powerpoint/2010/main" val="329411347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Body Copy with Image 1">
  <p:cSld name="Body Copy with Image 1">
    <p:bg>
      <p:bgPr>
        <a:noFill/>
        <a:effectLst/>
      </p:bgPr>
    </p:bg>
    <p:spTree>
      <p:nvGrpSpPr>
        <p:cNvPr id="1" name="Shape 103"/>
        <p:cNvGrpSpPr/>
        <p:nvPr/>
      </p:nvGrpSpPr>
      <p:grpSpPr>
        <a:xfrm>
          <a:off x="0" y="0"/>
          <a:ext cx="0" cy="0"/>
          <a:chOff x="0" y="0"/>
          <a:chExt cx="0" cy="0"/>
        </a:xfrm>
      </p:grpSpPr>
      <p:pic>
        <p:nvPicPr>
          <p:cNvPr id="104" name="Google Shape;104;p18"/>
          <p:cNvPicPr preferRelativeResize="0"/>
          <p:nvPr/>
        </p:nvPicPr>
        <p:blipFill rotWithShape="1">
          <a:blip r:embed="rId2">
            <a:alphaModFix/>
          </a:blip>
          <a:srcRect l="11198" r="11198"/>
          <a:stretch/>
        </p:blipFill>
        <p:spPr>
          <a:xfrm>
            <a:off x="0" y="8500"/>
            <a:ext cx="5659568" cy="6858000"/>
          </a:xfrm>
          <a:prstGeom prst="rect">
            <a:avLst/>
          </a:prstGeom>
          <a:noFill/>
          <a:ln>
            <a:noFill/>
          </a:ln>
        </p:spPr>
      </p:pic>
      <p:pic>
        <p:nvPicPr>
          <p:cNvPr id="105" name="Google Shape;105;p18"/>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06" name="Google Shape;106;p18"/>
          <p:cNvSpPr txBox="1">
            <a:spLocks noGrp="1"/>
          </p:cNvSpPr>
          <p:nvPr>
            <p:ph type="body" idx="1"/>
          </p:nvPr>
        </p:nvSpPr>
        <p:spPr>
          <a:xfrm>
            <a:off x="6553200" y="19466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07" name="Google Shape;107;p18"/>
          <p:cNvSpPr txBox="1">
            <a:spLocks noGrp="1"/>
          </p:cNvSpPr>
          <p:nvPr>
            <p:ph type="ctrTitle"/>
          </p:nvPr>
        </p:nvSpPr>
        <p:spPr>
          <a:xfrm>
            <a:off x="6553200" y="1285867"/>
            <a:ext cx="5014000" cy="6608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24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108" name="Google Shape;108;p18"/>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73072235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Body Copy with Image 1_COMPACT">
  <p:cSld name="Body Copy with Image 1_COMPACT">
    <p:spTree>
      <p:nvGrpSpPr>
        <p:cNvPr id="1" name="Shape 109"/>
        <p:cNvGrpSpPr/>
        <p:nvPr/>
      </p:nvGrpSpPr>
      <p:grpSpPr>
        <a:xfrm>
          <a:off x="0" y="0"/>
          <a:ext cx="0" cy="0"/>
          <a:chOff x="0" y="0"/>
          <a:chExt cx="0" cy="0"/>
        </a:xfrm>
      </p:grpSpPr>
      <p:sp>
        <p:nvSpPr>
          <p:cNvPr id="110" name="Google Shape;110;p19"/>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pic>
        <p:nvPicPr>
          <p:cNvPr id="111" name="Google Shape;111;p19"/>
          <p:cNvPicPr preferRelativeResize="0"/>
          <p:nvPr/>
        </p:nvPicPr>
        <p:blipFill rotWithShape="1">
          <a:blip r:embed="rId2">
            <a:alphaModFix/>
          </a:blip>
          <a:srcRect l="13884" r="40889"/>
          <a:stretch/>
        </p:blipFill>
        <p:spPr>
          <a:xfrm>
            <a:off x="0" y="0"/>
            <a:ext cx="3298368" cy="6858000"/>
          </a:xfrm>
          <a:prstGeom prst="rect">
            <a:avLst/>
          </a:prstGeom>
          <a:noFill/>
          <a:ln>
            <a:noFill/>
          </a:ln>
        </p:spPr>
      </p:pic>
      <p:pic>
        <p:nvPicPr>
          <p:cNvPr id="112" name="Google Shape;112;p19"/>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13" name="Google Shape;113;p19"/>
          <p:cNvSpPr txBox="1">
            <a:spLocks noGrp="1"/>
          </p:cNvSpPr>
          <p:nvPr>
            <p:ph type="body" idx="1"/>
          </p:nvPr>
        </p:nvSpPr>
        <p:spPr>
          <a:xfrm>
            <a:off x="3911600" y="1235467"/>
            <a:ext cx="7758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14" name="Google Shape;114;p19"/>
          <p:cNvSpPr txBox="1">
            <a:spLocks noGrp="1"/>
          </p:cNvSpPr>
          <p:nvPr>
            <p:ph type="ctrTitle"/>
          </p:nvPr>
        </p:nvSpPr>
        <p:spPr>
          <a:xfrm>
            <a:off x="3911600" y="574667"/>
            <a:ext cx="6462400" cy="6608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24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Tree>
    <p:extLst>
      <p:ext uri="{BB962C8B-B14F-4D97-AF65-F5344CB8AC3E}">
        <p14:creationId xmlns:p14="http://schemas.microsoft.com/office/powerpoint/2010/main" val="252348335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Body Copy with Image 2">
  <p:cSld name="Body Copy with Image 2">
    <p:bg>
      <p:bgPr>
        <a:noFill/>
        <a:effectLst/>
      </p:bgPr>
    </p:bg>
    <p:spTree>
      <p:nvGrpSpPr>
        <p:cNvPr id="1" name="Shape 115"/>
        <p:cNvGrpSpPr/>
        <p:nvPr/>
      </p:nvGrpSpPr>
      <p:grpSpPr>
        <a:xfrm>
          <a:off x="0" y="0"/>
          <a:ext cx="0" cy="0"/>
          <a:chOff x="0" y="0"/>
          <a:chExt cx="0" cy="0"/>
        </a:xfrm>
      </p:grpSpPr>
      <p:pic>
        <p:nvPicPr>
          <p:cNvPr id="116" name="Google Shape;116;p20"/>
          <p:cNvPicPr preferRelativeResize="0"/>
          <p:nvPr/>
        </p:nvPicPr>
        <p:blipFill rotWithShape="1">
          <a:blip r:embed="rId2">
            <a:alphaModFix/>
          </a:blip>
          <a:srcRect l="22491" r="22491"/>
          <a:stretch/>
        </p:blipFill>
        <p:spPr>
          <a:xfrm>
            <a:off x="1" y="1"/>
            <a:ext cx="5659567" cy="6856327"/>
          </a:xfrm>
          <a:prstGeom prst="rect">
            <a:avLst/>
          </a:prstGeom>
          <a:noFill/>
          <a:ln>
            <a:noFill/>
          </a:ln>
        </p:spPr>
      </p:pic>
      <p:sp>
        <p:nvSpPr>
          <p:cNvPr id="117" name="Google Shape;117;p20"/>
          <p:cNvSpPr txBox="1">
            <a:spLocks noGrp="1"/>
          </p:cNvSpPr>
          <p:nvPr>
            <p:ph type="body" idx="1"/>
          </p:nvPr>
        </p:nvSpPr>
        <p:spPr>
          <a:xfrm>
            <a:off x="6553200" y="1946667"/>
            <a:ext cx="49788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pic>
        <p:nvPicPr>
          <p:cNvPr id="118" name="Google Shape;118;p20"/>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19" name="Google Shape;119;p20"/>
          <p:cNvSpPr txBox="1">
            <a:spLocks noGrp="1"/>
          </p:cNvSpPr>
          <p:nvPr>
            <p:ph type="ctrTitle"/>
          </p:nvPr>
        </p:nvSpPr>
        <p:spPr>
          <a:xfrm>
            <a:off x="6553200" y="1285867"/>
            <a:ext cx="4978800" cy="6608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24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120" name="Google Shape;120;p20"/>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40660350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Body Copy with Image 2_COMPACT">
  <p:cSld name="Body Copy with Image 2_COMPACT">
    <p:spTree>
      <p:nvGrpSpPr>
        <p:cNvPr id="1" name="Shape 121"/>
        <p:cNvGrpSpPr/>
        <p:nvPr/>
      </p:nvGrpSpPr>
      <p:grpSpPr>
        <a:xfrm>
          <a:off x="0" y="0"/>
          <a:ext cx="0" cy="0"/>
          <a:chOff x="0" y="0"/>
          <a:chExt cx="0" cy="0"/>
        </a:xfrm>
      </p:grpSpPr>
      <p:sp>
        <p:nvSpPr>
          <p:cNvPr id="122" name="Google Shape;122;p21"/>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pic>
        <p:nvPicPr>
          <p:cNvPr id="123" name="Google Shape;123;p21"/>
          <p:cNvPicPr preferRelativeResize="0"/>
          <p:nvPr/>
        </p:nvPicPr>
        <p:blipFill>
          <a:blip r:embed="rId2">
            <a:alphaModFix/>
          </a:blip>
          <a:stretch>
            <a:fillRect/>
          </a:stretch>
        </p:blipFill>
        <p:spPr>
          <a:xfrm>
            <a:off x="10624733" y="69849"/>
            <a:ext cx="1175033" cy="1129833"/>
          </a:xfrm>
          <a:prstGeom prst="rect">
            <a:avLst/>
          </a:prstGeom>
          <a:noFill/>
          <a:ln>
            <a:noFill/>
          </a:ln>
        </p:spPr>
      </p:pic>
      <p:pic>
        <p:nvPicPr>
          <p:cNvPr id="124" name="Google Shape;124;p21"/>
          <p:cNvPicPr preferRelativeResize="0"/>
          <p:nvPr/>
        </p:nvPicPr>
        <p:blipFill rotWithShape="1">
          <a:blip r:embed="rId3">
            <a:alphaModFix/>
          </a:blip>
          <a:srcRect l="42134" r="25801"/>
          <a:stretch/>
        </p:blipFill>
        <p:spPr>
          <a:xfrm>
            <a:off x="0" y="833"/>
            <a:ext cx="3298365" cy="6856331"/>
          </a:xfrm>
          <a:prstGeom prst="rect">
            <a:avLst/>
          </a:prstGeom>
          <a:noFill/>
          <a:ln>
            <a:noFill/>
          </a:ln>
        </p:spPr>
      </p:pic>
      <p:sp>
        <p:nvSpPr>
          <p:cNvPr id="125" name="Google Shape;125;p21"/>
          <p:cNvSpPr txBox="1">
            <a:spLocks noGrp="1"/>
          </p:cNvSpPr>
          <p:nvPr>
            <p:ph type="body" idx="1"/>
          </p:nvPr>
        </p:nvSpPr>
        <p:spPr>
          <a:xfrm>
            <a:off x="3911600" y="1235467"/>
            <a:ext cx="7758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26" name="Google Shape;126;p21"/>
          <p:cNvSpPr txBox="1">
            <a:spLocks noGrp="1"/>
          </p:cNvSpPr>
          <p:nvPr>
            <p:ph type="ctrTitle"/>
          </p:nvPr>
        </p:nvSpPr>
        <p:spPr>
          <a:xfrm>
            <a:off x="3911600" y="574667"/>
            <a:ext cx="6462400" cy="6608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2400"/>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Tree>
    <p:extLst>
      <p:ext uri="{BB962C8B-B14F-4D97-AF65-F5344CB8AC3E}">
        <p14:creationId xmlns:p14="http://schemas.microsoft.com/office/powerpoint/2010/main" val="298242091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Body Copy with Color 1">
  <p:cSld name="Body Copy with Color 1">
    <p:bg>
      <p:bgPr>
        <a:noFill/>
        <a:effectLst/>
      </p:bgPr>
    </p:bg>
    <p:spTree>
      <p:nvGrpSpPr>
        <p:cNvPr id="1" name="Shape 127"/>
        <p:cNvGrpSpPr/>
        <p:nvPr/>
      </p:nvGrpSpPr>
      <p:grpSpPr>
        <a:xfrm>
          <a:off x="0" y="0"/>
          <a:ext cx="0" cy="0"/>
          <a:chOff x="0" y="0"/>
          <a:chExt cx="0" cy="0"/>
        </a:xfrm>
      </p:grpSpPr>
      <p:pic>
        <p:nvPicPr>
          <p:cNvPr id="128" name="Google Shape;128;p22"/>
          <p:cNvPicPr preferRelativeResize="0"/>
          <p:nvPr/>
        </p:nvPicPr>
        <p:blipFill>
          <a:blip r:embed="rId2">
            <a:alphaModFix/>
          </a:blip>
          <a:stretch>
            <a:fillRect/>
          </a:stretch>
        </p:blipFill>
        <p:spPr>
          <a:xfrm>
            <a:off x="10624733" y="69849"/>
            <a:ext cx="1175033" cy="1129833"/>
          </a:xfrm>
          <a:prstGeom prst="rect">
            <a:avLst/>
          </a:prstGeom>
          <a:noFill/>
          <a:ln>
            <a:noFill/>
          </a:ln>
        </p:spPr>
      </p:pic>
      <p:pic>
        <p:nvPicPr>
          <p:cNvPr id="129" name="Google Shape;129;p22"/>
          <p:cNvPicPr preferRelativeResize="0"/>
          <p:nvPr/>
        </p:nvPicPr>
        <p:blipFill rotWithShape="1">
          <a:blip r:embed="rId3">
            <a:alphaModFix/>
          </a:blip>
          <a:srcRect l="8862" t="10777" r="54727" b="10785"/>
          <a:stretch/>
        </p:blipFill>
        <p:spPr>
          <a:xfrm>
            <a:off x="0" y="1"/>
            <a:ext cx="5659565" cy="6858001"/>
          </a:xfrm>
          <a:prstGeom prst="rect">
            <a:avLst/>
          </a:prstGeom>
          <a:noFill/>
          <a:ln>
            <a:noFill/>
          </a:ln>
        </p:spPr>
      </p:pic>
      <p:sp>
        <p:nvSpPr>
          <p:cNvPr id="130" name="Google Shape;130;p22"/>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31" name="Google Shape;131;p22"/>
          <p:cNvSpPr txBox="1">
            <a:spLocks noGrp="1"/>
          </p:cNvSpPr>
          <p:nvPr>
            <p:ph type="body" idx="1"/>
          </p:nvPr>
        </p:nvSpPr>
        <p:spPr>
          <a:xfrm>
            <a:off x="6553200" y="13874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32" name="Google Shape;132;p22"/>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57516982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Body Copy with Color 1_COMPACT">
  <p:cSld name="Body Copy with Color 1_COMPACT">
    <p:bg>
      <p:bgPr>
        <a:noFill/>
        <a:effectLst/>
      </p:bgPr>
    </p:bg>
    <p:spTree>
      <p:nvGrpSpPr>
        <p:cNvPr id="1" name="Shape 133"/>
        <p:cNvGrpSpPr/>
        <p:nvPr/>
      </p:nvGrpSpPr>
      <p:grpSpPr>
        <a:xfrm>
          <a:off x="0" y="0"/>
          <a:ext cx="0" cy="0"/>
          <a:chOff x="0" y="0"/>
          <a:chExt cx="0" cy="0"/>
        </a:xfrm>
      </p:grpSpPr>
      <p:pic>
        <p:nvPicPr>
          <p:cNvPr id="134" name="Google Shape;134;p23"/>
          <p:cNvPicPr preferRelativeResize="0"/>
          <p:nvPr/>
        </p:nvPicPr>
        <p:blipFill rotWithShape="1">
          <a:blip r:embed="rId2">
            <a:alphaModFix/>
          </a:blip>
          <a:srcRect l="8862" t="10777" r="54727" b="10785"/>
          <a:stretch/>
        </p:blipFill>
        <p:spPr>
          <a:xfrm>
            <a:off x="0" y="1"/>
            <a:ext cx="2444307" cy="6858001"/>
          </a:xfrm>
          <a:prstGeom prst="rect">
            <a:avLst/>
          </a:prstGeom>
          <a:noFill/>
          <a:ln>
            <a:noFill/>
          </a:ln>
        </p:spPr>
      </p:pic>
      <p:pic>
        <p:nvPicPr>
          <p:cNvPr id="135" name="Google Shape;135;p23"/>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36" name="Google Shape;136;p23"/>
          <p:cNvSpPr txBox="1">
            <a:spLocks noGrp="1"/>
          </p:cNvSpPr>
          <p:nvPr>
            <p:ph type="ctrTitle"/>
          </p:nvPr>
        </p:nvSpPr>
        <p:spPr>
          <a:xfrm>
            <a:off x="290401" y="1285865"/>
            <a:ext cx="19332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1800"/>
              <a:buNone/>
              <a:defRPr sz="24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37" name="Google Shape;137;p23"/>
          <p:cNvSpPr txBox="1">
            <a:spLocks noGrp="1"/>
          </p:cNvSpPr>
          <p:nvPr>
            <p:ph type="body" idx="1"/>
          </p:nvPr>
        </p:nvSpPr>
        <p:spPr>
          <a:xfrm>
            <a:off x="2947933" y="1387467"/>
            <a:ext cx="8797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38" name="Google Shape;138;p2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412551179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Body Copy with Color 2">
  <p:cSld name="Body Copy with Color 2">
    <p:bg>
      <p:bgPr>
        <a:noFill/>
        <a:effectLst/>
      </p:bgPr>
    </p:bg>
    <p:spTree>
      <p:nvGrpSpPr>
        <p:cNvPr id="1" name="Shape 139"/>
        <p:cNvGrpSpPr/>
        <p:nvPr/>
      </p:nvGrpSpPr>
      <p:grpSpPr>
        <a:xfrm>
          <a:off x="0" y="0"/>
          <a:ext cx="0" cy="0"/>
          <a:chOff x="0" y="0"/>
          <a:chExt cx="0" cy="0"/>
        </a:xfrm>
      </p:grpSpPr>
      <p:pic>
        <p:nvPicPr>
          <p:cNvPr id="140" name="Google Shape;140;p24"/>
          <p:cNvPicPr preferRelativeResize="0"/>
          <p:nvPr/>
        </p:nvPicPr>
        <p:blipFill>
          <a:blip r:embed="rId2">
            <a:alphaModFix/>
          </a:blip>
          <a:stretch>
            <a:fillRect/>
          </a:stretch>
        </p:blipFill>
        <p:spPr>
          <a:xfrm>
            <a:off x="10624733" y="69849"/>
            <a:ext cx="1175033" cy="1129833"/>
          </a:xfrm>
          <a:prstGeom prst="rect">
            <a:avLst/>
          </a:prstGeom>
          <a:noFill/>
          <a:ln>
            <a:noFill/>
          </a:ln>
        </p:spPr>
      </p:pic>
      <p:pic>
        <p:nvPicPr>
          <p:cNvPr id="141" name="Google Shape;141;p24"/>
          <p:cNvPicPr preferRelativeResize="0"/>
          <p:nvPr/>
        </p:nvPicPr>
        <p:blipFill rotWithShape="1">
          <a:blip r:embed="rId3">
            <a:alphaModFix/>
          </a:blip>
          <a:srcRect r="53579"/>
          <a:stretch/>
        </p:blipFill>
        <p:spPr>
          <a:xfrm>
            <a:off x="0" y="1"/>
            <a:ext cx="5659565" cy="6858001"/>
          </a:xfrm>
          <a:prstGeom prst="rect">
            <a:avLst/>
          </a:prstGeom>
          <a:noFill/>
          <a:ln>
            <a:noFill/>
          </a:ln>
        </p:spPr>
      </p:pic>
      <p:sp>
        <p:nvSpPr>
          <p:cNvPr id="142" name="Google Shape;142;p24"/>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43" name="Google Shape;143;p24"/>
          <p:cNvSpPr txBox="1">
            <a:spLocks noGrp="1"/>
          </p:cNvSpPr>
          <p:nvPr>
            <p:ph type="body" idx="1"/>
          </p:nvPr>
        </p:nvSpPr>
        <p:spPr>
          <a:xfrm>
            <a:off x="6553200" y="13874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44" name="Google Shape;144;p24"/>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61120326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Body Copy with Color 2_COMPACT">
  <p:cSld name="Body Copy with Color 2_COMPACT">
    <p:bg>
      <p:bgPr>
        <a:noFill/>
        <a:effectLst/>
      </p:bgPr>
    </p:bg>
    <p:spTree>
      <p:nvGrpSpPr>
        <p:cNvPr id="1" name="Shape 145"/>
        <p:cNvGrpSpPr/>
        <p:nvPr/>
      </p:nvGrpSpPr>
      <p:grpSpPr>
        <a:xfrm>
          <a:off x="0" y="0"/>
          <a:ext cx="0" cy="0"/>
          <a:chOff x="0" y="0"/>
          <a:chExt cx="0" cy="0"/>
        </a:xfrm>
      </p:grpSpPr>
      <p:pic>
        <p:nvPicPr>
          <p:cNvPr id="146" name="Google Shape;146;p25"/>
          <p:cNvPicPr preferRelativeResize="0"/>
          <p:nvPr/>
        </p:nvPicPr>
        <p:blipFill rotWithShape="1">
          <a:blip r:embed="rId2">
            <a:alphaModFix/>
          </a:blip>
          <a:srcRect r="53579"/>
          <a:stretch/>
        </p:blipFill>
        <p:spPr>
          <a:xfrm>
            <a:off x="0" y="1"/>
            <a:ext cx="2428328" cy="6858001"/>
          </a:xfrm>
          <a:prstGeom prst="rect">
            <a:avLst/>
          </a:prstGeom>
          <a:noFill/>
          <a:ln>
            <a:noFill/>
          </a:ln>
        </p:spPr>
      </p:pic>
      <p:pic>
        <p:nvPicPr>
          <p:cNvPr id="147" name="Google Shape;147;p25"/>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48" name="Google Shape;148;p25"/>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49" name="Google Shape;149;p25"/>
          <p:cNvSpPr txBox="1">
            <a:spLocks noGrp="1"/>
          </p:cNvSpPr>
          <p:nvPr>
            <p:ph type="body" idx="1"/>
          </p:nvPr>
        </p:nvSpPr>
        <p:spPr>
          <a:xfrm>
            <a:off x="2947933" y="1387467"/>
            <a:ext cx="8797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50" name="Google Shape;150;p25"/>
          <p:cNvSpPr txBox="1">
            <a:spLocks noGrp="1"/>
          </p:cNvSpPr>
          <p:nvPr>
            <p:ph type="ctrTitle"/>
          </p:nvPr>
        </p:nvSpPr>
        <p:spPr>
          <a:xfrm>
            <a:off x="290401" y="1285865"/>
            <a:ext cx="19332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1800"/>
              <a:buNone/>
              <a:defRPr sz="24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08385982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Body Copy with Color 3">
  <p:cSld name="Body Copy with Color 3">
    <p:bg>
      <p:bgPr>
        <a:noFill/>
        <a:effectLst/>
      </p:bgPr>
    </p:bg>
    <p:spTree>
      <p:nvGrpSpPr>
        <p:cNvPr id="1" name="Shape 151"/>
        <p:cNvGrpSpPr/>
        <p:nvPr/>
      </p:nvGrpSpPr>
      <p:grpSpPr>
        <a:xfrm>
          <a:off x="0" y="0"/>
          <a:ext cx="0" cy="0"/>
          <a:chOff x="0" y="0"/>
          <a:chExt cx="0" cy="0"/>
        </a:xfrm>
      </p:grpSpPr>
      <p:pic>
        <p:nvPicPr>
          <p:cNvPr id="152" name="Google Shape;152;p26"/>
          <p:cNvPicPr preferRelativeResize="0"/>
          <p:nvPr/>
        </p:nvPicPr>
        <p:blipFill rotWithShape="1">
          <a:blip r:embed="rId2">
            <a:alphaModFix/>
          </a:blip>
          <a:srcRect r="53579"/>
          <a:stretch/>
        </p:blipFill>
        <p:spPr>
          <a:xfrm>
            <a:off x="0" y="0"/>
            <a:ext cx="5659565" cy="6858064"/>
          </a:xfrm>
          <a:prstGeom prst="rect">
            <a:avLst/>
          </a:prstGeom>
          <a:noFill/>
          <a:ln>
            <a:noFill/>
          </a:ln>
        </p:spPr>
      </p:pic>
      <p:pic>
        <p:nvPicPr>
          <p:cNvPr id="153" name="Google Shape;153;p26"/>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54" name="Google Shape;154;p26"/>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55" name="Google Shape;155;p26"/>
          <p:cNvSpPr txBox="1">
            <a:spLocks noGrp="1"/>
          </p:cNvSpPr>
          <p:nvPr>
            <p:ph type="body" idx="1"/>
          </p:nvPr>
        </p:nvSpPr>
        <p:spPr>
          <a:xfrm>
            <a:off x="6553200" y="1387467"/>
            <a:ext cx="5013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56" name="Google Shape;156;p26"/>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77994534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Body Copy with Color 3_COMPACT">
  <p:cSld name="Body Copy with Color 3_COMPACT">
    <p:bg>
      <p:bgPr>
        <a:noFill/>
        <a:effectLst/>
      </p:bgPr>
    </p:bg>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blip>
          <a:srcRect r="53579"/>
          <a:stretch/>
        </p:blipFill>
        <p:spPr>
          <a:xfrm>
            <a:off x="0" y="-33"/>
            <a:ext cx="2420357" cy="6858064"/>
          </a:xfrm>
          <a:prstGeom prst="rect">
            <a:avLst/>
          </a:prstGeom>
          <a:noFill/>
          <a:ln>
            <a:noFill/>
          </a:ln>
        </p:spPr>
      </p:pic>
      <p:pic>
        <p:nvPicPr>
          <p:cNvPr id="159" name="Google Shape;159;p27"/>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60" name="Google Shape;160;p2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61" name="Google Shape;161;p27"/>
          <p:cNvSpPr txBox="1">
            <a:spLocks noGrp="1"/>
          </p:cNvSpPr>
          <p:nvPr>
            <p:ph type="body" idx="1"/>
          </p:nvPr>
        </p:nvSpPr>
        <p:spPr>
          <a:xfrm>
            <a:off x="2947933" y="1387467"/>
            <a:ext cx="8797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62" name="Google Shape;162;p27"/>
          <p:cNvSpPr txBox="1">
            <a:spLocks noGrp="1"/>
          </p:cNvSpPr>
          <p:nvPr>
            <p:ph type="ctrTitle"/>
          </p:nvPr>
        </p:nvSpPr>
        <p:spPr>
          <a:xfrm>
            <a:off x="290401" y="1285865"/>
            <a:ext cx="19332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1800"/>
              <a:buNone/>
              <a:defRPr sz="24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Tree>
    <p:extLst>
      <p:ext uri="{BB962C8B-B14F-4D97-AF65-F5344CB8AC3E}">
        <p14:creationId xmlns:p14="http://schemas.microsoft.com/office/powerpoint/2010/main" val="138132016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Body Copy with Color 4">
  <p:cSld name="Body Copy with Color 4">
    <p:bg>
      <p:bgPr>
        <a:noFill/>
        <a:effectLst/>
      </p:bgPr>
    </p:bg>
    <p:spTree>
      <p:nvGrpSpPr>
        <p:cNvPr id="1" name="Shape 163"/>
        <p:cNvGrpSpPr/>
        <p:nvPr/>
      </p:nvGrpSpPr>
      <p:grpSpPr>
        <a:xfrm>
          <a:off x="0" y="0"/>
          <a:ext cx="0" cy="0"/>
          <a:chOff x="0" y="0"/>
          <a:chExt cx="0" cy="0"/>
        </a:xfrm>
      </p:grpSpPr>
      <p:pic>
        <p:nvPicPr>
          <p:cNvPr id="164" name="Google Shape;164;p28"/>
          <p:cNvPicPr preferRelativeResize="0"/>
          <p:nvPr/>
        </p:nvPicPr>
        <p:blipFill rotWithShape="1">
          <a:blip r:embed="rId2">
            <a:alphaModFix amt="86000"/>
          </a:blip>
          <a:srcRect r="53579"/>
          <a:stretch/>
        </p:blipFill>
        <p:spPr>
          <a:xfrm>
            <a:off x="0" y="1"/>
            <a:ext cx="5659565" cy="6858001"/>
          </a:xfrm>
          <a:prstGeom prst="rect">
            <a:avLst/>
          </a:prstGeom>
          <a:noFill/>
          <a:ln>
            <a:noFill/>
          </a:ln>
        </p:spPr>
      </p:pic>
      <p:pic>
        <p:nvPicPr>
          <p:cNvPr id="165" name="Google Shape;165;p28"/>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66" name="Google Shape;166;p28"/>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67" name="Google Shape;167;p28"/>
          <p:cNvSpPr txBox="1">
            <a:spLocks noGrp="1"/>
          </p:cNvSpPr>
          <p:nvPr>
            <p:ph type="body" idx="1"/>
          </p:nvPr>
        </p:nvSpPr>
        <p:spPr>
          <a:xfrm>
            <a:off x="6553200" y="1387467"/>
            <a:ext cx="5013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68" name="Google Shape;168;p28"/>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48892874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Body Copy with Color 4_COMPACT">
  <p:cSld name="Body Copy with Color 4_COMPACT">
    <p:spTree>
      <p:nvGrpSpPr>
        <p:cNvPr id="1" name="Shape 169"/>
        <p:cNvGrpSpPr/>
        <p:nvPr/>
      </p:nvGrpSpPr>
      <p:grpSpPr>
        <a:xfrm>
          <a:off x="0" y="0"/>
          <a:ext cx="0" cy="0"/>
          <a:chOff x="0" y="0"/>
          <a:chExt cx="0" cy="0"/>
        </a:xfrm>
      </p:grpSpPr>
      <p:pic>
        <p:nvPicPr>
          <p:cNvPr id="170" name="Google Shape;170;p29"/>
          <p:cNvPicPr preferRelativeResize="0"/>
          <p:nvPr/>
        </p:nvPicPr>
        <p:blipFill rotWithShape="1">
          <a:blip r:embed="rId2">
            <a:alphaModFix amt="86000"/>
          </a:blip>
          <a:srcRect r="53579"/>
          <a:stretch/>
        </p:blipFill>
        <p:spPr>
          <a:xfrm>
            <a:off x="0" y="1"/>
            <a:ext cx="2420357" cy="6858001"/>
          </a:xfrm>
          <a:prstGeom prst="rect">
            <a:avLst/>
          </a:prstGeom>
          <a:noFill/>
          <a:ln>
            <a:noFill/>
          </a:ln>
        </p:spPr>
      </p:pic>
      <p:sp>
        <p:nvSpPr>
          <p:cNvPr id="171" name="Google Shape;171;p29"/>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72" name="Google Shape;172;p29"/>
          <p:cNvSpPr txBox="1">
            <a:spLocks noGrp="1"/>
          </p:cNvSpPr>
          <p:nvPr>
            <p:ph type="body" idx="1"/>
          </p:nvPr>
        </p:nvSpPr>
        <p:spPr>
          <a:xfrm>
            <a:off x="2947933" y="1387467"/>
            <a:ext cx="8797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pic>
        <p:nvPicPr>
          <p:cNvPr id="173" name="Google Shape;173;p29"/>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74" name="Google Shape;174;p29"/>
          <p:cNvSpPr txBox="1">
            <a:spLocks noGrp="1"/>
          </p:cNvSpPr>
          <p:nvPr>
            <p:ph type="ctrTitle"/>
          </p:nvPr>
        </p:nvSpPr>
        <p:spPr>
          <a:xfrm>
            <a:off x="290401" y="1285865"/>
            <a:ext cx="19332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1800"/>
              <a:buNone/>
              <a:defRPr sz="24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Tree>
    <p:extLst>
      <p:ext uri="{BB962C8B-B14F-4D97-AF65-F5344CB8AC3E}">
        <p14:creationId xmlns:p14="http://schemas.microsoft.com/office/powerpoint/2010/main" val="388710942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Body Copy with Color 5">
  <p:cSld name="Body Copy with Color 5">
    <p:bg>
      <p:bgPr>
        <a:noFill/>
        <a:effectLst/>
      </p:bgPr>
    </p:bg>
    <p:spTree>
      <p:nvGrpSpPr>
        <p:cNvPr id="1" name="Shape 175"/>
        <p:cNvGrpSpPr/>
        <p:nvPr/>
      </p:nvGrpSpPr>
      <p:grpSpPr>
        <a:xfrm>
          <a:off x="0" y="0"/>
          <a:ext cx="0" cy="0"/>
          <a:chOff x="0" y="0"/>
          <a:chExt cx="0" cy="0"/>
        </a:xfrm>
      </p:grpSpPr>
      <p:pic>
        <p:nvPicPr>
          <p:cNvPr id="176" name="Google Shape;176;p30"/>
          <p:cNvPicPr preferRelativeResize="0"/>
          <p:nvPr/>
        </p:nvPicPr>
        <p:blipFill rotWithShape="1">
          <a:blip r:embed="rId2">
            <a:alphaModFix amt="40000"/>
          </a:blip>
          <a:srcRect r="53579"/>
          <a:stretch/>
        </p:blipFill>
        <p:spPr>
          <a:xfrm>
            <a:off x="0" y="1"/>
            <a:ext cx="5659565" cy="6858001"/>
          </a:xfrm>
          <a:prstGeom prst="rect">
            <a:avLst/>
          </a:prstGeom>
          <a:noFill/>
          <a:ln>
            <a:noFill/>
          </a:ln>
        </p:spPr>
      </p:pic>
      <p:pic>
        <p:nvPicPr>
          <p:cNvPr id="177" name="Google Shape;177;p30"/>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78" name="Google Shape;178;p30"/>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79" name="Google Shape;179;p30"/>
          <p:cNvSpPr txBox="1">
            <a:spLocks noGrp="1"/>
          </p:cNvSpPr>
          <p:nvPr>
            <p:ph type="body" idx="1"/>
          </p:nvPr>
        </p:nvSpPr>
        <p:spPr>
          <a:xfrm>
            <a:off x="6553200" y="1387467"/>
            <a:ext cx="5013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80" name="Google Shape;180;p30"/>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68384712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Body Copy with Color 5_COMPACT">
  <p:cSld name="Body Copy with Color 5_COMPACT">
    <p:spTree>
      <p:nvGrpSpPr>
        <p:cNvPr id="1" name="Shape 181"/>
        <p:cNvGrpSpPr/>
        <p:nvPr/>
      </p:nvGrpSpPr>
      <p:grpSpPr>
        <a:xfrm>
          <a:off x="0" y="0"/>
          <a:ext cx="0" cy="0"/>
          <a:chOff x="0" y="0"/>
          <a:chExt cx="0" cy="0"/>
        </a:xfrm>
      </p:grpSpPr>
      <p:pic>
        <p:nvPicPr>
          <p:cNvPr id="182" name="Google Shape;182;p31"/>
          <p:cNvPicPr preferRelativeResize="0"/>
          <p:nvPr/>
        </p:nvPicPr>
        <p:blipFill rotWithShape="1">
          <a:blip r:embed="rId2">
            <a:alphaModFix amt="40000"/>
          </a:blip>
          <a:srcRect r="53579"/>
          <a:stretch/>
        </p:blipFill>
        <p:spPr>
          <a:xfrm>
            <a:off x="0" y="1"/>
            <a:ext cx="2420376" cy="6858001"/>
          </a:xfrm>
          <a:prstGeom prst="rect">
            <a:avLst/>
          </a:prstGeom>
          <a:noFill/>
          <a:ln>
            <a:noFill/>
          </a:ln>
        </p:spPr>
      </p:pic>
      <p:sp>
        <p:nvSpPr>
          <p:cNvPr id="183" name="Google Shape;183;p31"/>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184" name="Google Shape;184;p31"/>
          <p:cNvSpPr txBox="1">
            <a:spLocks noGrp="1"/>
          </p:cNvSpPr>
          <p:nvPr>
            <p:ph type="body" idx="1"/>
          </p:nvPr>
        </p:nvSpPr>
        <p:spPr>
          <a:xfrm>
            <a:off x="2947933" y="1387467"/>
            <a:ext cx="87976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pic>
        <p:nvPicPr>
          <p:cNvPr id="185" name="Google Shape;185;p31"/>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186" name="Google Shape;186;p31"/>
          <p:cNvSpPr txBox="1">
            <a:spLocks noGrp="1"/>
          </p:cNvSpPr>
          <p:nvPr>
            <p:ph type="ctrTitle"/>
          </p:nvPr>
        </p:nvSpPr>
        <p:spPr>
          <a:xfrm>
            <a:off x="290401" y="1285865"/>
            <a:ext cx="19332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1800"/>
              <a:buNone/>
              <a:defRPr sz="24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45407741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Bullet List 1">
  <p:cSld name="Bullet List 1">
    <p:bg>
      <p:bgPr>
        <a:noFill/>
        <a:effectLst/>
      </p:bgPr>
    </p:bg>
    <p:spTree>
      <p:nvGrpSpPr>
        <p:cNvPr id="1" name="Shape 187"/>
        <p:cNvGrpSpPr/>
        <p:nvPr/>
      </p:nvGrpSpPr>
      <p:grpSpPr>
        <a:xfrm>
          <a:off x="0" y="0"/>
          <a:ext cx="0" cy="0"/>
          <a:chOff x="0" y="0"/>
          <a:chExt cx="0" cy="0"/>
        </a:xfrm>
      </p:grpSpPr>
      <p:pic>
        <p:nvPicPr>
          <p:cNvPr id="188" name="Google Shape;188;p32"/>
          <p:cNvPicPr preferRelativeResize="0"/>
          <p:nvPr/>
        </p:nvPicPr>
        <p:blipFill rotWithShape="1">
          <a:blip r:embed="rId2">
            <a:alphaModFix/>
          </a:blip>
          <a:srcRect l="8862" t="10777" r="54727" b="10785"/>
          <a:stretch/>
        </p:blipFill>
        <p:spPr>
          <a:xfrm>
            <a:off x="0" y="1"/>
            <a:ext cx="5659565" cy="6858001"/>
          </a:xfrm>
          <a:prstGeom prst="rect">
            <a:avLst/>
          </a:prstGeom>
          <a:noFill/>
          <a:ln>
            <a:noFill/>
          </a:ln>
        </p:spPr>
      </p:pic>
      <p:sp>
        <p:nvSpPr>
          <p:cNvPr id="189" name="Google Shape;189;p32"/>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90" name="Google Shape;190;p32"/>
          <p:cNvSpPr txBox="1">
            <a:spLocks noGrp="1"/>
          </p:cNvSpPr>
          <p:nvPr>
            <p:ph type="ctrTitle" idx="2"/>
          </p:nvPr>
        </p:nvSpPr>
        <p:spPr>
          <a:xfrm>
            <a:off x="6553200" y="1387467"/>
            <a:ext cx="50140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191" name="Google Shape;191;p32"/>
          <p:cNvSpPr txBox="1">
            <a:spLocks noGrp="1"/>
          </p:cNvSpPr>
          <p:nvPr>
            <p:ph type="body" idx="1"/>
          </p:nvPr>
        </p:nvSpPr>
        <p:spPr>
          <a:xfrm>
            <a:off x="6553200" y="20730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92" name="Google Shape;192;p32"/>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402586403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Bullet List 2">
  <p:cSld name="Bullet List 2">
    <p:bg>
      <p:bgPr>
        <a:noFill/>
        <a:effectLst/>
      </p:bgPr>
    </p:bg>
    <p:spTree>
      <p:nvGrpSpPr>
        <p:cNvPr id="1" name="Shape 193"/>
        <p:cNvGrpSpPr/>
        <p:nvPr/>
      </p:nvGrpSpPr>
      <p:grpSpPr>
        <a:xfrm>
          <a:off x="0" y="0"/>
          <a:ext cx="0" cy="0"/>
          <a:chOff x="0" y="0"/>
          <a:chExt cx="0" cy="0"/>
        </a:xfrm>
      </p:grpSpPr>
      <p:pic>
        <p:nvPicPr>
          <p:cNvPr id="194" name="Google Shape;194;p33"/>
          <p:cNvPicPr preferRelativeResize="0"/>
          <p:nvPr/>
        </p:nvPicPr>
        <p:blipFill rotWithShape="1">
          <a:blip r:embed="rId2">
            <a:alphaModFix/>
          </a:blip>
          <a:srcRect r="53579"/>
          <a:stretch/>
        </p:blipFill>
        <p:spPr>
          <a:xfrm>
            <a:off x="0" y="1"/>
            <a:ext cx="5659565" cy="6858001"/>
          </a:xfrm>
          <a:prstGeom prst="rect">
            <a:avLst/>
          </a:prstGeom>
          <a:noFill/>
          <a:ln>
            <a:noFill/>
          </a:ln>
        </p:spPr>
      </p:pic>
      <p:sp>
        <p:nvSpPr>
          <p:cNvPr id="195" name="Google Shape;195;p33"/>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196" name="Google Shape;196;p33"/>
          <p:cNvSpPr txBox="1">
            <a:spLocks noGrp="1"/>
          </p:cNvSpPr>
          <p:nvPr>
            <p:ph type="ctrTitle" idx="2"/>
          </p:nvPr>
        </p:nvSpPr>
        <p:spPr>
          <a:xfrm>
            <a:off x="6553200" y="1387467"/>
            <a:ext cx="50140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197" name="Google Shape;197;p33"/>
          <p:cNvSpPr txBox="1">
            <a:spLocks noGrp="1"/>
          </p:cNvSpPr>
          <p:nvPr>
            <p:ph type="body" idx="1"/>
          </p:nvPr>
        </p:nvSpPr>
        <p:spPr>
          <a:xfrm>
            <a:off x="6553200" y="20730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198" name="Google Shape;198;p3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7063154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Bullet List 3">
  <p:cSld name="Bullet List 3">
    <p:bg>
      <p:bgPr>
        <a:noFill/>
        <a:effectLst/>
      </p:bgPr>
    </p:bg>
    <p:spTree>
      <p:nvGrpSpPr>
        <p:cNvPr id="1" name="Shape 199"/>
        <p:cNvGrpSpPr/>
        <p:nvPr/>
      </p:nvGrpSpPr>
      <p:grpSpPr>
        <a:xfrm>
          <a:off x="0" y="0"/>
          <a:ext cx="0" cy="0"/>
          <a:chOff x="0" y="0"/>
          <a:chExt cx="0" cy="0"/>
        </a:xfrm>
      </p:grpSpPr>
      <p:pic>
        <p:nvPicPr>
          <p:cNvPr id="200" name="Google Shape;200;p34"/>
          <p:cNvPicPr preferRelativeResize="0"/>
          <p:nvPr/>
        </p:nvPicPr>
        <p:blipFill rotWithShape="1">
          <a:blip r:embed="rId2">
            <a:alphaModFix/>
          </a:blip>
          <a:srcRect r="53579"/>
          <a:stretch/>
        </p:blipFill>
        <p:spPr>
          <a:xfrm>
            <a:off x="0" y="0"/>
            <a:ext cx="5659565" cy="6858064"/>
          </a:xfrm>
          <a:prstGeom prst="rect">
            <a:avLst/>
          </a:prstGeom>
          <a:noFill/>
          <a:ln>
            <a:noFill/>
          </a:ln>
        </p:spPr>
      </p:pic>
      <p:sp>
        <p:nvSpPr>
          <p:cNvPr id="201" name="Google Shape;201;p34"/>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202" name="Google Shape;202;p34"/>
          <p:cNvSpPr txBox="1">
            <a:spLocks noGrp="1"/>
          </p:cNvSpPr>
          <p:nvPr>
            <p:ph type="ctrTitle" idx="2"/>
          </p:nvPr>
        </p:nvSpPr>
        <p:spPr>
          <a:xfrm>
            <a:off x="6553200" y="1387467"/>
            <a:ext cx="50140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03" name="Google Shape;203;p34"/>
          <p:cNvSpPr txBox="1">
            <a:spLocks noGrp="1"/>
          </p:cNvSpPr>
          <p:nvPr>
            <p:ph type="body" idx="1"/>
          </p:nvPr>
        </p:nvSpPr>
        <p:spPr>
          <a:xfrm>
            <a:off x="6553200" y="20730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204" name="Google Shape;204;p34"/>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294314840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Bullet List 4">
  <p:cSld name="Bullet List 4">
    <p:bg>
      <p:bgPr>
        <a:noFill/>
        <a:effectLst/>
      </p:bgPr>
    </p:bg>
    <p:spTree>
      <p:nvGrpSpPr>
        <p:cNvPr id="1" name="Shape 205"/>
        <p:cNvGrpSpPr/>
        <p:nvPr/>
      </p:nvGrpSpPr>
      <p:grpSpPr>
        <a:xfrm>
          <a:off x="0" y="0"/>
          <a:ext cx="0" cy="0"/>
          <a:chOff x="0" y="0"/>
          <a:chExt cx="0" cy="0"/>
        </a:xfrm>
      </p:grpSpPr>
      <p:pic>
        <p:nvPicPr>
          <p:cNvPr id="206" name="Google Shape;206;p35"/>
          <p:cNvPicPr preferRelativeResize="0"/>
          <p:nvPr/>
        </p:nvPicPr>
        <p:blipFill rotWithShape="1">
          <a:blip r:embed="rId2">
            <a:alphaModFix amt="86000"/>
          </a:blip>
          <a:srcRect r="53579"/>
          <a:stretch/>
        </p:blipFill>
        <p:spPr>
          <a:xfrm>
            <a:off x="0" y="1"/>
            <a:ext cx="5659565" cy="6858001"/>
          </a:xfrm>
          <a:prstGeom prst="rect">
            <a:avLst/>
          </a:prstGeom>
          <a:noFill/>
          <a:ln>
            <a:noFill/>
          </a:ln>
        </p:spPr>
      </p:pic>
      <p:pic>
        <p:nvPicPr>
          <p:cNvPr id="207" name="Google Shape;207;p35"/>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208" name="Google Shape;208;p35"/>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209" name="Google Shape;209;p35"/>
          <p:cNvSpPr txBox="1">
            <a:spLocks noGrp="1"/>
          </p:cNvSpPr>
          <p:nvPr>
            <p:ph type="ctrTitle" idx="2"/>
          </p:nvPr>
        </p:nvSpPr>
        <p:spPr>
          <a:xfrm>
            <a:off x="6553200" y="1387467"/>
            <a:ext cx="50140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10" name="Google Shape;210;p35"/>
          <p:cNvSpPr txBox="1">
            <a:spLocks noGrp="1"/>
          </p:cNvSpPr>
          <p:nvPr>
            <p:ph type="body" idx="1"/>
          </p:nvPr>
        </p:nvSpPr>
        <p:spPr>
          <a:xfrm>
            <a:off x="6553200" y="20730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211" name="Google Shape;211;p35"/>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83911697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Bullet List 5">
  <p:cSld name="Bullet List 5">
    <p:bg>
      <p:bgPr>
        <a:noFill/>
        <a:effectLst/>
      </p:bgPr>
    </p:bg>
    <p:spTree>
      <p:nvGrpSpPr>
        <p:cNvPr id="1" name="Shape 212"/>
        <p:cNvGrpSpPr/>
        <p:nvPr/>
      </p:nvGrpSpPr>
      <p:grpSpPr>
        <a:xfrm>
          <a:off x="0" y="0"/>
          <a:ext cx="0" cy="0"/>
          <a:chOff x="0" y="0"/>
          <a:chExt cx="0" cy="0"/>
        </a:xfrm>
      </p:grpSpPr>
      <p:pic>
        <p:nvPicPr>
          <p:cNvPr id="213" name="Google Shape;213;p36"/>
          <p:cNvPicPr preferRelativeResize="0"/>
          <p:nvPr/>
        </p:nvPicPr>
        <p:blipFill rotWithShape="1">
          <a:blip r:embed="rId2">
            <a:alphaModFix amt="40000"/>
          </a:blip>
          <a:srcRect r="53579"/>
          <a:stretch/>
        </p:blipFill>
        <p:spPr>
          <a:xfrm>
            <a:off x="0" y="1"/>
            <a:ext cx="5659565" cy="6858001"/>
          </a:xfrm>
          <a:prstGeom prst="rect">
            <a:avLst/>
          </a:prstGeom>
          <a:noFill/>
          <a:ln>
            <a:noFill/>
          </a:ln>
        </p:spPr>
      </p:pic>
      <p:pic>
        <p:nvPicPr>
          <p:cNvPr id="214" name="Google Shape;214;p36"/>
          <p:cNvPicPr preferRelativeResize="0"/>
          <p:nvPr/>
        </p:nvPicPr>
        <p:blipFill>
          <a:blip r:embed="rId3">
            <a:alphaModFix/>
          </a:blip>
          <a:stretch>
            <a:fillRect/>
          </a:stretch>
        </p:blipFill>
        <p:spPr>
          <a:xfrm>
            <a:off x="10624733" y="69849"/>
            <a:ext cx="1175033" cy="1129833"/>
          </a:xfrm>
          <a:prstGeom prst="rect">
            <a:avLst/>
          </a:prstGeom>
          <a:noFill/>
          <a:ln>
            <a:noFill/>
          </a:ln>
        </p:spPr>
      </p:pic>
      <p:sp>
        <p:nvSpPr>
          <p:cNvPr id="215" name="Google Shape;215;p36"/>
          <p:cNvSpPr txBox="1">
            <a:spLocks noGrp="1"/>
          </p:cNvSpPr>
          <p:nvPr>
            <p:ph type="ctrTitle"/>
          </p:nvPr>
        </p:nvSpPr>
        <p:spPr>
          <a:xfrm>
            <a:off x="645567" y="1285867"/>
            <a:ext cx="4297600" cy="1629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sz="3200">
                <a:solidFill>
                  <a:srgbClr val="FFFFFF"/>
                </a:solidFill>
              </a:defRPr>
            </a:lvl1pPr>
            <a:lvl2pPr lvl="1"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2pPr>
            <a:lvl3pPr lvl="2"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3pPr>
            <a:lvl4pPr lvl="3"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4pPr>
            <a:lvl5pPr lvl="4"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5pPr>
            <a:lvl6pPr lvl="5"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6pPr>
            <a:lvl7pPr lvl="6"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7pPr>
            <a:lvl8pPr lvl="7"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8pPr>
            <a:lvl9pPr lvl="8" rtl="0">
              <a:lnSpc>
                <a:spcPct val="115000"/>
              </a:lnSpc>
              <a:spcBef>
                <a:spcPts val="0"/>
              </a:spcBef>
              <a:spcAft>
                <a:spcPts val="0"/>
              </a:spcAft>
              <a:buClr>
                <a:schemeClr val="dk2"/>
              </a:buClr>
              <a:buSzPts val="3000"/>
              <a:buFont typeface="Roboto"/>
              <a:buNone/>
              <a:defRPr sz="4000" b="0">
                <a:solidFill>
                  <a:schemeClr val="dk2"/>
                </a:solidFill>
                <a:latin typeface="Roboto"/>
                <a:ea typeface="Roboto"/>
                <a:cs typeface="Roboto"/>
                <a:sym typeface="Roboto"/>
              </a:defRPr>
            </a:lvl9pPr>
          </a:lstStyle>
          <a:p>
            <a:endParaRPr/>
          </a:p>
        </p:txBody>
      </p:sp>
      <p:sp>
        <p:nvSpPr>
          <p:cNvPr id="216" name="Google Shape;216;p36"/>
          <p:cNvSpPr txBox="1">
            <a:spLocks noGrp="1"/>
          </p:cNvSpPr>
          <p:nvPr>
            <p:ph type="ctrTitle" idx="2"/>
          </p:nvPr>
        </p:nvSpPr>
        <p:spPr>
          <a:xfrm>
            <a:off x="6553200" y="1387467"/>
            <a:ext cx="50140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17" name="Google Shape;217;p36"/>
          <p:cNvSpPr txBox="1">
            <a:spLocks noGrp="1"/>
          </p:cNvSpPr>
          <p:nvPr>
            <p:ph type="body" idx="1"/>
          </p:nvPr>
        </p:nvSpPr>
        <p:spPr>
          <a:xfrm>
            <a:off x="6553200" y="2073067"/>
            <a:ext cx="5014000" cy="3850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218" name="Google Shape;218;p36"/>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448905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Sub Topic One Column">
  <p:cSld name="Sub Topic One Column">
    <p:spTree>
      <p:nvGrpSpPr>
        <p:cNvPr id="1" name="Shape 219"/>
        <p:cNvGrpSpPr/>
        <p:nvPr/>
      </p:nvGrpSpPr>
      <p:grpSpPr>
        <a:xfrm>
          <a:off x="0" y="0"/>
          <a:ext cx="0" cy="0"/>
          <a:chOff x="0" y="0"/>
          <a:chExt cx="0" cy="0"/>
        </a:xfrm>
      </p:grpSpPr>
      <p:sp>
        <p:nvSpPr>
          <p:cNvPr id="220" name="Google Shape;220;p3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21" name="Google Shape;221;p37"/>
          <p:cNvSpPr txBox="1">
            <a:spLocks noGrp="1"/>
          </p:cNvSpPr>
          <p:nvPr>
            <p:ph type="ctrTitle"/>
          </p:nvPr>
        </p:nvSpPr>
        <p:spPr>
          <a:xfrm>
            <a:off x="645567" y="371467"/>
            <a:ext cx="109216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cxnSp>
        <p:nvCxnSpPr>
          <p:cNvPr id="222" name="Google Shape;222;p37"/>
          <p:cNvCxnSpPr/>
          <p:nvPr/>
        </p:nvCxnSpPr>
        <p:spPr>
          <a:xfrm>
            <a:off x="645567" y="955467"/>
            <a:ext cx="9608800" cy="6000"/>
          </a:xfrm>
          <a:prstGeom prst="straightConnector1">
            <a:avLst/>
          </a:prstGeom>
          <a:noFill/>
          <a:ln w="9525" cap="flat" cmpd="sng">
            <a:solidFill>
              <a:srgbClr val="B7B7B7"/>
            </a:solidFill>
            <a:prstDash val="solid"/>
            <a:round/>
            <a:headEnd type="none" w="med" len="med"/>
            <a:tailEnd type="none" w="med" len="med"/>
          </a:ln>
        </p:spPr>
      </p:cxnSp>
      <p:sp>
        <p:nvSpPr>
          <p:cNvPr id="223" name="Google Shape;223;p37"/>
          <p:cNvSpPr txBox="1">
            <a:spLocks noGrp="1"/>
          </p:cNvSpPr>
          <p:nvPr>
            <p:ph type="body" idx="1"/>
          </p:nvPr>
        </p:nvSpPr>
        <p:spPr>
          <a:xfrm>
            <a:off x="645633" y="1344233"/>
            <a:ext cx="10921600" cy="3533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1600"/>
            </a:lvl1pPr>
            <a:lvl2pPr marL="1219170" lvl="1" indent="-406390">
              <a:spcBef>
                <a:spcPts val="2133"/>
              </a:spcBef>
              <a:spcAft>
                <a:spcPts val="0"/>
              </a:spcAft>
              <a:buSzPts val="12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Tree>
    <p:extLst>
      <p:ext uri="{BB962C8B-B14F-4D97-AF65-F5344CB8AC3E}">
        <p14:creationId xmlns:p14="http://schemas.microsoft.com/office/powerpoint/2010/main" val="429171900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Sub Topic Two Columns 1">
  <p:cSld name="Sub Topic Two Columns 1">
    <p:bg>
      <p:bgPr>
        <a:noFill/>
        <a:effectLst/>
      </p:bgPr>
    </p:bg>
    <p:spTree>
      <p:nvGrpSpPr>
        <p:cNvPr id="1" name="Shape 224"/>
        <p:cNvGrpSpPr/>
        <p:nvPr/>
      </p:nvGrpSpPr>
      <p:grpSpPr>
        <a:xfrm>
          <a:off x="0" y="0"/>
          <a:ext cx="0" cy="0"/>
          <a:chOff x="0" y="0"/>
          <a:chExt cx="0" cy="0"/>
        </a:xfrm>
      </p:grpSpPr>
      <p:pic>
        <p:nvPicPr>
          <p:cNvPr id="225" name="Google Shape;225;p38"/>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226" name="Google Shape;226;p38"/>
          <p:cNvSpPr txBox="1">
            <a:spLocks noGrp="1"/>
          </p:cNvSpPr>
          <p:nvPr>
            <p:ph type="ctrTitle"/>
          </p:nvPr>
        </p:nvSpPr>
        <p:spPr>
          <a:xfrm>
            <a:off x="635184" y="407733"/>
            <a:ext cx="5315600" cy="5964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Clr>
                <a:srgbClr val="434343"/>
              </a:buClr>
              <a:buSzPts val="1800"/>
              <a:buNone/>
              <a:defRPr sz="2400">
                <a:solidFill>
                  <a:srgbClr val="434343"/>
                </a:solidFill>
              </a:defRPr>
            </a:lvl1pPr>
            <a:lvl2pPr lvl="1"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2pPr>
            <a:lvl3pPr lvl="2"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3pPr>
            <a:lvl4pPr lvl="3"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4pPr>
            <a:lvl5pPr lvl="4"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5pPr>
            <a:lvl6pPr lvl="5"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6pPr>
            <a:lvl7pPr lvl="6"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7pPr>
            <a:lvl8pPr lvl="7"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8pPr>
            <a:lvl9pPr lvl="8"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9pPr>
          </a:lstStyle>
          <a:p>
            <a:endParaRPr/>
          </a:p>
        </p:txBody>
      </p:sp>
      <p:sp>
        <p:nvSpPr>
          <p:cNvPr id="227" name="Google Shape;227;p38"/>
          <p:cNvSpPr txBox="1">
            <a:spLocks noGrp="1"/>
          </p:cNvSpPr>
          <p:nvPr>
            <p:ph type="body" idx="1"/>
          </p:nvPr>
        </p:nvSpPr>
        <p:spPr>
          <a:xfrm>
            <a:off x="635184" y="1308933"/>
            <a:ext cx="5315600" cy="34700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Clr>
                <a:srgbClr val="434343"/>
              </a:buClr>
              <a:buSzPts val="1000"/>
              <a:buChar char="●"/>
              <a:defRPr sz="1333">
                <a:solidFill>
                  <a:srgbClr val="434343"/>
                </a:solidFill>
              </a:defRPr>
            </a:lvl1pPr>
            <a:lvl2pPr marL="1219170" lvl="1" indent="-389457" rtl="0">
              <a:lnSpc>
                <a:spcPct val="130000"/>
              </a:lnSpc>
              <a:spcBef>
                <a:spcPts val="2133"/>
              </a:spcBef>
              <a:spcAft>
                <a:spcPts val="0"/>
              </a:spcAft>
              <a:buClr>
                <a:srgbClr val="434343"/>
              </a:buClr>
              <a:buSzPts val="1000"/>
              <a:buChar char="○"/>
              <a:defRPr sz="1333">
                <a:solidFill>
                  <a:srgbClr val="434343"/>
                </a:solidFill>
              </a:defRPr>
            </a:lvl2pPr>
            <a:lvl3pPr marL="1828754" lvl="2" indent="-389457" rtl="0">
              <a:lnSpc>
                <a:spcPct val="130000"/>
              </a:lnSpc>
              <a:spcBef>
                <a:spcPts val="2133"/>
              </a:spcBef>
              <a:spcAft>
                <a:spcPts val="0"/>
              </a:spcAft>
              <a:buClr>
                <a:srgbClr val="434343"/>
              </a:buClr>
              <a:buSzPts val="1000"/>
              <a:buChar char="■"/>
              <a:defRPr sz="1333">
                <a:solidFill>
                  <a:srgbClr val="434343"/>
                </a:solidFill>
              </a:defRPr>
            </a:lvl3pPr>
            <a:lvl4pPr marL="2438339" lvl="3" indent="-389457" rtl="0">
              <a:lnSpc>
                <a:spcPct val="130000"/>
              </a:lnSpc>
              <a:spcBef>
                <a:spcPts val="2133"/>
              </a:spcBef>
              <a:spcAft>
                <a:spcPts val="0"/>
              </a:spcAft>
              <a:buClr>
                <a:srgbClr val="434343"/>
              </a:buClr>
              <a:buSzPts val="1000"/>
              <a:buChar char="●"/>
              <a:defRPr sz="1333">
                <a:solidFill>
                  <a:srgbClr val="434343"/>
                </a:solidFill>
              </a:defRPr>
            </a:lvl4pPr>
            <a:lvl5pPr marL="3047924" lvl="4" indent="-389457" rtl="0">
              <a:lnSpc>
                <a:spcPct val="130000"/>
              </a:lnSpc>
              <a:spcBef>
                <a:spcPts val="2133"/>
              </a:spcBef>
              <a:spcAft>
                <a:spcPts val="0"/>
              </a:spcAft>
              <a:buClr>
                <a:srgbClr val="434343"/>
              </a:buClr>
              <a:buSzPts val="1000"/>
              <a:buChar char="○"/>
              <a:defRPr sz="1333">
                <a:solidFill>
                  <a:srgbClr val="434343"/>
                </a:solidFill>
              </a:defRPr>
            </a:lvl5pPr>
            <a:lvl6pPr marL="3657509" lvl="5" indent="-389457" rtl="0">
              <a:lnSpc>
                <a:spcPct val="130000"/>
              </a:lnSpc>
              <a:spcBef>
                <a:spcPts val="2133"/>
              </a:spcBef>
              <a:spcAft>
                <a:spcPts val="0"/>
              </a:spcAft>
              <a:buClr>
                <a:srgbClr val="434343"/>
              </a:buClr>
              <a:buSzPts val="1000"/>
              <a:buChar char="■"/>
              <a:defRPr sz="1333">
                <a:solidFill>
                  <a:srgbClr val="434343"/>
                </a:solidFill>
              </a:defRPr>
            </a:lvl6pPr>
            <a:lvl7pPr marL="4267093" lvl="6" indent="-389457" rtl="0">
              <a:lnSpc>
                <a:spcPct val="130000"/>
              </a:lnSpc>
              <a:spcBef>
                <a:spcPts val="2133"/>
              </a:spcBef>
              <a:spcAft>
                <a:spcPts val="0"/>
              </a:spcAft>
              <a:buClr>
                <a:srgbClr val="434343"/>
              </a:buClr>
              <a:buSzPts val="1000"/>
              <a:buChar char="●"/>
              <a:defRPr sz="1333">
                <a:solidFill>
                  <a:srgbClr val="434343"/>
                </a:solidFill>
              </a:defRPr>
            </a:lvl7pPr>
            <a:lvl8pPr marL="4876678" lvl="7" indent="-389457" rtl="0">
              <a:lnSpc>
                <a:spcPct val="130000"/>
              </a:lnSpc>
              <a:spcBef>
                <a:spcPts val="2133"/>
              </a:spcBef>
              <a:spcAft>
                <a:spcPts val="0"/>
              </a:spcAft>
              <a:buClr>
                <a:srgbClr val="434343"/>
              </a:buClr>
              <a:buSzPts val="1000"/>
              <a:buChar char="○"/>
              <a:defRPr sz="1333">
                <a:solidFill>
                  <a:srgbClr val="434343"/>
                </a:solidFill>
              </a:defRPr>
            </a:lvl8pPr>
            <a:lvl9pPr marL="5486263" lvl="8" indent="-389457" rtl="0">
              <a:lnSpc>
                <a:spcPct val="130000"/>
              </a:lnSpc>
              <a:spcBef>
                <a:spcPts val="2133"/>
              </a:spcBef>
              <a:spcAft>
                <a:spcPts val="2133"/>
              </a:spcAft>
              <a:buClr>
                <a:srgbClr val="434343"/>
              </a:buClr>
              <a:buSzPts val="1000"/>
              <a:buChar char="■"/>
              <a:defRPr sz="1333">
                <a:solidFill>
                  <a:srgbClr val="434343"/>
                </a:solidFill>
              </a:defRPr>
            </a:lvl9pPr>
          </a:lstStyle>
          <a:p>
            <a:endParaRPr/>
          </a:p>
        </p:txBody>
      </p:sp>
      <p:sp>
        <p:nvSpPr>
          <p:cNvPr id="228" name="Google Shape;228;p38"/>
          <p:cNvSpPr txBox="1">
            <a:spLocks noGrp="1"/>
          </p:cNvSpPr>
          <p:nvPr>
            <p:ph type="ctrTitle" idx="2"/>
          </p:nvPr>
        </p:nvSpPr>
        <p:spPr>
          <a:xfrm>
            <a:off x="6241217" y="407733"/>
            <a:ext cx="5315600" cy="5964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Clr>
                <a:srgbClr val="434343"/>
              </a:buClr>
              <a:buSzPts val="1800"/>
              <a:buNone/>
              <a:defRPr sz="2400">
                <a:solidFill>
                  <a:srgbClr val="434343"/>
                </a:solidFill>
              </a:defRPr>
            </a:lvl1pPr>
            <a:lvl2pPr lvl="1"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2pPr>
            <a:lvl3pPr lvl="2"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3pPr>
            <a:lvl4pPr lvl="3"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4pPr>
            <a:lvl5pPr lvl="4"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5pPr>
            <a:lvl6pPr lvl="5"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6pPr>
            <a:lvl7pPr lvl="6"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7pPr>
            <a:lvl8pPr lvl="7"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8pPr>
            <a:lvl9pPr lvl="8" rtl="0">
              <a:spcBef>
                <a:spcPts val="0"/>
              </a:spcBef>
              <a:spcAft>
                <a:spcPts val="0"/>
              </a:spcAft>
              <a:buClr>
                <a:srgbClr val="434343"/>
              </a:buClr>
              <a:buSzPts val="3000"/>
              <a:buFont typeface="Roboto"/>
              <a:buNone/>
              <a:defRPr sz="4000" b="0">
                <a:solidFill>
                  <a:srgbClr val="434343"/>
                </a:solidFill>
                <a:latin typeface="Roboto"/>
                <a:ea typeface="Roboto"/>
                <a:cs typeface="Roboto"/>
                <a:sym typeface="Roboto"/>
              </a:defRPr>
            </a:lvl9pPr>
          </a:lstStyle>
          <a:p>
            <a:endParaRPr/>
          </a:p>
        </p:txBody>
      </p:sp>
      <p:sp>
        <p:nvSpPr>
          <p:cNvPr id="229" name="Google Shape;229;p38"/>
          <p:cNvSpPr txBox="1">
            <a:spLocks noGrp="1"/>
          </p:cNvSpPr>
          <p:nvPr>
            <p:ph type="body" idx="3"/>
          </p:nvPr>
        </p:nvSpPr>
        <p:spPr>
          <a:xfrm>
            <a:off x="6241217" y="1308933"/>
            <a:ext cx="5315600" cy="34700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Clr>
                <a:srgbClr val="434343"/>
              </a:buClr>
              <a:buSzPts val="1000"/>
              <a:buChar char="●"/>
              <a:defRPr sz="1333">
                <a:solidFill>
                  <a:srgbClr val="434343"/>
                </a:solidFill>
              </a:defRPr>
            </a:lvl1pPr>
            <a:lvl2pPr marL="1219170" lvl="1" indent="-389457" rtl="0">
              <a:lnSpc>
                <a:spcPct val="130000"/>
              </a:lnSpc>
              <a:spcBef>
                <a:spcPts val="2133"/>
              </a:spcBef>
              <a:spcAft>
                <a:spcPts val="0"/>
              </a:spcAft>
              <a:buClr>
                <a:srgbClr val="434343"/>
              </a:buClr>
              <a:buSzPts val="1000"/>
              <a:buChar char="○"/>
              <a:defRPr sz="1333">
                <a:solidFill>
                  <a:srgbClr val="434343"/>
                </a:solidFill>
              </a:defRPr>
            </a:lvl2pPr>
            <a:lvl3pPr marL="1828754" lvl="2" indent="-389457" rtl="0">
              <a:lnSpc>
                <a:spcPct val="130000"/>
              </a:lnSpc>
              <a:spcBef>
                <a:spcPts val="2133"/>
              </a:spcBef>
              <a:spcAft>
                <a:spcPts val="0"/>
              </a:spcAft>
              <a:buClr>
                <a:srgbClr val="434343"/>
              </a:buClr>
              <a:buSzPts val="1000"/>
              <a:buChar char="■"/>
              <a:defRPr sz="1333">
                <a:solidFill>
                  <a:srgbClr val="434343"/>
                </a:solidFill>
              </a:defRPr>
            </a:lvl3pPr>
            <a:lvl4pPr marL="2438339" lvl="3" indent="-389457" rtl="0">
              <a:lnSpc>
                <a:spcPct val="130000"/>
              </a:lnSpc>
              <a:spcBef>
                <a:spcPts val="2133"/>
              </a:spcBef>
              <a:spcAft>
                <a:spcPts val="0"/>
              </a:spcAft>
              <a:buClr>
                <a:srgbClr val="434343"/>
              </a:buClr>
              <a:buSzPts val="1000"/>
              <a:buChar char="●"/>
              <a:defRPr sz="1333">
                <a:solidFill>
                  <a:srgbClr val="434343"/>
                </a:solidFill>
              </a:defRPr>
            </a:lvl4pPr>
            <a:lvl5pPr marL="3047924" lvl="4" indent="-389457" rtl="0">
              <a:lnSpc>
                <a:spcPct val="130000"/>
              </a:lnSpc>
              <a:spcBef>
                <a:spcPts val="2133"/>
              </a:spcBef>
              <a:spcAft>
                <a:spcPts val="0"/>
              </a:spcAft>
              <a:buClr>
                <a:srgbClr val="434343"/>
              </a:buClr>
              <a:buSzPts val="1000"/>
              <a:buChar char="○"/>
              <a:defRPr sz="1333">
                <a:solidFill>
                  <a:srgbClr val="434343"/>
                </a:solidFill>
              </a:defRPr>
            </a:lvl5pPr>
            <a:lvl6pPr marL="3657509" lvl="5" indent="-389457" rtl="0">
              <a:lnSpc>
                <a:spcPct val="130000"/>
              </a:lnSpc>
              <a:spcBef>
                <a:spcPts val="2133"/>
              </a:spcBef>
              <a:spcAft>
                <a:spcPts val="0"/>
              </a:spcAft>
              <a:buClr>
                <a:srgbClr val="434343"/>
              </a:buClr>
              <a:buSzPts val="1000"/>
              <a:buChar char="■"/>
              <a:defRPr sz="1333">
                <a:solidFill>
                  <a:srgbClr val="434343"/>
                </a:solidFill>
              </a:defRPr>
            </a:lvl6pPr>
            <a:lvl7pPr marL="4267093" lvl="6" indent="-389457" rtl="0">
              <a:lnSpc>
                <a:spcPct val="130000"/>
              </a:lnSpc>
              <a:spcBef>
                <a:spcPts val="2133"/>
              </a:spcBef>
              <a:spcAft>
                <a:spcPts val="0"/>
              </a:spcAft>
              <a:buClr>
                <a:srgbClr val="434343"/>
              </a:buClr>
              <a:buSzPts val="1000"/>
              <a:buChar char="●"/>
              <a:defRPr sz="1333">
                <a:solidFill>
                  <a:srgbClr val="434343"/>
                </a:solidFill>
              </a:defRPr>
            </a:lvl7pPr>
            <a:lvl8pPr marL="4876678" lvl="7" indent="-389457" rtl="0">
              <a:lnSpc>
                <a:spcPct val="130000"/>
              </a:lnSpc>
              <a:spcBef>
                <a:spcPts val="2133"/>
              </a:spcBef>
              <a:spcAft>
                <a:spcPts val="0"/>
              </a:spcAft>
              <a:buClr>
                <a:srgbClr val="434343"/>
              </a:buClr>
              <a:buSzPts val="1000"/>
              <a:buChar char="○"/>
              <a:defRPr sz="1333">
                <a:solidFill>
                  <a:srgbClr val="434343"/>
                </a:solidFill>
              </a:defRPr>
            </a:lvl8pPr>
            <a:lvl9pPr marL="5486263" lvl="8" indent="-389457" rtl="0">
              <a:lnSpc>
                <a:spcPct val="130000"/>
              </a:lnSpc>
              <a:spcBef>
                <a:spcPts val="2133"/>
              </a:spcBef>
              <a:spcAft>
                <a:spcPts val="2133"/>
              </a:spcAft>
              <a:buClr>
                <a:srgbClr val="434343"/>
              </a:buClr>
              <a:buSzPts val="1000"/>
              <a:buChar char="■"/>
              <a:defRPr sz="1333">
                <a:solidFill>
                  <a:srgbClr val="434343"/>
                </a:solidFill>
              </a:defRPr>
            </a:lvl9pPr>
          </a:lstStyle>
          <a:p>
            <a:endParaRPr/>
          </a:p>
        </p:txBody>
      </p:sp>
      <p:sp>
        <p:nvSpPr>
          <p:cNvPr id="230" name="Google Shape;230;p38"/>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cxnSp>
        <p:nvCxnSpPr>
          <p:cNvPr id="231" name="Google Shape;231;p38"/>
          <p:cNvCxnSpPr/>
          <p:nvPr/>
        </p:nvCxnSpPr>
        <p:spPr>
          <a:xfrm rot="10800000" flipH="1">
            <a:off x="6241217" y="990533"/>
            <a:ext cx="4198000" cy="13600"/>
          </a:xfrm>
          <a:prstGeom prst="straightConnector1">
            <a:avLst/>
          </a:prstGeom>
          <a:noFill/>
          <a:ln w="9525" cap="flat" cmpd="sng">
            <a:solidFill>
              <a:srgbClr val="B7B7B7"/>
            </a:solidFill>
            <a:prstDash val="solid"/>
            <a:round/>
            <a:headEnd type="none" w="med" len="med"/>
            <a:tailEnd type="none" w="med" len="med"/>
          </a:ln>
        </p:spPr>
      </p:cxnSp>
      <p:cxnSp>
        <p:nvCxnSpPr>
          <p:cNvPr id="232" name="Google Shape;232;p38"/>
          <p:cNvCxnSpPr/>
          <p:nvPr/>
        </p:nvCxnSpPr>
        <p:spPr>
          <a:xfrm rot="10800000" flipH="1">
            <a:off x="740317" y="990533"/>
            <a:ext cx="4318000" cy="13600"/>
          </a:xfrm>
          <a:prstGeom prst="straightConnector1">
            <a:avLst/>
          </a:prstGeom>
          <a:noFill/>
          <a:ln w="9525" cap="flat" cmpd="sng">
            <a:solidFill>
              <a:srgbClr val="B7B7B7"/>
            </a:solidFill>
            <a:prstDash val="solid"/>
            <a:round/>
            <a:headEnd type="none" w="med" len="med"/>
            <a:tailEnd type="none" w="med" len="med"/>
          </a:ln>
        </p:spPr>
      </p:cxnSp>
    </p:spTree>
    <p:extLst>
      <p:ext uri="{BB962C8B-B14F-4D97-AF65-F5344CB8AC3E}">
        <p14:creationId xmlns:p14="http://schemas.microsoft.com/office/powerpoint/2010/main" val="141113445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Sub Topic Two Columns 2">
  <p:cSld name="Sub Topic Two Columns 2">
    <p:bg>
      <p:bgPr>
        <a:noFill/>
        <a:effectLst/>
      </p:bgPr>
    </p:bg>
    <p:spTree>
      <p:nvGrpSpPr>
        <p:cNvPr id="1" name="Shape 233"/>
        <p:cNvGrpSpPr/>
        <p:nvPr/>
      </p:nvGrpSpPr>
      <p:grpSpPr>
        <a:xfrm>
          <a:off x="0" y="0"/>
          <a:ext cx="0" cy="0"/>
          <a:chOff x="0" y="0"/>
          <a:chExt cx="0" cy="0"/>
        </a:xfrm>
      </p:grpSpPr>
      <p:pic>
        <p:nvPicPr>
          <p:cNvPr id="234" name="Google Shape;234;p39"/>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235" name="Google Shape;235;p39"/>
          <p:cNvSpPr txBox="1">
            <a:spLocks noGrp="1"/>
          </p:cNvSpPr>
          <p:nvPr>
            <p:ph type="body" idx="1"/>
          </p:nvPr>
        </p:nvSpPr>
        <p:spPr>
          <a:xfrm>
            <a:off x="627600" y="1891433"/>
            <a:ext cx="5232400" cy="3026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236" name="Google Shape;236;p39"/>
          <p:cNvSpPr txBox="1">
            <a:spLocks noGrp="1"/>
          </p:cNvSpPr>
          <p:nvPr>
            <p:ph type="ctrTitle"/>
          </p:nvPr>
        </p:nvSpPr>
        <p:spPr>
          <a:xfrm>
            <a:off x="627600" y="1307433"/>
            <a:ext cx="52324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37" name="Google Shape;237;p39"/>
          <p:cNvSpPr txBox="1">
            <a:spLocks noGrp="1"/>
          </p:cNvSpPr>
          <p:nvPr>
            <p:ph type="body" idx="2"/>
          </p:nvPr>
        </p:nvSpPr>
        <p:spPr>
          <a:xfrm>
            <a:off x="6316833" y="1891433"/>
            <a:ext cx="5232400" cy="3026800"/>
          </a:xfrm>
          <a:prstGeom prst="rect">
            <a:avLst/>
          </a:prstGeom>
        </p:spPr>
        <p:txBody>
          <a:bodyPr spcFirstLastPara="1" wrap="square" lIns="91425" tIns="91425" rIns="91425" bIns="91425" anchor="t" anchorCtr="0">
            <a:noAutofit/>
          </a:bodyPr>
          <a:lstStyle>
            <a:lvl1pPr marL="609585" lvl="0" indent="-406390" rtl="0">
              <a:lnSpc>
                <a:spcPct val="130000"/>
              </a:lnSpc>
              <a:spcBef>
                <a:spcPts val="0"/>
              </a:spcBef>
              <a:spcAft>
                <a:spcPts val="0"/>
              </a:spcAft>
              <a:buSzPts val="1200"/>
              <a:buChar char="●"/>
              <a:defRPr sz="1600"/>
            </a:lvl1pPr>
            <a:lvl2pPr marL="1219170" lvl="1" indent="-406390" rtl="0">
              <a:lnSpc>
                <a:spcPct val="130000"/>
              </a:lnSpc>
              <a:spcBef>
                <a:spcPts val="2133"/>
              </a:spcBef>
              <a:spcAft>
                <a:spcPts val="0"/>
              </a:spcAft>
              <a:buSzPts val="1200"/>
              <a:buChar char="○"/>
              <a:defRPr sz="1600"/>
            </a:lvl2pPr>
            <a:lvl3pPr marL="1828754" lvl="2" indent="-406390" rtl="0">
              <a:lnSpc>
                <a:spcPct val="130000"/>
              </a:lnSpc>
              <a:spcBef>
                <a:spcPts val="2133"/>
              </a:spcBef>
              <a:spcAft>
                <a:spcPts val="0"/>
              </a:spcAft>
              <a:buSzPts val="1200"/>
              <a:buChar char="■"/>
              <a:defRPr sz="1600"/>
            </a:lvl3pPr>
            <a:lvl4pPr marL="2438339" lvl="3" indent="-406390" rtl="0">
              <a:lnSpc>
                <a:spcPct val="130000"/>
              </a:lnSpc>
              <a:spcBef>
                <a:spcPts val="2133"/>
              </a:spcBef>
              <a:spcAft>
                <a:spcPts val="0"/>
              </a:spcAft>
              <a:buSzPts val="1200"/>
              <a:buChar char="●"/>
              <a:defRPr sz="1600"/>
            </a:lvl4pPr>
            <a:lvl5pPr marL="3047924" lvl="4" indent="-406390" rtl="0">
              <a:lnSpc>
                <a:spcPct val="130000"/>
              </a:lnSpc>
              <a:spcBef>
                <a:spcPts val="2133"/>
              </a:spcBef>
              <a:spcAft>
                <a:spcPts val="0"/>
              </a:spcAft>
              <a:buSzPts val="1200"/>
              <a:buChar char="○"/>
              <a:defRPr sz="1600"/>
            </a:lvl5pPr>
            <a:lvl6pPr marL="3657509" lvl="5" indent="-406390" rtl="0">
              <a:lnSpc>
                <a:spcPct val="130000"/>
              </a:lnSpc>
              <a:spcBef>
                <a:spcPts val="2133"/>
              </a:spcBef>
              <a:spcAft>
                <a:spcPts val="0"/>
              </a:spcAft>
              <a:buSzPts val="1200"/>
              <a:buChar char="■"/>
              <a:defRPr sz="1600"/>
            </a:lvl6pPr>
            <a:lvl7pPr marL="4267093" lvl="6" indent="-406390" rtl="0">
              <a:lnSpc>
                <a:spcPct val="130000"/>
              </a:lnSpc>
              <a:spcBef>
                <a:spcPts val="2133"/>
              </a:spcBef>
              <a:spcAft>
                <a:spcPts val="0"/>
              </a:spcAft>
              <a:buSzPts val="1200"/>
              <a:buChar char="●"/>
              <a:defRPr sz="1600"/>
            </a:lvl7pPr>
            <a:lvl8pPr marL="4876678" lvl="7" indent="-406390" rtl="0">
              <a:lnSpc>
                <a:spcPct val="130000"/>
              </a:lnSpc>
              <a:spcBef>
                <a:spcPts val="2133"/>
              </a:spcBef>
              <a:spcAft>
                <a:spcPts val="0"/>
              </a:spcAft>
              <a:buSzPts val="1200"/>
              <a:buChar char="○"/>
              <a:defRPr sz="1600"/>
            </a:lvl8pPr>
            <a:lvl9pPr marL="5486263" lvl="8" indent="-406390" rtl="0">
              <a:lnSpc>
                <a:spcPct val="130000"/>
              </a:lnSpc>
              <a:spcBef>
                <a:spcPts val="2133"/>
              </a:spcBef>
              <a:spcAft>
                <a:spcPts val="2133"/>
              </a:spcAft>
              <a:buSzPts val="1200"/>
              <a:buChar char="■"/>
              <a:defRPr sz="1600"/>
            </a:lvl9pPr>
          </a:lstStyle>
          <a:p>
            <a:endParaRPr/>
          </a:p>
        </p:txBody>
      </p:sp>
      <p:sp>
        <p:nvSpPr>
          <p:cNvPr id="238" name="Google Shape;238;p39"/>
          <p:cNvSpPr txBox="1">
            <a:spLocks noGrp="1"/>
          </p:cNvSpPr>
          <p:nvPr>
            <p:ph type="ctrTitle" idx="3"/>
          </p:nvPr>
        </p:nvSpPr>
        <p:spPr>
          <a:xfrm>
            <a:off x="6316833" y="1307433"/>
            <a:ext cx="52324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39" name="Google Shape;239;p39"/>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40" name="Google Shape;240;p39"/>
          <p:cNvSpPr txBox="1">
            <a:spLocks noGrp="1"/>
          </p:cNvSpPr>
          <p:nvPr>
            <p:ph type="ctrTitle" idx="4"/>
          </p:nvPr>
        </p:nvSpPr>
        <p:spPr>
          <a:xfrm>
            <a:off x="645567" y="371467"/>
            <a:ext cx="109216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cxnSp>
        <p:nvCxnSpPr>
          <p:cNvPr id="241" name="Google Shape;241;p39"/>
          <p:cNvCxnSpPr/>
          <p:nvPr/>
        </p:nvCxnSpPr>
        <p:spPr>
          <a:xfrm>
            <a:off x="645567" y="955467"/>
            <a:ext cx="9608800" cy="6000"/>
          </a:xfrm>
          <a:prstGeom prst="straightConnector1">
            <a:avLst/>
          </a:prstGeom>
          <a:noFill/>
          <a:ln w="9525" cap="flat" cmpd="sng">
            <a:solidFill>
              <a:srgbClr val="B7B7B7"/>
            </a:solidFill>
            <a:prstDash val="solid"/>
            <a:round/>
            <a:headEnd type="none" w="med" len="med"/>
            <a:tailEnd type="none" w="med" len="med"/>
          </a:ln>
        </p:spPr>
      </p:cxnSp>
    </p:spTree>
    <p:extLst>
      <p:ext uri="{BB962C8B-B14F-4D97-AF65-F5344CB8AC3E}">
        <p14:creationId xmlns:p14="http://schemas.microsoft.com/office/powerpoint/2010/main" val="111640516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Sub Topic Two Columns 2 1">
  <p:cSld name="Sub Topic Two Columns 2 1">
    <p:bg>
      <p:bgPr>
        <a:noFill/>
        <a:effectLst/>
      </p:bgPr>
    </p:bg>
    <p:spTree>
      <p:nvGrpSpPr>
        <p:cNvPr id="1" name="Shape 242"/>
        <p:cNvGrpSpPr/>
        <p:nvPr/>
      </p:nvGrpSpPr>
      <p:grpSpPr>
        <a:xfrm>
          <a:off x="0" y="0"/>
          <a:ext cx="0" cy="0"/>
          <a:chOff x="0" y="0"/>
          <a:chExt cx="0" cy="0"/>
        </a:xfrm>
      </p:grpSpPr>
      <p:sp>
        <p:nvSpPr>
          <p:cNvPr id="243" name="Google Shape;243;p40"/>
          <p:cNvSpPr txBox="1">
            <a:spLocks noGrp="1"/>
          </p:cNvSpPr>
          <p:nvPr>
            <p:ph type="body" idx="1"/>
          </p:nvPr>
        </p:nvSpPr>
        <p:spPr>
          <a:xfrm>
            <a:off x="645567" y="1302399"/>
            <a:ext cx="5315600" cy="43572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Clr>
                <a:srgbClr val="434343"/>
              </a:buClr>
              <a:buSzPts val="1000"/>
              <a:buChar char="●"/>
              <a:defRPr sz="1333">
                <a:solidFill>
                  <a:srgbClr val="434343"/>
                </a:solidFill>
              </a:defRPr>
            </a:lvl1pPr>
            <a:lvl2pPr marL="1219170" lvl="1" indent="-389457" rtl="0">
              <a:lnSpc>
                <a:spcPct val="130000"/>
              </a:lnSpc>
              <a:spcBef>
                <a:spcPts val="2133"/>
              </a:spcBef>
              <a:spcAft>
                <a:spcPts val="0"/>
              </a:spcAft>
              <a:buClr>
                <a:srgbClr val="434343"/>
              </a:buClr>
              <a:buSzPts val="1000"/>
              <a:buChar char="○"/>
              <a:defRPr sz="1333">
                <a:solidFill>
                  <a:srgbClr val="434343"/>
                </a:solidFill>
              </a:defRPr>
            </a:lvl2pPr>
            <a:lvl3pPr marL="1828754" lvl="2" indent="-389457" rtl="0">
              <a:lnSpc>
                <a:spcPct val="130000"/>
              </a:lnSpc>
              <a:spcBef>
                <a:spcPts val="2133"/>
              </a:spcBef>
              <a:spcAft>
                <a:spcPts val="0"/>
              </a:spcAft>
              <a:buClr>
                <a:srgbClr val="434343"/>
              </a:buClr>
              <a:buSzPts val="1000"/>
              <a:buChar char="■"/>
              <a:defRPr sz="1333">
                <a:solidFill>
                  <a:srgbClr val="434343"/>
                </a:solidFill>
              </a:defRPr>
            </a:lvl3pPr>
            <a:lvl4pPr marL="2438339" lvl="3" indent="-389457" rtl="0">
              <a:lnSpc>
                <a:spcPct val="130000"/>
              </a:lnSpc>
              <a:spcBef>
                <a:spcPts val="2133"/>
              </a:spcBef>
              <a:spcAft>
                <a:spcPts val="0"/>
              </a:spcAft>
              <a:buClr>
                <a:srgbClr val="434343"/>
              </a:buClr>
              <a:buSzPts val="1000"/>
              <a:buChar char="●"/>
              <a:defRPr sz="1333">
                <a:solidFill>
                  <a:srgbClr val="434343"/>
                </a:solidFill>
              </a:defRPr>
            </a:lvl4pPr>
            <a:lvl5pPr marL="3047924" lvl="4" indent="-389457" rtl="0">
              <a:lnSpc>
                <a:spcPct val="130000"/>
              </a:lnSpc>
              <a:spcBef>
                <a:spcPts val="2133"/>
              </a:spcBef>
              <a:spcAft>
                <a:spcPts val="0"/>
              </a:spcAft>
              <a:buClr>
                <a:srgbClr val="434343"/>
              </a:buClr>
              <a:buSzPts val="1000"/>
              <a:buChar char="○"/>
              <a:defRPr sz="1333">
                <a:solidFill>
                  <a:srgbClr val="434343"/>
                </a:solidFill>
              </a:defRPr>
            </a:lvl5pPr>
            <a:lvl6pPr marL="3657509" lvl="5" indent="-389457" rtl="0">
              <a:lnSpc>
                <a:spcPct val="130000"/>
              </a:lnSpc>
              <a:spcBef>
                <a:spcPts val="2133"/>
              </a:spcBef>
              <a:spcAft>
                <a:spcPts val="0"/>
              </a:spcAft>
              <a:buClr>
                <a:srgbClr val="434343"/>
              </a:buClr>
              <a:buSzPts val="1000"/>
              <a:buChar char="■"/>
              <a:defRPr sz="1333">
                <a:solidFill>
                  <a:srgbClr val="434343"/>
                </a:solidFill>
              </a:defRPr>
            </a:lvl6pPr>
            <a:lvl7pPr marL="4267093" lvl="6" indent="-389457" rtl="0">
              <a:lnSpc>
                <a:spcPct val="130000"/>
              </a:lnSpc>
              <a:spcBef>
                <a:spcPts val="2133"/>
              </a:spcBef>
              <a:spcAft>
                <a:spcPts val="0"/>
              </a:spcAft>
              <a:buClr>
                <a:srgbClr val="434343"/>
              </a:buClr>
              <a:buSzPts val="1000"/>
              <a:buChar char="●"/>
              <a:defRPr sz="1333">
                <a:solidFill>
                  <a:srgbClr val="434343"/>
                </a:solidFill>
              </a:defRPr>
            </a:lvl7pPr>
            <a:lvl8pPr marL="4876678" lvl="7" indent="-389457" rtl="0">
              <a:lnSpc>
                <a:spcPct val="130000"/>
              </a:lnSpc>
              <a:spcBef>
                <a:spcPts val="2133"/>
              </a:spcBef>
              <a:spcAft>
                <a:spcPts val="0"/>
              </a:spcAft>
              <a:buClr>
                <a:srgbClr val="434343"/>
              </a:buClr>
              <a:buSzPts val="1000"/>
              <a:buChar char="○"/>
              <a:defRPr sz="1333">
                <a:solidFill>
                  <a:srgbClr val="434343"/>
                </a:solidFill>
              </a:defRPr>
            </a:lvl8pPr>
            <a:lvl9pPr marL="5486263" lvl="8" indent="-389457" rtl="0">
              <a:lnSpc>
                <a:spcPct val="130000"/>
              </a:lnSpc>
              <a:spcBef>
                <a:spcPts val="2133"/>
              </a:spcBef>
              <a:spcAft>
                <a:spcPts val="2133"/>
              </a:spcAft>
              <a:buClr>
                <a:srgbClr val="434343"/>
              </a:buClr>
              <a:buSzPts val="1000"/>
              <a:buChar char="■"/>
              <a:defRPr sz="1333">
                <a:solidFill>
                  <a:srgbClr val="434343"/>
                </a:solidFill>
              </a:defRPr>
            </a:lvl9pPr>
          </a:lstStyle>
          <a:p>
            <a:endParaRPr/>
          </a:p>
        </p:txBody>
      </p:sp>
      <p:sp>
        <p:nvSpPr>
          <p:cNvPr id="244" name="Google Shape;244;p40"/>
          <p:cNvSpPr txBox="1">
            <a:spLocks noGrp="1"/>
          </p:cNvSpPr>
          <p:nvPr>
            <p:ph type="body" idx="2"/>
          </p:nvPr>
        </p:nvSpPr>
        <p:spPr>
          <a:xfrm>
            <a:off x="6251600" y="1302399"/>
            <a:ext cx="5315600" cy="43572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Clr>
                <a:srgbClr val="434343"/>
              </a:buClr>
              <a:buSzPts val="1000"/>
              <a:buChar char="●"/>
              <a:defRPr sz="1333">
                <a:solidFill>
                  <a:srgbClr val="434343"/>
                </a:solidFill>
              </a:defRPr>
            </a:lvl1pPr>
            <a:lvl2pPr marL="1219170" lvl="1" indent="-389457" rtl="0">
              <a:lnSpc>
                <a:spcPct val="130000"/>
              </a:lnSpc>
              <a:spcBef>
                <a:spcPts val="2133"/>
              </a:spcBef>
              <a:spcAft>
                <a:spcPts val="0"/>
              </a:spcAft>
              <a:buClr>
                <a:srgbClr val="434343"/>
              </a:buClr>
              <a:buSzPts val="1000"/>
              <a:buChar char="○"/>
              <a:defRPr sz="1333">
                <a:solidFill>
                  <a:srgbClr val="434343"/>
                </a:solidFill>
              </a:defRPr>
            </a:lvl2pPr>
            <a:lvl3pPr marL="1828754" lvl="2" indent="-389457" rtl="0">
              <a:lnSpc>
                <a:spcPct val="130000"/>
              </a:lnSpc>
              <a:spcBef>
                <a:spcPts val="2133"/>
              </a:spcBef>
              <a:spcAft>
                <a:spcPts val="0"/>
              </a:spcAft>
              <a:buClr>
                <a:srgbClr val="434343"/>
              </a:buClr>
              <a:buSzPts val="1000"/>
              <a:buChar char="■"/>
              <a:defRPr sz="1333">
                <a:solidFill>
                  <a:srgbClr val="434343"/>
                </a:solidFill>
              </a:defRPr>
            </a:lvl3pPr>
            <a:lvl4pPr marL="2438339" lvl="3" indent="-389457" rtl="0">
              <a:lnSpc>
                <a:spcPct val="130000"/>
              </a:lnSpc>
              <a:spcBef>
                <a:spcPts val="2133"/>
              </a:spcBef>
              <a:spcAft>
                <a:spcPts val="0"/>
              </a:spcAft>
              <a:buClr>
                <a:srgbClr val="434343"/>
              </a:buClr>
              <a:buSzPts val="1000"/>
              <a:buChar char="●"/>
              <a:defRPr sz="1333">
                <a:solidFill>
                  <a:srgbClr val="434343"/>
                </a:solidFill>
              </a:defRPr>
            </a:lvl4pPr>
            <a:lvl5pPr marL="3047924" lvl="4" indent="-389457" rtl="0">
              <a:lnSpc>
                <a:spcPct val="130000"/>
              </a:lnSpc>
              <a:spcBef>
                <a:spcPts val="2133"/>
              </a:spcBef>
              <a:spcAft>
                <a:spcPts val="0"/>
              </a:spcAft>
              <a:buClr>
                <a:srgbClr val="434343"/>
              </a:buClr>
              <a:buSzPts val="1000"/>
              <a:buChar char="○"/>
              <a:defRPr sz="1333">
                <a:solidFill>
                  <a:srgbClr val="434343"/>
                </a:solidFill>
              </a:defRPr>
            </a:lvl5pPr>
            <a:lvl6pPr marL="3657509" lvl="5" indent="-389457" rtl="0">
              <a:lnSpc>
                <a:spcPct val="130000"/>
              </a:lnSpc>
              <a:spcBef>
                <a:spcPts val="2133"/>
              </a:spcBef>
              <a:spcAft>
                <a:spcPts val="0"/>
              </a:spcAft>
              <a:buClr>
                <a:srgbClr val="434343"/>
              </a:buClr>
              <a:buSzPts val="1000"/>
              <a:buChar char="■"/>
              <a:defRPr sz="1333">
                <a:solidFill>
                  <a:srgbClr val="434343"/>
                </a:solidFill>
              </a:defRPr>
            </a:lvl6pPr>
            <a:lvl7pPr marL="4267093" lvl="6" indent="-389457" rtl="0">
              <a:lnSpc>
                <a:spcPct val="130000"/>
              </a:lnSpc>
              <a:spcBef>
                <a:spcPts val="2133"/>
              </a:spcBef>
              <a:spcAft>
                <a:spcPts val="0"/>
              </a:spcAft>
              <a:buClr>
                <a:srgbClr val="434343"/>
              </a:buClr>
              <a:buSzPts val="1000"/>
              <a:buChar char="●"/>
              <a:defRPr sz="1333">
                <a:solidFill>
                  <a:srgbClr val="434343"/>
                </a:solidFill>
              </a:defRPr>
            </a:lvl7pPr>
            <a:lvl8pPr marL="4876678" lvl="7" indent="-389457" rtl="0">
              <a:lnSpc>
                <a:spcPct val="130000"/>
              </a:lnSpc>
              <a:spcBef>
                <a:spcPts val="2133"/>
              </a:spcBef>
              <a:spcAft>
                <a:spcPts val="0"/>
              </a:spcAft>
              <a:buClr>
                <a:srgbClr val="434343"/>
              </a:buClr>
              <a:buSzPts val="1000"/>
              <a:buChar char="○"/>
              <a:defRPr sz="1333">
                <a:solidFill>
                  <a:srgbClr val="434343"/>
                </a:solidFill>
              </a:defRPr>
            </a:lvl8pPr>
            <a:lvl9pPr marL="5486263" lvl="8" indent="-389457" rtl="0">
              <a:lnSpc>
                <a:spcPct val="130000"/>
              </a:lnSpc>
              <a:spcBef>
                <a:spcPts val="2133"/>
              </a:spcBef>
              <a:spcAft>
                <a:spcPts val="2133"/>
              </a:spcAft>
              <a:buClr>
                <a:srgbClr val="434343"/>
              </a:buClr>
              <a:buSzPts val="1000"/>
              <a:buChar char="■"/>
              <a:defRPr sz="1333">
                <a:solidFill>
                  <a:srgbClr val="434343"/>
                </a:solidFill>
              </a:defRPr>
            </a:lvl9pPr>
          </a:lstStyle>
          <a:p>
            <a:endParaRPr/>
          </a:p>
        </p:txBody>
      </p:sp>
      <p:sp>
        <p:nvSpPr>
          <p:cNvPr id="245" name="Google Shape;245;p40"/>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pic>
        <p:nvPicPr>
          <p:cNvPr id="246" name="Google Shape;246;p40"/>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247" name="Google Shape;247;p40"/>
          <p:cNvSpPr txBox="1">
            <a:spLocks noGrp="1"/>
          </p:cNvSpPr>
          <p:nvPr>
            <p:ph type="ctrTitle"/>
          </p:nvPr>
        </p:nvSpPr>
        <p:spPr>
          <a:xfrm>
            <a:off x="645567" y="371467"/>
            <a:ext cx="109216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cxnSp>
        <p:nvCxnSpPr>
          <p:cNvPr id="248" name="Google Shape;248;p40"/>
          <p:cNvCxnSpPr/>
          <p:nvPr/>
        </p:nvCxnSpPr>
        <p:spPr>
          <a:xfrm>
            <a:off x="645567" y="955467"/>
            <a:ext cx="9608800" cy="6000"/>
          </a:xfrm>
          <a:prstGeom prst="straightConnector1">
            <a:avLst/>
          </a:prstGeom>
          <a:noFill/>
          <a:ln w="9525" cap="flat" cmpd="sng">
            <a:solidFill>
              <a:srgbClr val="B7B7B7"/>
            </a:solidFill>
            <a:prstDash val="solid"/>
            <a:round/>
            <a:headEnd type="none" w="med" len="med"/>
            <a:tailEnd type="none" w="med" len="med"/>
          </a:ln>
        </p:spPr>
      </p:cxnSp>
    </p:spTree>
    <p:extLst>
      <p:ext uri="{BB962C8B-B14F-4D97-AF65-F5344CB8AC3E}">
        <p14:creationId xmlns:p14="http://schemas.microsoft.com/office/powerpoint/2010/main" val="126112700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Sub Topic Three Columns 1">
  <p:cSld name="Sub Topic Three Columns 1">
    <p:bg>
      <p:bgPr>
        <a:noFill/>
        <a:effectLst/>
      </p:bgPr>
    </p:bg>
    <p:spTree>
      <p:nvGrpSpPr>
        <p:cNvPr id="1" name="Shape 249"/>
        <p:cNvGrpSpPr/>
        <p:nvPr/>
      </p:nvGrpSpPr>
      <p:grpSpPr>
        <a:xfrm>
          <a:off x="0" y="0"/>
          <a:ext cx="0" cy="0"/>
          <a:chOff x="0" y="0"/>
          <a:chExt cx="0" cy="0"/>
        </a:xfrm>
      </p:grpSpPr>
      <p:sp>
        <p:nvSpPr>
          <p:cNvPr id="250" name="Google Shape;250;p41"/>
          <p:cNvSpPr txBox="1">
            <a:spLocks noGrp="1"/>
          </p:cNvSpPr>
          <p:nvPr>
            <p:ph type="ctrTitle"/>
          </p:nvPr>
        </p:nvSpPr>
        <p:spPr>
          <a:xfrm>
            <a:off x="681167" y="12106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51" name="Google Shape;251;p41"/>
          <p:cNvSpPr txBox="1">
            <a:spLocks noGrp="1"/>
          </p:cNvSpPr>
          <p:nvPr>
            <p:ph type="body" idx="1"/>
          </p:nvPr>
        </p:nvSpPr>
        <p:spPr>
          <a:xfrm>
            <a:off x="681167" y="1948133"/>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pic>
        <p:nvPicPr>
          <p:cNvPr id="252" name="Google Shape;252;p41"/>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253" name="Google Shape;253;p41"/>
          <p:cNvSpPr txBox="1">
            <a:spLocks noGrp="1"/>
          </p:cNvSpPr>
          <p:nvPr>
            <p:ph type="body" idx="2"/>
          </p:nvPr>
        </p:nvSpPr>
        <p:spPr>
          <a:xfrm>
            <a:off x="4408267" y="1948133"/>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sp>
        <p:nvSpPr>
          <p:cNvPr id="254" name="Google Shape;254;p41"/>
          <p:cNvSpPr txBox="1">
            <a:spLocks noGrp="1"/>
          </p:cNvSpPr>
          <p:nvPr>
            <p:ph type="body" idx="3"/>
          </p:nvPr>
        </p:nvSpPr>
        <p:spPr>
          <a:xfrm>
            <a:off x="8135367" y="1948133"/>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sp>
        <p:nvSpPr>
          <p:cNvPr id="255" name="Google Shape;255;p41"/>
          <p:cNvSpPr txBox="1">
            <a:spLocks noGrp="1"/>
          </p:cNvSpPr>
          <p:nvPr>
            <p:ph type="ctrTitle" idx="4"/>
          </p:nvPr>
        </p:nvSpPr>
        <p:spPr>
          <a:xfrm>
            <a:off x="4408267" y="12106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56" name="Google Shape;256;p41"/>
          <p:cNvSpPr txBox="1">
            <a:spLocks noGrp="1"/>
          </p:cNvSpPr>
          <p:nvPr>
            <p:ph type="ctrTitle" idx="5"/>
          </p:nvPr>
        </p:nvSpPr>
        <p:spPr>
          <a:xfrm>
            <a:off x="8135367" y="12106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cxnSp>
        <p:nvCxnSpPr>
          <p:cNvPr id="257" name="Google Shape;257;p41"/>
          <p:cNvCxnSpPr/>
          <p:nvPr/>
        </p:nvCxnSpPr>
        <p:spPr>
          <a:xfrm>
            <a:off x="681167" y="1080467"/>
            <a:ext cx="3396400" cy="4400"/>
          </a:xfrm>
          <a:prstGeom prst="straightConnector1">
            <a:avLst/>
          </a:prstGeom>
          <a:noFill/>
          <a:ln w="9525" cap="flat" cmpd="sng">
            <a:solidFill>
              <a:srgbClr val="B7B7B7"/>
            </a:solidFill>
            <a:prstDash val="solid"/>
            <a:round/>
            <a:headEnd type="none" w="med" len="med"/>
            <a:tailEnd type="none" w="med" len="med"/>
          </a:ln>
        </p:spPr>
      </p:cxnSp>
      <p:cxnSp>
        <p:nvCxnSpPr>
          <p:cNvPr id="258" name="Google Shape;258;p41"/>
          <p:cNvCxnSpPr/>
          <p:nvPr/>
        </p:nvCxnSpPr>
        <p:spPr>
          <a:xfrm>
            <a:off x="4408267" y="1080467"/>
            <a:ext cx="3396400" cy="4400"/>
          </a:xfrm>
          <a:prstGeom prst="straightConnector1">
            <a:avLst/>
          </a:prstGeom>
          <a:noFill/>
          <a:ln w="9525" cap="flat" cmpd="sng">
            <a:solidFill>
              <a:srgbClr val="B7B7B7"/>
            </a:solidFill>
            <a:prstDash val="solid"/>
            <a:round/>
            <a:headEnd type="none" w="med" len="med"/>
            <a:tailEnd type="none" w="med" len="med"/>
          </a:ln>
        </p:spPr>
      </p:cxnSp>
      <p:cxnSp>
        <p:nvCxnSpPr>
          <p:cNvPr id="259" name="Google Shape;259;p41"/>
          <p:cNvCxnSpPr/>
          <p:nvPr/>
        </p:nvCxnSpPr>
        <p:spPr>
          <a:xfrm>
            <a:off x="8135367" y="1080467"/>
            <a:ext cx="3396400" cy="4400"/>
          </a:xfrm>
          <a:prstGeom prst="straightConnector1">
            <a:avLst/>
          </a:prstGeom>
          <a:noFill/>
          <a:ln w="9525" cap="flat" cmpd="sng">
            <a:solidFill>
              <a:srgbClr val="B7B7B7"/>
            </a:solidFill>
            <a:prstDash val="solid"/>
            <a:round/>
            <a:headEnd type="none" w="med" len="med"/>
            <a:tailEnd type="none" w="med" len="med"/>
          </a:ln>
        </p:spPr>
      </p:cxnSp>
      <p:sp>
        <p:nvSpPr>
          <p:cNvPr id="260" name="Google Shape;260;p41"/>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340373299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Sub Topic Three Columns 2">
  <p:cSld name="Sub Topic Three Columns 2">
    <p:bg>
      <p:bgPr>
        <a:noFill/>
        <a:effectLst/>
      </p:bgPr>
    </p:bg>
    <p:spTree>
      <p:nvGrpSpPr>
        <p:cNvPr id="1" name="Shape 261"/>
        <p:cNvGrpSpPr/>
        <p:nvPr/>
      </p:nvGrpSpPr>
      <p:grpSpPr>
        <a:xfrm>
          <a:off x="0" y="0"/>
          <a:ext cx="0" cy="0"/>
          <a:chOff x="0" y="0"/>
          <a:chExt cx="0" cy="0"/>
        </a:xfrm>
      </p:grpSpPr>
      <p:sp>
        <p:nvSpPr>
          <p:cNvPr id="262" name="Google Shape;262;p42"/>
          <p:cNvSpPr txBox="1">
            <a:spLocks noGrp="1"/>
          </p:cNvSpPr>
          <p:nvPr>
            <p:ph type="ctrTitle"/>
          </p:nvPr>
        </p:nvSpPr>
        <p:spPr>
          <a:xfrm>
            <a:off x="681167" y="8794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2000"/>
              <a:buFont typeface="Roboto"/>
              <a:buNone/>
              <a:defRPr sz="2667" b="0">
                <a:latin typeface="Roboto"/>
                <a:ea typeface="Roboto"/>
                <a:cs typeface="Roboto"/>
                <a:sym typeface="Roboto"/>
              </a:defRPr>
            </a:lvl2pPr>
            <a:lvl3pPr lvl="2" rtl="0">
              <a:spcBef>
                <a:spcPts val="0"/>
              </a:spcBef>
              <a:spcAft>
                <a:spcPts val="0"/>
              </a:spcAft>
              <a:buSzPts val="2000"/>
              <a:buFont typeface="Roboto"/>
              <a:buNone/>
              <a:defRPr sz="2667" b="0">
                <a:latin typeface="Roboto"/>
                <a:ea typeface="Roboto"/>
                <a:cs typeface="Roboto"/>
                <a:sym typeface="Roboto"/>
              </a:defRPr>
            </a:lvl3pPr>
            <a:lvl4pPr lvl="3" rtl="0">
              <a:spcBef>
                <a:spcPts val="0"/>
              </a:spcBef>
              <a:spcAft>
                <a:spcPts val="0"/>
              </a:spcAft>
              <a:buSzPts val="2000"/>
              <a:buFont typeface="Roboto"/>
              <a:buNone/>
              <a:defRPr sz="2667" b="0">
                <a:latin typeface="Roboto"/>
                <a:ea typeface="Roboto"/>
                <a:cs typeface="Roboto"/>
                <a:sym typeface="Roboto"/>
              </a:defRPr>
            </a:lvl4pPr>
            <a:lvl5pPr lvl="4" rtl="0">
              <a:spcBef>
                <a:spcPts val="0"/>
              </a:spcBef>
              <a:spcAft>
                <a:spcPts val="0"/>
              </a:spcAft>
              <a:buSzPts val="2000"/>
              <a:buFont typeface="Roboto"/>
              <a:buNone/>
              <a:defRPr sz="2667" b="0">
                <a:latin typeface="Roboto"/>
                <a:ea typeface="Roboto"/>
                <a:cs typeface="Roboto"/>
                <a:sym typeface="Roboto"/>
              </a:defRPr>
            </a:lvl5pPr>
            <a:lvl6pPr lvl="5" rtl="0">
              <a:spcBef>
                <a:spcPts val="0"/>
              </a:spcBef>
              <a:spcAft>
                <a:spcPts val="0"/>
              </a:spcAft>
              <a:buSzPts val="2000"/>
              <a:buFont typeface="Roboto"/>
              <a:buNone/>
              <a:defRPr sz="2667" b="0">
                <a:latin typeface="Roboto"/>
                <a:ea typeface="Roboto"/>
                <a:cs typeface="Roboto"/>
                <a:sym typeface="Roboto"/>
              </a:defRPr>
            </a:lvl6pPr>
            <a:lvl7pPr lvl="6" rtl="0">
              <a:spcBef>
                <a:spcPts val="0"/>
              </a:spcBef>
              <a:spcAft>
                <a:spcPts val="0"/>
              </a:spcAft>
              <a:buSzPts val="2000"/>
              <a:buFont typeface="Roboto"/>
              <a:buNone/>
              <a:defRPr sz="2667" b="0">
                <a:latin typeface="Roboto"/>
                <a:ea typeface="Roboto"/>
                <a:cs typeface="Roboto"/>
                <a:sym typeface="Roboto"/>
              </a:defRPr>
            </a:lvl7pPr>
            <a:lvl8pPr lvl="7" rtl="0">
              <a:spcBef>
                <a:spcPts val="0"/>
              </a:spcBef>
              <a:spcAft>
                <a:spcPts val="0"/>
              </a:spcAft>
              <a:buSzPts val="2000"/>
              <a:buFont typeface="Roboto"/>
              <a:buNone/>
              <a:defRPr sz="2667" b="0">
                <a:latin typeface="Roboto"/>
                <a:ea typeface="Roboto"/>
                <a:cs typeface="Roboto"/>
                <a:sym typeface="Roboto"/>
              </a:defRPr>
            </a:lvl8pPr>
            <a:lvl9pPr lvl="8" rtl="0">
              <a:spcBef>
                <a:spcPts val="0"/>
              </a:spcBef>
              <a:spcAft>
                <a:spcPts val="0"/>
              </a:spcAft>
              <a:buSzPts val="2000"/>
              <a:buFont typeface="Roboto"/>
              <a:buNone/>
              <a:defRPr sz="2667" b="0">
                <a:latin typeface="Roboto"/>
                <a:ea typeface="Roboto"/>
                <a:cs typeface="Roboto"/>
                <a:sym typeface="Roboto"/>
              </a:defRPr>
            </a:lvl9pPr>
          </a:lstStyle>
          <a:p>
            <a:endParaRPr/>
          </a:p>
        </p:txBody>
      </p:sp>
      <p:sp>
        <p:nvSpPr>
          <p:cNvPr id="263" name="Google Shape;263;p42"/>
          <p:cNvSpPr txBox="1">
            <a:spLocks noGrp="1"/>
          </p:cNvSpPr>
          <p:nvPr>
            <p:ph type="ctrTitle" idx="2"/>
          </p:nvPr>
        </p:nvSpPr>
        <p:spPr>
          <a:xfrm>
            <a:off x="4408267" y="8794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2000"/>
              <a:buFont typeface="Roboto"/>
              <a:buNone/>
              <a:defRPr sz="2667" b="0">
                <a:latin typeface="Roboto"/>
                <a:ea typeface="Roboto"/>
                <a:cs typeface="Roboto"/>
                <a:sym typeface="Roboto"/>
              </a:defRPr>
            </a:lvl2pPr>
            <a:lvl3pPr lvl="2" rtl="0">
              <a:spcBef>
                <a:spcPts val="0"/>
              </a:spcBef>
              <a:spcAft>
                <a:spcPts val="0"/>
              </a:spcAft>
              <a:buSzPts val="2000"/>
              <a:buFont typeface="Roboto"/>
              <a:buNone/>
              <a:defRPr sz="2667" b="0">
                <a:latin typeface="Roboto"/>
                <a:ea typeface="Roboto"/>
                <a:cs typeface="Roboto"/>
                <a:sym typeface="Roboto"/>
              </a:defRPr>
            </a:lvl3pPr>
            <a:lvl4pPr lvl="3" rtl="0">
              <a:spcBef>
                <a:spcPts val="0"/>
              </a:spcBef>
              <a:spcAft>
                <a:spcPts val="0"/>
              </a:spcAft>
              <a:buSzPts val="2000"/>
              <a:buFont typeface="Roboto"/>
              <a:buNone/>
              <a:defRPr sz="2667" b="0">
                <a:latin typeface="Roboto"/>
                <a:ea typeface="Roboto"/>
                <a:cs typeface="Roboto"/>
                <a:sym typeface="Roboto"/>
              </a:defRPr>
            </a:lvl4pPr>
            <a:lvl5pPr lvl="4" rtl="0">
              <a:spcBef>
                <a:spcPts val="0"/>
              </a:spcBef>
              <a:spcAft>
                <a:spcPts val="0"/>
              </a:spcAft>
              <a:buSzPts val="2000"/>
              <a:buFont typeface="Roboto"/>
              <a:buNone/>
              <a:defRPr sz="2667" b="0">
                <a:latin typeface="Roboto"/>
                <a:ea typeface="Roboto"/>
                <a:cs typeface="Roboto"/>
                <a:sym typeface="Roboto"/>
              </a:defRPr>
            </a:lvl5pPr>
            <a:lvl6pPr lvl="5" rtl="0">
              <a:spcBef>
                <a:spcPts val="0"/>
              </a:spcBef>
              <a:spcAft>
                <a:spcPts val="0"/>
              </a:spcAft>
              <a:buSzPts val="2000"/>
              <a:buFont typeface="Roboto"/>
              <a:buNone/>
              <a:defRPr sz="2667" b="0">
                <a:latin typeface="Roboto"/>
                <a:ea typeface="Roboto"/>
                <a:cs typeface="Roboto"/>
                <a:sym typeface="Roboto"/>
              </a:defRPr>
            </a:lvl6pPr>
            <a:lvl7pPr lvl="6" rtl="0">
              <a:spcBef>
                <a:spcPts val="0"/>
              </a:spcBef>
              <a:spcAft>
                <a:spcPts val="0"/>
              </a:spcAft>
              <a:buSzPts val="2000"/>
              <a:buFont typeface="Roboto"/>
              <a:buNone/>
              <a:defRPr sz="2667" b="0">
                <a:latin typeface="Roboto"/>
                <a:ea typeface="Roboto"/>
                <a:cs typeface="Roboto"/>
                <a:sym typeface="Roboto"/>
              </a:defRPr>
            </a:lvl7pPr>
            <a:lvl8pPr lvl="7" rtl="0">
              <a:spcBef>
                <a:spcPts val="0"/>
              </a:spcBef>
              <a:spcAft>
                <a:spcPts val="0"/>
              </a:spcAft>
              <a:buSzPts val="2000"/>
              <a:buFont typeface="Roboto"/>
              <a:buNone/>
              <a:defRPr sz="2667" b="0">
                <a:latin typeface="Roboto"/>
                <a:ea typeface="Roboto"/>
                <a:cs typeface="Roboto"/>
                <a:sym typeface="Roboto"/>
              </a:defRPr>
            </a:lvl8pPr>
            <a:lvl9pPr lvl="8" rtl="0">
              <a:spcBef>
                <a:spcPts val="0"/>
              </a:spcBef>
              <a:spcAft>
                <a:spcPts val="0"/>
              </a:spcAft>
              <a:buSzPts val="2000"/>
              <a:buFont typeface="Roboto"/>
              <a:buNone/>
              <a:defRPr sz="2667" b="0">
                <a:latin typeface="Roboto"/>
                <a:ea typeface="Roboto"/>
                <a:cs typeface="Roboto"/>
                <a:sym typeface="Roboto"/>
              </a:defRPr>
            </a:lvl9pPr>
          </a:lstStyle>
          <a:p>
            <a:endParaRPr/>
          </a:p>
        </p:txBody>
      </p:sp>
      <p:sp>
        <p:nvSpPr>
          <p:cNvPr id="264" name="Google Shape;264;p42"/>
          <p:cNvSpPr txBox="1">
            <a:spLocks noGrp="1"/>
          </p:cNvSpPr>
          <p:nvPr>
            <p:ph type="ctrTitle" idx="3"/>
          </p:nvPr>
        </p:nvSpPr>
        <p:spPr>
          <a:xfrm>
            <a:off x="8135367" y="879451"/>
            <a:ext cx="3396400" cy="685600"/>
          </a:xfrm>
          <a:prstGeom prst="rect">
            <a:avLst/>
          </a:prstGeom>
        </p:spPr>
        <p:txBody>
          <a:bodyPr spcFirstLastPara="1" wrap="square" lIns="91425" tIns="91425" rIns="91425" bIns="91425" anchor="t" anchorCtr="0">
            <a:noAutofit/>
          </a:bodyPr>
          <a:lstStyle>
            <a:lvl1pPr lvl="0" rtl="0">
              <a:lnSpc>
                <a:spcPct val="130000"/>
              </a:lnSpc>
              <a:spcBef>
                <a:spcPts val="0"/>
              </a:spcBef>
              <a:spcAft>
                <a:spcPts val="0"/>
              </a:spcAft>
              <a:buSzPts val="2000"/>
              <a:buNone/>
              <a:defRPr sz="2667"/>
            </a:lvl1pPr>
            <a:lvl2pPr lvl="1" rtl="0">
              <a:spcBef>
                <a:spcPts val="0"/>
              </a:spcBef>
              <a:spcAft>
                <a:spcPts val="0"/>
              </a:spcAft>
              <a:buSzPts val="2000"/>
              <a:buFont typeface="Roboto"/>
              <a:buNone/>
              <a:defRPr sz="2667" b="0">
                <a:latin typeface="Roboto"/>
                <a:ea typeface="Roboto"/>
                <a:cs typeface="Roboto"/>
                <a:sym typeface="Roboto"/>
              </a:defRPr>
            </a:lvl2pPr>
            <a:lvl3pPr lvl="2" rtl="0">
              <a:spcBef>
                <a:spcPts val="0"/>
              </a:spcBef>
              <a:spcAft>
                <a:spcPts val="0"/>
              </a:spcAft>
              <a:buSzPts val="2000"/>
              <a:buFont typeface="Roboto"/>
              <a:buNone/>
              <a:defRPr sz="2667" b="0">
                <a:latin typeface="Roboto"/>
                <a:ea typeface="Roboto"/>
                <a:cs typeface="Roboto"/>
                <a:sym typeface="Roboto"/>
              </a:defRPr>
            </a:lvl3pPr>
            <a:lvl4pPr lvl="3" rtl="0">
              <a:spcBef>
                <a:spcPts val="0"/>
              </a:spcBef>
              <a:spcAft>
                <a:spcPts val="0"/>
              </a:spcAft>
              <a:buSzPts val="2000"/>
              <a:buFont typeface="Roboto"/>
              <a:buNone/>
              <a:defRPr sz="2667" b="0">
                <a:latin typeface="Roboto"/>
                <a:ea typeface="Roboto"/>
                <a:cs typeface="Roboto"/>
                <a:sym typeface="Roboto"/>
              </a:defRPr>
            </a:lvl4pPr>
            <a:lvl5pPr lvl="4" rtl="0">
              <a:spcBef>
                <a:spcPts val="0"/>
              </a:spcBef>
              <a:spcAft>
                <a:spcPts val="0"/>
              </a:spcAft>
              <a:buSzPts val="2000"/>
              <a:buFont typeface="Roboto"/>
              <a:buNone/>
              <a:defRPr sz="2667" b="0">
                <a:latin typeface="Roboto"/>
                <a:ea typeface="Roboto"/>
                <a:cs typeface="Roboto"/>
                <a:sym typeface="Roboto"/>
              </a:defRPr>
            </a:lvl5pPr>
            <a:lvl6pPr lvl="5" rtl="0">
              <a:spcBef>
                <a:spcPts val="0"/>
              </a:spcBef>
              <a:spcAft>
                <a:spcPts val="0"/>
              </a:spcAft>
              <a:buSzPts val="2000"/>
              <a:buFont typeface="Roboto"/>
              <a:buNone/>
              <a:defRPr sz="2667" b="0">
                <a:latin typeface="Roboto"/>
                <a:ea typeface="Roboto"/>
                <a:cs typeface="Roboto"/>
                <a:sym typeface="Roboto"/>
              </a:defRPr>
            </a:lvl6pPr>
            <a:lvl7pPr lvl="6" rtl="0">
              <a:spcBef>
                <a:spcPts val="0"/>
              </a:spcBef>
              <a:spcAft>
                <a:spcPts val="0"/>
              </a:spcAft>
              <a:buSzPts val="2000"/>
              <a:buFont typeface="Roboto"/>
              <a:buNone/>
              <a:defRPr sz="2667" b="0">
                <a:latin typeface="Roboto"/>
                <a:ea typeface="Roboto"/>
                <a:cs typeface="Roboto"/>
                <a:sym typeface="Roboto"/>
              </a:defRPr>
            </a:lvl7pPr>
            <a:lvl8pPr lvl="7" rtl="0">
              <a:spcBef>
                <a:spcPts val="0"/>
              </a:spcBef>
              <a:spcAft>
                <a:spcPts val="0"/>
              </a:spcAft>
              <a:buSzPts val="2000"/>
              <a:buFont typeface="Roboto"/>
              <a:buNone/>
              <a:defRPr sz="2667" b="0">
                <a:latin typeface="Roboto"/>
                <a:ea typeface="Roboto"/>
                <a:cs typeface="Roboto"/>
                <a:sym typeface="Roboto"/>
              </a:defRPr>
            </a:lvl8pPr>
            <a:lvl9pPr lvl="8" rtl="0">
              <a:spcBef>
                <a:spcPts val="0"/>
              </a:spcBef>
              <a:spcAft>
                <a:spcPts val="0"/>
              </a:spcAft>
              <a:buSzPts val="2000"/>
              <a:buFont typeface="Roboto"/>
              <a:buNone/>
              <a:defRPr sz="2667" b="0">
                <a:latin typeface="Roboto"/>
                <a:ea typeface="Roboto"/>
                <a:cs typeface="Roboto"/>
                <a:sym typeface="Roboto"/>
              </a:defRPr>
            </a:lvl9pPr>
          </a:lstStyle>
          <a:p>
            <a:endParaRPr/>
          </a:p>
        </p:txBody>
      </p:sp>
      <p:sp>
        <p:nvSpPr>
          <p:cNvPr id="265" name="Google Shape;265;p42"/>
          <p:cNvSpPr txBox="1">
            <a:spLocks noGrp="1"/>
          </p:cNvSpPr>
          <p:nvPr>
            <p:ph type="body" idx="1"/>
          </p:nvPr>
        </p:nvSpPr>
        <p:spPr>
          <a:xfrm>
            <a:off x="681167" y="2541600"/>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pic>
        <p:nvPicPr>
          <p:cNvPr id="266" name="Google Shape;266;p42"/>
          <p:cNvPicPr preferRelativeResize="0"/>
          <p:nvPr/>
        </p:nvPicPr>
        <p:blipFill>
          <a:blip r:embed="rId2">
            <a:alphaModFix/>
          </a:blip>
          <a:stretch>
            <a:fillRect/>
          </a:stretch>
        </p:blipFill>
        <p:spPr>
          <a:xfrm>
            <a:off x="10624733" y="69849"/>
            <a:ext cx="1175033" cy="1129833"/>
          </a:xfrm>
          <a:prstGeom prst="rect">
            <a:avLst/>
          </a:prstGeom>
          <a:noFill/>
          <a:ln>
            <a:noFill/>
          </a:ln>
        </p:spPr>
      </p:pic>
      <p:cxnSp>
        <p:nvCxnSpPr>
          <p:cNvPr id="267" name="Google Shape;267;p42"/>
          <p:cNvCxnSpPr/>
          <p:nvPr/>
        </p:nvCxnSpPr>
        <p:spPr>
          <a:xfrm>
            <a:off x="681167" y="1856000"/>
            <a:ext cx="3396400" cy="4400"/>
          </a:xfrm>
          <a:prstGeom prst="straightConnector1">
            <a:avLst/>
          </a:prstGeom>
          <a:noFill/>
          <a:ln w="9525" cap="flat" cmpd="sng">
            <a:solidFill>
              <a:srgbClr val="B7B7B7"/>
            </a:solidFill>
            <a:prstDash val="solid"/>
            <a:round/>
            <a:headEnd type="none" w="med" len="med"/>
            <a:tailEnd type="none" w="med" len="med"/>
          </a:ln>
        </p:spPr>
      </p:cxnSp>
      <p:cxnSp>
        <p:nvCxnSpPr>
          <p:cNvPr id="268" name="Google Shape;268;p42"/>
          <p:cNvCxnSpPr/>
          <p:nvPr/>
        </p:nvCxnSpPr>
        <p:spPr>
          <a:xfrm>
            <a:off x="4408267" y="1856000"/>
            <a:ext cx="3396400" cy="4400"/>
          </a:xfrm>
          <a:prstGeom prst="straightConnector1">
            <a:avLst/>
          </a:prstGeom>
          <a:noFill/>
          <a:ln w="9525" cap="flat" cmpd="sng">
            <a:solidFill>
              <a:srgbClr val="B7B7B7"/>
            </a:solidFill>
            <a:prstDash val="solid"/>
            <a:round/>
            <a:headEnd type="none" w="med" len="med"/>
            <a:tailEnd type="none" w="med" len="med"/>
          </a:ln>
        </p:spPr>
      </p:cxnSp>
      <p:cxnSp>
        <p:nvCxnSpPr>
          <p:cNvPr id="269" name="Google Shape;269;p42"/>
          <p:cNvCxnSpPr/>
          <p:nvPr/>
        </p:nvCxnSpPr>
        <p:spPr>
          <a:xfrm>
            <a:off x="8135367" y="1856000"/>
            <a:ext cx="3396400" cy="4400"/>
          </a:xfrm>
          <a:prstGeom prst="straightConnector1">
            <a:avLst/>
          </a:prstGeom>
          <a:noFill/>
          <a:ln w="9525" cap="flat" cmpd="sng">
            <a:solidFill>
              <a:srgbClr val="B7B7B7"/>
            </a:solidFill>
            <a:prstDash val="solid"/>
            <a:round/>
            <a:headEnd type="none" w="med" len="med"/>
            <a:tailEnd type="none" w="med" len="med"/>
          </a:ln>
        </p:spPr>
      </p:cxnSp>
      <p:sp>
        <p:nvSpPr>
          <p:cNvPr id="270" name="Google Shape;270;p42"/>
          <p:cNvSpPr txBox="1">
            <a:spLocks noGrp="1"/>
          </p:cNvSpPr>
          <p:nvPr>
            <p:ph type="body" idx="4"/>
          </p:nvPr>
        </p:nvSpPr>
        <p:spPr>
          <a:xfrm>
            <a:off x="4408267" y="2541600"/>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sp>
        <p:nvSpPr>
          <p:cNvPr id="271" name="Google Shape;271;p42"/>
          <p:cNvSpPr txBox="1">
            <a:spLocks noGrp="1"/>
          </p:cNvSpPr>
          <p:nvPr>
            <p:ph type="body" idx="5"/>
          </p:nvPr>
        </p:nvSpPr>
        <p:spPr>
          <a:xfrm>
            <a:off x="8135367" y="2541600"/>
            <a:ext cx="3396400" cy="3026800"/>
          </a:xfrm>
          <a:prstGeom prst="rect">
            <a:avLst/>
          </a:prstGeom>
        </p:spPr>
        <p:txBody>
          <a:bodyPr spcFirstLastPara="1" wrap="square" lIns="91425" tIns="91425" rIns="91425" bIns="91425" anchor="t" anchorCtr="0">
            <a:noAutofit/>
          </a:bodyPr>
          <a:lstStyle>
            <a:lvl1pPr marL="609585" lvl="0" indent="-389457" rtl="0">
              <a:lnSpc>
                <a:spcPct val="130000"/>
              </a:lnSpc>
              <a:spcBef>
                <a:spcPts val="0"/>
              </a:spcBef>
              <a:spcAft>
                <a:spcPts val="0"/>
              </a:spcAft>
              <a:buSzPts val="1000"/>
              <a:buChar char="●"/>
              <a:defRPr sz="1333"/>
            </a:lvl1pPr>
            <a:lvl2pPr marL="1219170" lvl="1" indent="-389457" rtl="0">
              <a:lnSpc>
                <a:spcPct val="130000"/>
              </a:lnSpc>
              <a:spcBef>
                <a:spcPts val="2133"/>
              </a:spcBef>
              <a:spcAft>
                <a:spcPts val="0"/>
              </a:spcAft>
              <a:buSzPts val="1000"/>
              <a:buChar char="○"/>
              <a:defRPr sz="1333"/>
            </a:lvl2pPr>
            <a:lvl3pPr marL="1828754" lvl="2" indent="-389457" rtl="0">
              <a:lnSpc>
                <a:spcPct val="130000"/>
              </a:lnSpc>
              <a:spcBef>
                <a:spcPts val="2133"/>
              </a:spcBef>
              <a:spcAft>
                <a:spcPts val="0"/>
              </a:spcAft>
              <a:buSzPts val="1000"/>
              <a:buChar char="■"/>
              <a:defRPr sz="1333"/>
            </a:lvl3pPr>
            <a:lvl4pPr marL="2438339" lvl="3" indent="-389457" rtl="0">
              <a:lnSpc>
                <a:spcPct val="130000"/>
              </a:lnSpc>
              <a:spcBef>
                <a:spcPts val="2133"/>
              </a:spcBef>
              <a:spcAft>
                <a:spcPts val="0"/>
              </a:spcAft>
              <a:buSzPts val="1000"/>
              <a:buChar char="●"/>
              <a:defRPr sz="1333"/>
            </a:lvl4pPr>
            <a:lvl5pPr marL="3047924" lvl="4" indent="-389457" rtl="0">
              <a:lnSpc>
                <a:spcPct val="130000"/>
              </a:lnSpc>
              <a:spcBef>
                <a:spcPts val="2133"/>
              </a:spcBef>
              <a:spcAft>
                <a:spcPts val="0"/>
              </a:spcAft>
              <a:buSzPts val="1000"/>
              <a:buChar char="○"/>
              <a:defRPr sz="1333"/>
            </a:lvl5pPr>
            <a:lvl6pPr marL="3657509" lvl="5" indent="-389457" rtl="0">
              <a:lnSpc>
                <a:spcPct val="130000"/>
              </a:lnSpc>
              <a:spcBef>
                <a:spcPts val="2133"/>
              </a:spcBef>
              <a:spcAft>
                <a:spcPts val="0"/>
              </a:spcAft>
              <a:buSzPts val="1000"/>
              <a:buChar char="■"/>
              <a:defRPr sz="1333"/>
            </a:lvl6pPr>
            <a:lvl7pPr marL="4267093" lvl="6" indent="-389457" rtl="0">
              <a:lnSpc>
                <a:spcPct val="130000"/>
              </a:lnSpc>
              <a:spcBef>
                <a:spcPts val="2133"/>
              </a:spcBef>
              <a:spcAft>
                <a:spcPts val="0"/>
              </a:spcAft>
              <a:buSzPts val="1000"/>
              <a:buChar char="●"/>
              <a:defRPr sz="1333"/>
            </a:lvl7pPr>
            <a:lvl8pPr marL="4876678" lvl="7" indent="-389457" rtl="0">
              <a:lnSpc>
                <a:spcPct val="130000"/>
              </a:lnSpc>
              <a:spcBef>
                <a:spcPts val="2133"/>
              </a:spcBef>
              <a:spcAft>
                <a:spcPts val="0"/>
              </a:spcAft>
              <a:buSzPts val="1000"/>
              <a:buChar char="○"/>
              <a:defRPr sz="1333"/>
            </a:lvl8pPr>
            <a:lvl9pPr marL="5486263" lvl="8" indent="-389457" rtl="0">
              <a:lnSpc>
                <a:spcPct val="130000"/>
              </a:lnSpc>
              <a:spcBef>
                <a:spcPts val="2133"/>
              </a:spcBef>
              <a:spcAft>
                <a:spcPts val="2133"/>
              </a:spcAft>
              <a:buSzPts val="1000"/>
              <a:buChar char="■"/>
              <a:defRPr sz="1333"/>
            </a:lvl9pPr>
          </a:lstStyle>
          <a:p>
            <a:endParaRPr/>
          </a:p>
        </p:txBody>
      </p:sp>
      <p:sp>
        <p:nvSpPr>
          <p:cNvPr id="272" name="Google Shape;272;p42"/>
          <p:cNvSpPr txBox="1">
            <a:spLocks noGrp="1"/>
          </p:cNvSpPr>
          <p:nvPr>
            <p:ph type="ctrTitle" idx="6"/>
          </p:nvPr>
        </p:nvSpPr>
        <p:spPr>
          <a:xfrm>
            <a:off x="681167" y="1957600"/>
            <a:ext cx="33964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73" name="Google Shape;273;p42"/>
          <p:cNvSpPr txBox="1">
            <a:spLocks noGrp="1"/>
          </p:cNvSpPr>
          <p:nvPr>
            <p:ph type="ctrTitle" idx="7"/>
          </p:nvPr>
        </p:nvSpPr>
        <p:spPr>
          <a:xfrm>
            <a:off x="4408267" y="1957600"/>
            <a:ext cx="33964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74" name="Google Shape;274;p42"/>
          <p:cNvSpPr txBox="1">
            <a:spLocks noGrp="1"/>
          </p:cNvSpPr>
          <p:nvPr>
            <p:ph type="ctrTitle" idx="8"/>
          </p:nvPr>
        </p:nvSpPr>
        <p:spPr>
          <a:xfrm>
            <a:off x="8135367" y="1957600"/>
            <a:ext cx="3396400" cy="685600"/>
          </a:xfrm>
          <a:prstGeom prst="rect">
            <a:avLst/>
          </a:prstGeom>
        </p:spPr>
        <p:txBody>
          <a:bodyPr spcFirstLastPara="1" wrap="square" lIns="91425" tIns="91425" rIns="91425" bIns="91425" anchor="b" anchorCtr="0">
            <a:noAutofit/>
          </a:bodyPr>
          <a:lstStyle>
            <a:lvl1pPr lvl="0" rtl="0">
              <a:lnSpc>
                <a:spcPct val="130000"/>
              </a:lnSpc>
              <a:spcBef>
                <a:spcPts val="0"/>
              </a:spcBef>
              <a:spcAft>
                <a:spcPts val="0"/>
              </a:spcAft>
              <a:buSzPts val="1400"/>
              <a:buFont typeface="Roboto Medium"/>
              <a:buNone/>
              <a:defRPr sz="1867">
                <a:latin typeface="Roboto Medium"/>
                <a:ea typeface="Roboto Medium"/>
                <a:cs typeface="Roboto Medium"/>
                <a:sym typeface="Roboto Medium"/>
              </a:defRPr>
            </a:lvl1pPr>
            <a:lvl2pPr lvl="1" rtl="0">
              <a:spcBef>
                <a:spcPts val="0"/>
              </a:spcBef>
              <a:spcAft>
                <a:spcPts val="0"/>
              </a:spcAft>
              <a:buSzPts val="3000"/>
              <a:buFont typeface="Roboto"/>
              <a:buNone/>
              <a:defRPr sz="4000" b="0">
                <a:latin typeface="Roboto"/>
                <a:ea typeface="Roboto"/>
                <a:cs typeface="Roboto"/>
                <a:sym typeface="Roboto"/>
              </a:defRPr>
            </a:lvl2pPr>
            <a:lvl3pPr lvl="2" rtl="0">
              <a:spcBef>
                <a:spcPts val="0"/>
              </a:spcBef>
              <a:spcAft>
                <a:spcPts val="0"/>
              </a:spcAft>
              <a:buSzPts val="3000"/>
              <a:buFont typeface="Roboto"/>
              <a:buNone/>
              <a:defRPr sz="4000" b="0">
                <a:latin typeface="Roboto"/>
                <a:ea typeface="Roboto"/>
                <a:cs typeface="Roboto"/>
                <a:sym typeface="Roboto"/>
              </a:defRPr>
            </a:lvl3pPr>
            <a:lvl4pPr lvl="3" rtl="0">
              <a:spcBef>
                <a:spcPts val="0"/>
              </a:spcBef>
              <a:spcAft>
                <a:spcPts val="0"/>
              </a:spcAft>
              <a:buSzPts val="3000"/>
              <a:buFont typeface="Roboto"/>
              <a:buNone/>
              <a:defRPr sz="4000" b="0">
                <a:latin typeface="Roboto"/>
                <a:ea typeface="Roboto"/>
                <a:cs typeface="Roboto"/>
                <a:sym typeface="Roboto"/>
              </a:defRPr>
            </a:lvl4pPr>
            <a:lvl5pPr lvl="4" rtl="0">
              <a:spcBef>
                <a:spcPts val="0"/>
              </a:spcBef>
              <a:spcAft>
                <a:spcPts val="0"/>
              </a:spcAft>
              <a:buSzPts val="3000"/>
              <a:buFont typeface="Roboto"/>
              <a:buNone/>
              <a:defRPr sz="4000" b="0">
                <a:latin typeface="Roboto"/>
                <a:ea typeface="Roboto"/>
                <a:cs typeface="Roboto"/>
                <a:sym typeface="Roboto"/>
              </a:defRPr>
            </a:lvl5pPr>
            <a:lvl6pPr lvl="5" rtl="0">
              <a:spcBef>
                <a:spcPts val="0"/>
              </a:spcBef>
              <a:spcAft>
                <a:spcPts val="0"/>
              </a:spcAft>
              <a:buSzPts val="3000"/>
              <a:buFont typeface="Roboto"/>
              <a:buNone/>
              <a:defRPr sz="4000" b="0">
                <a:latin typeface="Roboto"/>
                <a:ea typeface="Roboto"/>
                <a:cs typeface="Roboto"/>
                <a:sym typeface="Roboto"/>
              </a:defRPr>
            </a:lvl6pPr>
            <a:lvl7pPr lvl="6" rtl="0">
              <a:spcBef>
                <a:spcPts val="0"/>
              </a:spcBef>
              <a:spcAft>
                <a:spcPts val="0"/>
              </a:spcAft>
              <a:buSzPts val="3000"/>
              <a:buFont typeface="Roboto"/>
              <a:buNone/>
              <a:defRPr sz="4000" b="0">
                <a:latin typeface="Roboto"/>
                <a:ea typeface="Roboto"/>
                <a:cs typeface="Roboto"/>
                <a:sym typeface="Roboto"/>
              </a:defRPr>
            </a:lvl7pPr>
            <a:lvl8pPr lvl="7" rtl="0">
              <a:spcBef>
                <a:spcPts val="0"/>
              </a:spcBef>
              <a:spcAft>
                <a:spcPts val="0"/>
              </a:spcAft>
              <a:buSzPts val="3000"/>
              <a:buFont typeface="Roboto"/>
              <a:buNone/>
              <a:defRPr sz="4000" b="0">
                <a:latin typeface="Roboto"/>
                <a:ea typeface="Roboto"/>
                <a:cs typeface="Roboto"/>
                <a:sym typeface="Roboto"/>
              </a:defRPr>
            </a:lvl8pPr>
            <a:lvl9pPr lvl="8" rtl="0">
              <a:spcBef>
                <a:spcPts val="0"/>
              </a:spcBef>
              <a:spcAft>
                <a:spcPts val="0"/>
              </a:spcAft>
              <a:buSzPts val="3000"/>
              <a:buFont typeface="Roboto"/>
              <a:buNone/>
              <a:defRPr sz="4000" b="0">
                <a:latin typeface="Roboto"/>
                <a:ea typeface="Roboto"/>
                <a:cs typeface="Roboto"/>
                <a:sym typeface="Roboto"/>
              </a:defRPr>
            </a:lvl9pPr>
          </a:lstStyle>
          <a:p>
            <a:endParaRPr/>
          </a:p>
        </p:txBody>
      </p:sp>
      <p:sp>
        <p:nvSpPr>
          <p:cNvPr id="275" name="Google Shape;275;p42"/>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406763162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276"/>
        <p:cNvGrpSpPr/>
        <p:nvPr/>
      </p:nvGrpSpPr>
      <p:grpSpPr>
        <a:xfrm>
          <a:off x="0" y="0"/>
          <a:ext cx="0" cy="0"/>
          <a:chOff x="0" y="0"/>
          <a:chExt cx="0" cy="0"/>
        </a:xfrm>
      </p:grpSpPr>
      <p:pic>
        <p:nvPicPr>
          <p:cNvPr id="277" name="Google Shape;277;p43"/>
          <p:cNvPicPr preferRelativeResize="0"/>
          <p:nvPr/>
        </p:nvPicPr>
        <p:blipFill>
          <a:blip r:embed="rId2">
            <a:alphaModFix/>
          </a:blip>
          <a:stretch>
            <a:fillRect/>
          </a:stretch>
        </p:blipFill>
        <p:spPr>
          <a:xfrm>
            <a:off x="10624733" y="69849"/>
            <a:ext cx="1175033" cy="1129833"/>
          </a:xfrm>
          <a:prstGeom prst="rect">
            <a:avLst/>
          </a:prstGeom>
          <a:noFill/>
          <a:ln>
            <a:noFill/>
          </a:ln>
        </p:spPr>
      </p:pic>
      <p:sp>
        <p:nvSpPr>
          <p:cNvPr id="278" name="Google Shape;278;p43"/>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79" name="Google Shape;279;p43"/>
          <p:cNvSpPr txBox="1"/>
          <p:nvPr/>
        </p:nvSpPr>
        <p:spPr>
          <a:xfrm>
            <a:off x="103700" y="69133"/>
            <a:ext cx="2616000" cy="288000"/>
          </a:xfrm>
          <a:prstGeom prst="rect">
            <a:avLst/>
          </a:prstGeom>
          <a:noFill/>
          <a:ln>
            <a:noFill/>
          </a:ln>
        </p:spPr>
        <p:txBody>
          <a:bodyPr spcFirstLastPara="1" wrap="square" lIns="121900" tIns="121900" rIns="121900" bIns="121900" anchor="t" anchorCtr="0">
            <a:noAutofit/>
          </a:bodyPr>
          <a:lstStyle/>
          <a:p>
            <a:pPr marL="0" lvl="0" indent="0" algn="l" rtl="0">
              <a:spcBef>
                <a:spcPts val="0"/>
              </a:spcBef>
              <a:spcAft>
                <a:spcPts val="0"/>
              </a:spcAft>
              <a:buNone/>
            </a:pPr>
            <a:r>
              <a:rPr lang="en" sz="1333" b="1" i="1">
                <a:latin typeface="Roboto"/>
                <a:ea typeface="Roboto"/>
                <a:cs typeface="Roboto"/>
                <a:sym typeface="Roboto"/>
              </a:rPr>
              <a:t>Privileged &amp; Confidential</a:t>
            </a:r>
            <a:endParaRPr sz="1333" b="1" i="1">
              <a:latin typeface="Roboto"/>
              <a:ea typeface="Roboto"/>
              <a:cs typeface="Roboto"/>
              <a:sym typeface="Roboto"/>
            </a:endParaRPr>
          </a:p>
        </p:txBody>
      </p:sp>
    </p:spTree>
    <p:extLst>
      <p:ext uri="{BB962C8B-B14F-4D97-AF65-F5344CB8AC3E}">
        <p14:creationId xmlns:p14="http://schemas.microsoft.com/office/powerpoint/2010/main" val="109651359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Full Photo">
  <p:cSld name="Full Photo">
    <p:bg>
      <p:bgPr>
        <a:noFill/>
        <a:effectLst/>
      </p:bgPr>
    </p:bg>
    <p:spTree>
      <p:nvGrpSpPr>
        <p:cNvPr id="1" name="Shape 280"/>
        <p:cNvGrpSpPr/>
        <p:nvPr/>
      </p:nvGrpSpPr>
      <p:grpSpPr>
        <a:xfrm>
          <a:off x="0" y="0"/>
          <a:ext cx="0" cy="0"/>
          <a:chOff x="0" y="0"/>
          <a:chExt cx="0" cy="0"/>
        </a:xfrm>
      </p:grpSpPr>
      <p:pic>
        <p:nvPicPr>
          <p:cNvPr id="281" name="Google Shape;281;p44"/>
          <p:cNvPicPr preferRelativeResize="0"/>
          <p:nvPr/>
        </p:nvPicPr>
        <p:blipFill>
          <a:blip r:embed="rId2">
            <a:alphaModFix/>
          </a:blip>
          <a:stretch>
            <a:fillRect/>
          </a:stretch>
        </p:blipFill>
        <p:spPr>
          <a:xfrm>
            <a:off x="0" y="-634999"/>
            <a:ext cx="12191995" cy="8127996"/>
          </a:xfrm>
          <a:prstGeom prst="rect">
            <a:avLst/>
          </a:prstGeom>
          <a:noFill/>
          <a:ln>
            <a:noFill/>
          </a:ln>
        </p:spPr>
      </p:pic>
      <p:sp>
        <p:nvSpPr>
          <p:cNvPr id="282" name="Google Shape;282;p44"/>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76318764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TITLE_1">
  <p:cSld name="TITLE_1">
    <p:bg>
      <p:bgPr>
        <a:solidFill>
          <a:schemeClr val="dk1"/>
        </a:solidFill>
        <a:effectLst/>
      </p:bgPr>
    </p:bg>
    <p:spTree>
      <p:nvGrpSpPr>
        <p:cNvPr id="1" name="Shape 283"/>
        <p:cNvGrpSpPr/>
        <p:nvPr/>
      </p:nvGrpSpPr>
      <p:grpSpPr>
        <a:xfrm>
          <a:off x="0" y="0"/>
          <a:ext cx="0" cy="0"/>
          <a:chOff x="0" y="0"/>
          <a:chExt cx="0" cy="0"/>
        </a:xfrm>
      </p:grpSpPr>
      <p:cxnSp>
        <p:nvCxnSpPr>
          <p:cNvPr id="284" name="Google Shape;284;p45"/>
          <p:cNvCxnSpPr/>
          <p:nvPr/>
        </p:nvCxnSpPr>
        <p:spPr>
          <a:xfrm>
            <a:off x="0" y="3966267"/>
            <a:ext cx="12192000" cy="0"/>
          </a:xfrm>
          <a:prstGeom prst="straightConnector1">
            <a:avLst/>
          </a:prstGeom>
          <a:noFill/>
          <a:ln w="19050" cap="flat" cmpd="sng">
            <a:solidFill>
              <a:srgbClr val="007672"/>
            </a:solidFill>
            <a:prstDash val="solid"/>
            <a:round/>
            <a:headEnd type="none" w="sm" len="sm"/>
            <a:tailEnd type="none" w="sm" len="sm"/>
          </a:ln>
        </p:spPr>
      </p:cxnSp>
      <p:sp>
        <p:nvSpPr>
          <p:cNvPr id="285" name="Google Shape;285;p45"/>
          <p:cNvSpPr txBox="1">
            <a:spLocks noGrp="1"/>
          </p:cNvSpPr>
          <p:nvPr>
            <p:ph type="ctrTitle"/>
          </p:nvPr>
        </p:nvSpPr>
        <p:spPr>
          <a:xfrm>
            <a:off x="680600" y="1521700"/>
            <a:ext cx="10830800" cy="21180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800"/>
              <a:buNone/>
              <a:defRPr sz="6400">
                <a:solidFill>
                  <a:schemeClr val="lt1"/>
                </a:solidFill>
              </a:defRPr>
            </a:lvl1pPr>
            <a:lvl2pPr lvl="1" rtl="0">
              <a:spcBef>
                <a:spcPts val="0"/>
              </a:spcBef>
              <a:spcAft>
                <a:spcPts val="0"/>
              </a:spcAft>
              <a:buClr>
                <a:schemeClr val="lt1"/>
              </a:buClr>
              <a:buSzPts val="4800"/>
              <a:buNone/>
              <a:defRPr sz="6400">
                <a:solidFill>
                  <a:schemeClr val="lt1"/>
                </a:solidFill>
              </a:defRPr>
            </a:lvl2pPr>
            <a:lvl3pPr lvl="2" rtl="0">
              <a:spcBef>
                <a:spcPts val="0"/>
              </a:spcBef>
              <a:spcAft>
                <a:spcPts val="0"/>
              </a:spcAft>
              <a:buClr>
                <a:schemeClr val="lt1"/>
              </a:buClr>
              <a:buSzPts val="4800"/>
              <a:buNone/>
              <a:defRPr sz="6400">
                <a:solidFill>
                  <a:schemeClr val="lt1"/>
                </a:solidFill>
              </a:defRPr>
            </a:lvl3pPr>
            <a:lvl4pPr lvl="3" rtl="0">
              <a:spcBef>
                <a:spcPts val="0"/>
              </a:spcBef>
              <a:spcAft>
                <a:spcPts val="0"/>
              </a:spcAft>
              <a:buClr>
                <a:schemeClr val="lt1"/>
              </a:buClr>
              <a:buSzPts val="4800"/>
              <a:buNone/>
              <a:defRPr sz="6400">
                <a:solidFill>
                  <a:schemeClr val="lt1"/>
                </a:solidFill>
              </a:defRPr>
            </a:lvl4pPr>
            <a:lvl5pPr lvl="4" rtl="0">
              <a:spcBef>
                <a:spcPts val="0"/>
              </a:spcBef>
              <a:spcAft>
                <a:spcPts val="0"/>
              </a:spcAft>
              <a:buClr>
                <a:schemeClr val="lt1"/>
              </a:buClr>
              <a:buSzPts val="4800"/>
              <a:buNone/>
              <a:defRPr sz="6400">
                <a:solidFill>
                  <a:schemeClr val="lt1"/>
                </a:solidFill>
              </a:defRPr>
            </a:lvl5pPr>
            <a:lvl6pPr lvl="5" rtl="0">
              <a:spcBef>
                <a:spcPts val="0"/>
              </a:spcBef>
              <a:spcAft>
                <a:spcPts val="0"/>
              </a:spcAft>
              <a:buClr>
                <a:schemeClr val="lt1"/>
              </a:buClr>
              <a:buSzPts val="4800"/>
              <a:buNone/>
              <a:defRPr sz="6400">
                <a:solidFill>
                  <a:schemeClr val="lt1"/>
                </a:solidFill>
              </a:defRPr>
            </a:lvl6pPr>
            <a:lvl7pPr lvl="6" rtl="0">
              <a:spcBef>
                <a:spcPts val="0"/>
              </a:spcBef>
              <a:spcAft>
                <a:spcPts val="0"/>
              </a:spcAft>
              <a:buClr>
                <a:schemeClr val="lt1"/>
              </a:buClr>
              <a:buSzPts val="4800"/>
              <a:buNone/>
              <a:defRPr sz="6400">
                <a:solidFill>
                  <a:schemeClr val="lt1"/>
                </a:solidFill>
              </a:defRPr>
            </a:lvl7pPr>
            <a:lvl8pPr lvl="7" rtl="0">
              <a:spcBef>
                <a:spcPts val="0"/>
              </a:spcBef>
              <a:spcAft>
                <a:spcPts val="0"/>
              </a:spcAft>
              <a:buClr>
                <a:schemeClr val="lt1"/>
              </a:buClr>
              <a:buSzPts val="4800"/>
              <a:buNone/>
              <a:defRPr sz="6400">
                <a:solidFill>
                  <a:schemeClr val="lt1"/>
                </a:solidFill>
              </a:defRPr>
            </a:lvl8pPr>
            <a:lvl9pPr lvl="8" rtl="0">
              <a:spcBef>
                <a:spcPts val="0"/>
              </a:spcBef>
              <a:spcAft>
                <a:spcPts val="0"/>
              </a:spcAft>
              <a:buClr>
                <a:schemeClr val="lt1"/>
              </a:buClr>
              <a:buSzPts val="4800"/>
              <a:buNone/>
              <a:defRPr sz="6400">
                <a:solidFill>
                  <a:schemeClr val="lt1"/>
                </a:solidFill>
              </a:defRPr>
            </a:lvl9pPr>
          </a:lstStyle>
          <a:p>
            <a:endParaRPr/>
          </a:p>
        </p:txBody>
      </p:sp>
      <p:sp>
        <p:nvSpPr>
          <p:cNvPr id="286" name="Google Shape;286;p45"/>
          <p:cNvSpPr txBox="1">
            <a:spLocks noGrp="1"/>
          </p:cNvSpPr>
          <p:nvPr>
            <p:ph type="subTitle" idx="1"/>
          </p:nvPr>
        </p:nvSpPr>
        <p:spPr>
          <a:xfrm>
            <a:off x="680600" y="4188800"/>
            <a:ext cx="10830800" cy="84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300"/>
              <a:buNone/>
              <a:defRPr>
                <a:solidFill>
                  <a:schemeClr val="lt1"/>
                </a:solidFill>
              </a:defRPr>
            </a:lvl1pPr>
            <a:lvl2pPr lvl="1" rtl="0">
              <a:lnSpc>
                <a:spcPct val="100000"/>
              </a:lnSpc>
              <a:spcBef>
                <a:spcPts val="0"/>
              </a:spcBef>
              <a:spcAft>
                <a:spcPts val="0"/>
              </a:spcAft>
              <a:buClr>
                <a:schemeClr val="lt1"/>
              </a:buClr>
              <a:buSzPts val="2400"/>
              <a:buNone/>
              <a:defRPr sz="3200">
                <a:solidFill>
                  <a:schemeClr val="lt1"/>
                </a:solidFill>
              </a:defRPr>
            </a:lvl2pPr>
            <a:lvl3pPr lvl="2" rtl="0">
              <a:lnSpc>
                <a:spcPct val="100000"/>
              </a:lnSpc>
              <a:spcBef>
                <a:spcPts val="0"/>
              </a:spcBef>
              <a:spcAft>
                <a:spcPts val="0"/>
              </a:spcAft>
              <a:buClr>
                <a:schemeClr val="lt1"/>
              </a:buClr>
              <a:buSzPts val="2400"/>
              <a:buNone/>
              <a:defRPr sz="3200">
                <a:solidFill>
                  <a:schemeClr val="lt1"/>
                </a:solidFill>
              </a:defRPr>
            </a:lvl3pPr>
            <a:lvl4pPr lvl="3" rtl="0">
              <a:lnSpc>
                <a:spcPct val="100000"/>
              </a:lnSpc>
              <a:spcBef>
                <a:spcPts val="0"/>
              </a:spcBef>
              <a:spcAft>
                <a:spcPts val="0"/>
              </a:spcAft>
              <a:buClr>
                <a:schemeClr val="lt1"/>
              </a:buClr>
              <a:buSzPts val="2400"/>
              <a:buNone/>
              <a:defRPr sz="3200">
                <a:solidFill>
                  <a:schemeClr val="lt1"/>
                </a:solidFill>
              </a:defRPr>
            </a:lvl4pPr>
            <a:lvl5pPr lvl="4" rtl="0">
              <a:lnSpc>
                <a:spcPct val="100000"/>
              </a:lnSpc>
              <a:spcBef>
                <a:spcPts val="0"/>
              </a:spcBef>
              <a:spcAft>
                <a:spcPts val="0"/>
              </a:spcAft>
              <a:buClr>
                <a:schemeClr val="lt1"/>
              </a:buClr>
              <a:buSzPts val="2400"/>
              <a:buNone/>
              <a:defRPr sz="3200">
                <a:solidFill>
                  <a:schemeClr val="lt1"/>
                </a:solidFill>
              </a:defRPr>
            </a:lvl5pPr>
            <a:lvl6pPr lvl="5" rtl="0">
              <a:lnSpc>
                <a:spcPct val="100000"/>
              </a:lnSpc>
              <a:spcBef>
                <a:spcPts val="0"/>
              </a:spcBef>
              <a:spcAft>
                <a:spcPts val="0"/>
              </a:spcAft>
              <a:buClr>
                <a:schemeClr val="lt1"/>
              </a:buClr>
              <a:buSzPts val="2400"/>
              <a:buNone/>
              <a:defRPr sz="3200">
                <a:solidFill>
                  <a:schemeClr val="lt1"/>
                </a:solidFill>
              </a:defRPr>
            </a:lvl6pPr>
            <a:lvl7pPr lvl="6" rtl="0">
              <a:lnSpc>
                <a:spcPct val="100000"/>
              </a:lnSpc>
              <a:spcBef>
                <a:spcPts val="0"/>
              </a:spcBef>
              <a:spcAft>
                <a:spcPts val="0"/>
              </a:spcAft>
              <a:buClr>
                <a:schemeClr val="lt1"/>
              </a:buClr>
              <a:buSzPts val="2400"/>
              <a:buNone/>
              <a:defRPr sz="3200">
                <a:solidFill>
                  <a:schemeClr val="lt1"/>
                </a:solidFill>
              </a:defRPr>
            </a:lvl7pPr>
            <a:lvl8pPr lvl="7" rtl="0">
              <a:lnSpc>
                <a:spcPct val="100000"/>
              </a:lnSpc>
              <a:spcBef>
                <a:spcPts val="0"/>
              </a:spcBef>
              <a:spcAft>
                <a:spcPts val="0"/>
              </a:spcAft>
              <a:buClr>
                <a:schemeClr val="lt1"/>
              </a:buClr>
              <a:buSzPts val="2400"/>
              <a:buNone/>
              <a:defRPr sz="3200">
                <a:solidFill>
                  <a:schemeClr val="lt1"/>
                </a:solidFill>
              </a:defRPr>
            </a:lvl8pPr>
            <a:lvl9pPr lvl="8" rtl="0">
              <a:lnSpc>
                <a:spcPct val="100000"/>
              </a:lnSpc>
              <a:spcBef>
                <a:spcPts val="0"/>
              </a:spcBef>
              <a:spcAft>
                <a:spcPts val="0"/>
              </a:spcAft>
              <a:buClr>
                <a:schemeClr val="lt1"/>
              </a:buClr>
              <a:buSzPts val="2400"/>
              <a:buNone/>
              <a:defRPr sz="3200">
                <a:solidFill>
                  <a:schemeClr val="lt1"/>
                </a:solidFill>
              </a:defRPr>
            </a:lvl9pPr>
          </a:lstStyle>
          <a:p>
            <a:endParaRPr/>
          </a:p>
        </p:txBody>
      </p:sp>
      <p:sp>
        <p:nvSpPr>
          <p:cNvPr id="287" name="Google Shape;287;p4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t"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88" name="Google Shape;288;p45"/>
          <p:cNvSpPr txBox="1"/>
          <p:nvPr/>
        </p:nvSpPr>
        <p:spPr>
          <a:xfrm>
            <a:off x="-13433" y="6327633"/>
            <a:ext cx="1287600" cy="356400"/>
          </a:xfrm>
          <a:prstGeom prst="rect">
            <a:avLst/>
          </a:prstGeom>
          <a:noFill/>
          <a:ln>
            <a:noFill/>
          </a:ln>
        </p:spPr>
        <p:txBody>
          <a:bodyPr spcFirstLastPara="1" wrap="square" lIns="121900" tIns="121900" rIns="121900" bIns="121900" anchor="t" anchorCtr="0">
            <a:noAutofit/>
          </a:bodyPr>
          <a:lstStyle/>
          <a:p>
            <a:pPr marL="0" lvl="0" indent="0" algn="l" rtl="0">
              <a:spcBef>
                <a:spcPts val="0"/>
              </a:spcBef>
              <a:spcAft>
                <a:spcPts val="0"/>
              </a:spcAft>
              <a:buNone/>
            </a:pPr>
            <a:r>
              <a:rPr lang="en" sz="1333">
                <a:solidFill>
                  <a:srgbClr val="FFFFFF"/>
                </a:solidFill>
                <a:latin typeface="Proxima Nova"/>
                <a:ea typeface="Proxima Nova"/>
                <a:cs typeface="Proxima Nova"/>
                <a:sym typeface="Proxima Nova"/>
              </a:rPr>
              <a:t>Confidential</a:t>
            </a:r>
            <a:endParaRPr sz="1333">
              <a:solidFill>
                <a:srgbClr val="FFFFFF"/>
              </a:solidFill>
              <a:latin typeface="Proxima Nova"/>
              <a:ea typeface="Proxima Nova"/>
              <a:cs typeface="Proxima Nova"/>
              <a:sym typeface="Proxima Nova"/>
            </a:endParaRPr>
          </a:p>
        </p:txBody>
      </p:sp>
    </p:spTree>
    <p:extLst>
      <p:ext uri="{BB962C8B-B14F-4D97-AF65-F5344CB8AC3E}">
        <p14:creationId xmlns:p14="http://schemas.microsoft.com/office/powerpoint/2010/main" val="346880828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89"/>
        <p:cNvGrpSpPr/>
        <p:nvPr/>
      </p:nvGrpSpPr>
      <p:grpSpPr>
        <a:xfrm>
          <a:off x="0" y="0"/>
          <a:ext cx="0" cy="0"/>
          <a:chOff x="0" y="0"/>
          <a:chExt cx="0" cy="0"/>
        </a:xfrm>
      </p:grpSpPr>
      <p:sp>
        <p:nvSpPr>
          <p:cNvPr id="290" name="Google Shape;290;p46"/>
          <p:cNvSpPr/>
          <p:nvPr/>
        </p:nvSpPr>
        <p:spPr>
          <a:xfrm>
            <a:off x="0" y="6727600"/>
            <a:ext cx="12192000" cy="130400"/>
          </a:xfrm>
          <a:prstGeom prst="rect">
            <a:avLst/>
          </a:prstGeom>
          <a:solidFill>
            <a:srgbClr val="00767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91" name="Google Shape;291;p46"/>
          <p:cNvSpPr txBox="1">
            <a:spLocks noGrp="1"/>
          </p:cNvSpPr>
          <p:nvPr>
            <p:ph type="title"/>
          </p:nvPr>
        </p:nvSpPr>
        <p:spPr>
          <a:xfrm>
            <a:off x="415600" y="593367"/>
            <a:ext cx="10173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92" name="Google Shape;292;p46"/>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a:lvl1pPr>
            <a:lvl2pPr marL="1219170" lvl="1" indent="-406390" rtl="0">
              <a:spcBef>
                <a:spcPts val="2133"/>
              </a:spcBef>
              <a:spcAft>
                <a:spcPts val="0"/>
              </a:spcAft>
              <a:buSzPts val="1200"/>
              <a:buChar char="○"/>
              <a:defRPr/>
            </a:lvl2pPr>
            <a:lvl3pPr marL="1828754" lvl="2" indent="-397923" rtl="0">
              <a:spcBef>
                <a:spcPts val="2133"/>
              </a:spcBef>
              <a:spcAft>
                <a:spcPts val="0"/>
              </a:spcAft>
              <a:buSzPts val="1100"/>
              <a:buChar char="■"/>
              <a:defRPr/>
            </a:lvl3pPr>
            <a:lvl4pPr marL="2438339" lvl="3" indent="-397923" rtl="0">
              <a:spcBef>
                <a:spcPts val="2133"/>
              </a:spcBef>
              <a:spcAft>
                <a:spcPts val="0"/>
              </a:spcAft>
              <a:buSzPts val="1100"/>
              <a:buChar char="●"/>
              <a:defRPr/>
            </a:lvl4pPr>
            <a:lvl5pPr marL="3047924" lvl="4" indent="-397923" rtl="0">
              <a:spcBef>
                <a:spcPts val="2133"/>
              </a:spcBef>
              <a:spcAft>
                <a:spcPts val="0"/>
              </a:spcAft>
              <a:buSzPts val="1100"/>
              <a:buChar char="○"/>
              <a:defRPr/>
            </a:lvl5pPr>
            <a:lvl6pPr marL="3657509" lvl="5" indent="-397923" rtl="0">
              <a:spcBef>
                <a:spcPts val="2133"/>
              </a:spcBef>
              <a:spcAft>
                <a:spcPts val="0"/>
              </a:spcAft>
              <a:buSzPts val="1100"/>
              <a:buChar char="■"/>
              <a:defRPr/>
            </a:lvl6pPr>
            <a:lvl7pPr marL="4267093" lvl="6" indent="-397923" rtl="0">
              <a:spcBef>
                <a:spcPts val="2133"/>
              </a:spcBef>
              <a:spcAft>
                <a:spcPts val="0"/>
              </a:spcAft>
              <a:buSzPts val="1100"/>
              <a:buChar char="●"/>
              <a:defRPr/>
            </a:lvl7pPr>
            <a:lvl8pPr marL="4876678" lvl="7" indent="-397923" rtl="0">
              <a:spcBef>
                <a:spcPts val="2133"/>
              </a:spcBef>
              <a:spcAft>
                <a:spcPts val="0"/>
              </a:spcAft>
              <a:buSzPts val="1100"/>
              <a:buChar char="○"/>
              <a:defRPr/>
            </a:lvl8pPr>
            <a:lvl9pPr marL="5486263" lvl="8" indent="-397923" rtl="0">
              <a:spcBef>
                <a:spcPts val="2133"/>
              </a:spcBef>
              <a:spcAft>
                <a:spcPts val="2133"/>
              </a:spcAft>
              <a:buSzPts val="1100"/>
              <a:buChar char="■"/>
              <a:defRPr/>
            </a:lvl9pPr>
          </a:lstStyle>
          <a:p>
            <a:endParaRPr/>
          </a:p>
        </p:txBody>
      </p:sp>
      <p:sp>
        <p:nvSpPr>
          <p:cNvPr id="293" name="Google Shape;293;p4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
        <p:nvSpPr>
          <p:cNvPr id="294" name="Google Shape;294;p46"/>
          <p:cNvSpPr txBox="1"/>
          <p:nvPr/>
        </p:nvSpPr>
        <p:spPr>
          <a:xfrm>
            <a:off x="171867" y="60633"/>
            <a:ext cx="3356400" cy="292400"/>
          </a:xfrm>
          <a:prstGeom prst="rect">
            <a:avLst/>
          </a:prstGeom>
          <a:noFill/>
          <a:ln>
            <a:noFill/>
          </a:ln>
        </p:spPr>
        <p:txBody>
          <a:bodyPr spcFirstLastPara="1" wrap="square" lIns="121900" tIns="121900" rIns="121900" bIns="121900" anchor="t" anchorCtr="0">
            <a:noAutofit/>
          </a:bodyPr>
          <a:lstStyle/>
          <a:p>
            <a:pPr marL="0" lvl="0" indent="0" algn="l" rtl="0">
              <a:spcBef>
                <a:spcPts val="0"/>
              </a:spcBef>
              <a:spcAft>
                <a:spcPts val="0"/>
              </a:spcAft>
              <a:buNone/>
            </a:pPr>
            <a:r>
              <a:rPr lang="en" sz="1600" b="1" i="1">
                <a:latin typeface="Proxima Nova"/>
                <a:ea typeface="Proxima Nova"/>
                <a:cs typeface="Proxima Nova"/>
                <a:sym typeface="Proxima Nova"/>
              </a:rPr>
              <a:t>Privileged &amp; Confidential</a:t>
            </a:r>
            <a:endParaRPr sz="1600" b="1" i="1">
              <a:latin typeface="Proxima Nova"/>
              <a:ea typeface="Proxima Nova"/>
              <a:cs typeface="Proxima Nova"/>
              <a:sym typeface="Proxima Nova"/>
            </a:endParaRPr>
          </a:p>
        </p:txBody>
      </p:sp>
    </p:spTree>
    <p:extLst>
      <p:ext uri="{BB962C8B-B14F-4D97-AF65-F5344CB8AC3E}">
        <p14:creationId xmlns:p14="http://schemas.microsoft.com/office/powerpoint/2010/main" val="256787836"/>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TITLE_2">
  <p:cSld name="TITLE_2">
    <p:spTree>
      <p:nvGrpSpPr>
        <p:cNvPr id="1" name="Shape 295"/>
        <p:cNvGrpSpPr/>
        <p:nvPr/>
      </p:nvGrpSpPr>
      <p:grpSpPr>
        <a:xfrm>
          <a:off x="0" y="0"/>
          <a:ext cx="0" cy="0"/>
          <a:chOff x="0" y="0"/>
          <a:chExt cx="0" cy="0"/>
        </a:xfrm>
      </p:grpSpPr>
      <p:sp>
        <p:nvSpPr>
          <p:cNvPr id="296" name="Google Shape;296;p47"/>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6933"/>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
        <p:nvSpPr>
          <p:cNvPr id="297" name="Google Shape;297;p47"/>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3733"/>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298" name="Google Shape;298;p4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16620620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018F851B-5B14-4401-BEF1-7C0E50BE2C7F}" type="slidenum">
              <a:rPr lang="en-US"/>
              <a:pPr>
                <a:defRPr/>
              </a:pPr>
              <a:t>‹#›</a:t>
            </a:fld>
            <a:endParaRPr lang="en-US"/>
          </a:p>
        </p:txBody>
      </p:sp>
    </p:spTree>
    <p:extLst>
      <p:ext uri="{BB962C8B-B14F-4D97-AF65-F5344CB8AC3E}">
        <p14:creationId xmlns:p14="http://schemas.microsoft.com/office/powerpoint/2010/main" val="207730384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8D92970E-DF8E-4F77-A1BA-E844A6EAC0A1}" type="slidenum">
              <a:rPr lang="en-US"/>
              <a:pPr>
                <a:defRPr/>
              </a:pPr>
              <a:t>‹#›</a:t>
            </a:fld>
            <a:endParaRPr lang="en-US"/>
          </a:p>
        </p:txBody>
      </p:sp>
    </p:spTree>
    <p:extLst>
      <p:ext uri="{BB962C8B-B14F-4D97-AF65-F5344CB8AC3E}">
        <p14:creationId xmlns:p14="http://schemas.microsoft.com/office/powerpoint/2010/main" val="278976740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A3FD564F-AE75-43E9-973A-A38AB1DBCED2}" type="slidenum">
              <a:rPr lang="en-US"/>
              <a:pPr>
                <a:defRPr/>
              </a:pPr>
              <a:t>‹#›</a:t>
            </a:fld>
            <a:endParaRPr lang="en-US"/>
          </a:p>
        </p:txBody>
      </p:sp>
    </p:spTree>
    <p:extLst>
      <p:ext uri="{BB962C8B-B14F-4D97-AF65-F5344CB8AC3E}">
        <p14:creationId xmlns:p14="http://schemas.microsoft.com/office/powerpoint/2010/main" val="199053878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F4FD8279-E29D-4C2A-8FC0-8F75500CD595}" type="slidenum">
              <a:rPr lang="en-US"/>
              <a:pPr>
                <a:defRPr/>
              </a:pPr>
              <a:t>‹#›</a:t>
            </a:fld>
            <a:endParaRPr lang="en-US"/>
          </a:p>
        </p:txBody>
      </p:sp>
    </p:spTree>
    <p:extLst>
      <p:ext uri="{BB962C8B-B14F-4D97-AF65-F5344CB8AC3E}">
        <p14:creationId xmlns:p14="http://schemas.microsoft.com/office/powerpoint/2010/main" val="8303863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4851BF55-0190-4FF4-A286-DB91D61B3CBB}" type="slidenum">
              <a:rPr lang="en-US"/>
              <a:pPr>
                <a:defRPr/>
              </a:pPr>
              <a:t>‹#›</a:t>
            </a:fld>
            <a:endParaRPr lang="en-US"/>
          </a:p>
        </p:txBody>
      </p:sp>
    </p:spTree>
    <p:extLst>
      <p:ext uri="{BB962C8B-B14F-4D97-AF65-F5344CB8AC3E}">
        <p14:creationId xmlns:p14="http://schemas.microsoft.com/office/powerpoint/2010/main" val="231600101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4"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5" name="Rectangle 6"/>
          <p:cNvSpPr>
            <a:spLocks noGrp="1" noChangeArrowheads="1"/>
          </p:cNvSpPr>
          <p:nvPr>
            <p:ph type="sldNum" sz="quarter" idx="12"/>
          </p:nvPr>
        </p:nvSpPr>
        <p:spPr/>
        <p:txBody>
          <a:bodyPr/>
          <a:lstStyle>
            <a:lvl1pPr eaLnBrk="1" hangingPunct="1">
              <a:defRPr/>
            </a:lvl1pPr>
          </a:lstStyle>
          <a:p>
            <a:pPr>
              <a:defRPr/>
            </a:pPr>
            <a:fld id="{12797D38-5289-47A4-AE17-867062AC0558}" type="slidenum">
              <a:rPr lang="en-US"/>
              <a:pPr>
                <a:defRPr/>
              </a:pPr>
              <a:t>‹#›</a:t>
            </a:fld>
            <a:endParaRPr lang="en-US"/>
          </a:p>
        </p:txBody>
      </p:sp>
    </p:spTree>
    <p:extLst>
      <p:ext uri="{BB962C8B-B14F-4D97-AF65-F5344CB8AC3E}">
        <p14:creationId xmlns:p14="http://schemas.microsoft.com/office/powerpoint/2010/main" val="177641057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3"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4" name="Rectangle 6"/>
          <p:cNvSpPr>
            <a:spLocks noGrp="1" noChangeArrowheads="1"/>
          </p:cNvSpPr>
          <p:nvPr>
            <p:ph type="sldNum" sz="quarter" idx="12"/>
          </p:nvPr>
        </p:nvSpPr>
        <p:spPr/>
        <p:txBody>
          <a:bodyPr/>
          <a:lstStyle>
            <a:lvl1pPr eaLnBrk="1" hangingPunct="1">
              <a:defRPr/>
            </a:lvl1pPr>
          </a:lstStyle>
          <a:p>
            <a:pPr>
              <a:defRPr/>
            </a:pPr>
            <a:fld id="{DE0DF8F7-9F19-4DD7-AC7B-7AF6E6368758}" type="slidenum">
              <a:rPr lang="en-US"/>
              <a:pPr>
                <a:defRPr/>
              </a:pPr>
              <a:t>‹#›</a:t>
            </a:fld>
            <a:endParaRPr lang="en-US"/>
          </a:p>
        </p:txBody>
      </p:sp>
    </p:spTree>
    <p:extLst>
      <p:ext uri="{BB962C8B-B14F-4D97-AF65-F5344CB8AC3E}">
        <p14:creationId xmlns:p14="http://schemas.microsoft.com/office/powerpoint/2010/main" val="171490508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BED84D98-7707-4C6A-8D7D-C87F8BC9D362}" type="slidenum">
              <a:rPr lang="en-US"/>
              <a:pPr>
                <a:defRPr/>
              </a:pPr>
              <a:t>‹#›</a:t>
            </a:fld>
            <a:endParaRPr lang="en-US"/>
          </a:p>
        </p:txBody>
      </p:sp>
    </p:spTree>
    <p:extLst>
      <p:ext uri="{BB962C8B-B14F-4D97-AF65-F5344CB8AC3E}">
        <p14:creationId xmlns:p14="http://schemas.microsoft.com/office/powerpoint/2010/main" val="256074235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6"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7" name="Rectangle 6"/>
          <p:cNvSpPr>
            <a:spLocks noGrp="1" noChangeArrowheads="1"/>
          </p:cNvSpPr>
          <p:nvPr>
            <p:ph type="sldNum" sz="quarter" idx="12"/>
          </p:nvPr>
        </p:nvSpPr>
        <p:spPr/>
        <p:txBody>
          <a:bodyPr/>
          <a:lstStyle>
            <a:lvl1pPr eaLnBrk="1" hangingPunct="1">
              <a:defRPr/>
            </a:lvl1pPr>
          </a:lstStyle>
          <a:p>
            <a:pPr>
              <a:defRPr/>
            </a:pPr>
            <a:fld id="{A0CFF6AD-4254-4743-9315-FBD5F0665614}" type="slidenum">
              <a:rPr lang="en-US"/>
              <a:pPr>
                <a:defRPr/>
              </a:pPr>
              <a:t>‹#›</a:t>
            </a:fld>
            <a:endParaRPr lang="en-US"/>
          </a:p>
        </p:txBody>
      </p:sp>
    </p:spTree>
    <p:extLst>
      <p:ext uri="{BB962C8B-B14F-4D97-AF65-F5344CB8AC3E}">
        <p14:creationId xmlns:p14="http://schemas.microsoft.com/office/powerpoint/2010/main" val="67218283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BE4FAAB3-A66F-4555-91B8-F15B70C7F7DD}" type="slidenum">
              <a:rPr lang="en-US"/>
              <a:pPr>
                <a:defRPr/>
              </a:pPr>
              <a:t>‹#›</a:t>
            </a:fld>
            <a:endParaRPr lang="en-US"/>
          </a:p>
        </p:txBody>
      </p:sp>
    </p:spTree>
    <p:extLst>
      <p:ext uri="{BB962C8B-B14F-4D97-AF65-F5344CB8AC3E}">
        <p14:creationId xmlns:p14="http://schemas.microsoft.com/office/powerpoint/2010/main" val="424455337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76200"/>
            <a:ext cx="259080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76200"/>
            <a:ext cx="756920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5"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6" name="Rectangle 6"/>
          <p:cNvSpPr>
            <a:spLocks noGrp="1" noChangeArrowheads="1"/>
          </p:cNvSpPr>
          <p:nvPr>
            <p:ph type="sldNum" sz="quarter" idx="12"/>
          </p:nvPr>
        </p:nvSpPr>
        <p:spPr/>
        <p:txBody>
          <a:bodyPr/>
          <a:lstStyle>
            <a:lvl1pPr eaLnBrk="1" hangingPunct="1">
              <a:defRPr/>
            </a:lvl1pPr>
          </a:lstStyle>
          <a:p>
            <a:pPr>
              <a:defRPr/>
            </a:pPr>
            <a:fld id="{F03F172A-E924-4A75-8DE0-F992F100EF19}" type="slidenum">
              <a:rPr lang="en-US"/>
              <a:pPr>
                <a:defRPr/>
              </a:pPr>
              <a:t>‹#›</a:t>
            </a:fld>
            <a:endParaRPr lang="en-US"/>
          </a:p>
        </p:txBody>
      </p:sp>
    </p:spTree>
    <p:extLst>
      <p:ext uri="{BB962C8B-B14F-4D97-AF65-F5344CB8AC3E}">
        <p14:creationId xmlns:p14="http://schemas.microsoft.com/office/powerpoint/2010/main" val="416285915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quarter" idx="1"/>
          </p:nvPr>
        </p:nvSpPr>
        <p:spPr>
          <a:xfrm>
            <a:off x="9144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9144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8"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9" name="Rectangle 6"/>
          <p:cNvSpPr>
            <a:spLocks noGrp="1" noChangeArrowheads="1"/>
          </p:cNvSpPr>
          <p:nvPr>
            <p:ph type="sldNum" sz="quarter" idx="12"/>
          </p:nvPr>
        </p:nvSpPr>
        <p:spPr/>
        <p:txBody>
          <a:bodyPr/>
          <a:lstStyle>
            <a:lvl1pPr eaLnBrk="1" hangingPunct="1">
              <a:defRPr/>
            </a:lvl1pPr>
          </a:lstStyle>
          <a:p>
            <a:pPr>
              <a:defRPr/>
            </a:pPr>
            <a:fld id="{3E10190B-AF02-4114-9012-72545B20C39D}" type="slidenum">
              <a:rPr lang="en-US"/>
              <a:pPr>
                <a:defRPr/>
              </a:pPr>
              <a:t>‹#›</a:t>
            </a:fld>
            <a:endParaRPr lang="en-US"/>
          </a:p>
        </p:txBody>
      </p:sp>
    </p:spTree>
    <p:extLst>
      <p:ext uri="{BB962C8B-B14F-4D97-AF65-F5344CB8AC3E}">
        <p14:creationId xmlns:p14="http://schemas.microsoft.com/office/powerpoint/2010/main" val="1575418231"/>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4"/>
          <p:cNvSpPr>
            <a:spLocks noGrp="1" noChangeArrowheads="1"/>
          </p:cNvSpPr>
          <p:nvPr>
            <p:ph type="dt" sz="half" idx="10"/>
          </p:nvPr>
        </p:nvSpPr>
        <p:spPr/>
        <p:txBody>
          <a:bodyPr/>
          <a:lstStyle>
            <a:lvl1pPr eaLnBrk="1" hangingPunct="1">
              <a:defRPr/>
            </a:lvl1pPr>
          </a:lstStyle>
          <a:p>
            <a:pPr>
              <a:defRPr/>
            </a:pPr>
            <a:endParaRPr lang="en-US"/>
          </a:p>
        </p:txBody>
      </p:sp>
      <p:sp>
        <p:nvSpPr>
          <p:cNvPr id="7" name="Rectangle 5"/>
          <p:cNvSpPr>
            <a:spLocks noGrp="1" noChangeArrowheads="1"/>
          </p:cNvSpPr>
          <p:nvPr>
            <p:ph type="ftr" sz="quarter" idx="11"/>
          </p:nvPr>
        </p:nvSpPr>
        <p:spPr/>
        <p:txBody>
          <a:bodyPr/>
          <a:lstStyle>
            <a:lvl1pPr eaLnBrk="1" hangingPunct="1">
              <a:defRPr/>
            </a:lvl1pPr>
          </a:lstStyle>
          <a:p>
            <a:pPr>
              <a:defRPr/>
            </a:pPr>
            <a:endParaRPr lang="en-US"/>
          </a:p>
        </p:txBody>
      </p:sp>
      <p:sp>
        <p:nvSpPr>
          <p:cNvPr id="8" name="Rectangle 6"/>
          <p:cNvSpPr>
            <a:spLocks noGrp="1" noChangeArrowheads="1"/>
          </p:cNvSpPr>
          <p:nvPr>
            <p:ph type="sldNum" sz="quarter" idx="12"/>
          </p:nvPr>
        </p:nvSpPr>
        <p:spPr/>
        <p:txBody>
          <a:bodyPr/>
          <a:lstStyle>
            <a:lvl1pPr eaLnBrk="1" hangingPunct="1">
              <a:defRPr/>
            </a:lvl1pPr>
          </a:lstStyle>
          <a:p>
            <a:pPr>
              <a:defRPr/>
            </a:pPr>
            <a:fld id="{423A5F09-8336-46D2-B4DF-EE3E55040E6B}" type="slidenum">
              <a:rPr lang="en-US"/>
              <a:pPr>
                <a:defRPr/>
              </a:pPr>
              <a:t>‹#›</a:t>
            </a:fld>
            <a:endParaRPr lang="en-US"/>
          </a:p>
        </p:txBody>
      </p:sp>
    </p:spTree>
    <p:extLst>
      <p:ext uri="{BB962C8B-B14F-4D97-AF65-F5344CB8AC3E}">
        <p14:creationId xmlns:p14="http://schemas.microsoft.com/office/powerpoint/2010/main" val="368288691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08852C1B-9E26-4EE6-AB95-7A8DAC417C84}" type="slidenum">
              <a:rPr lang="en-US" altLang="en-US"/>
              <a:pPr>
                <a:defRPr/>
              </a:pPr>
              <a:t>‹#›</a:t>
            </a:fld>
            <a:endParaRPr lang="en-US" altLang="en-US"/>
          </a:p>
        </p:txBody>
      </p:sp>
    </p:spTree>
    <p:extLst>
      <p:ext uri="{BB962C8B-B14F-4D97-AF65-F5344CB8AC3E}">
        <p14:creationId xmlns:p14="http://schemas.microsoft.com/office/powerpoint/2010/main" val="64903229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6612E41C-161D-452A-901E-2511957A665F}" type="slidenum">
              <a:rPr lang="en-US" altLang="en-US"/>
              <a:pPr>
                <a:defRPr/>
              </a:pPr>
              <a:t>‹#›</a:t>
            </a:fld>
            <a:endParaRPr lang="en-US" altLang="en-US"/>
          </a:p>
        </p:txBody>
      </p:sp>
    </p:spTree>
    <p:extLst>
      <p:ext uri="{BB962C8B-B14F-4D97-AF65-F5344CB8AC3E}">
        <p14:creationId xmlns:p14="http://schemas.microsoft.com/office/powerpoint/2010/main" val="1458212343"/>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325A86FE-0853-4DC5-BF2B-A6388C6E12FE}" type="slidenum">
              <a:rPr lang="en-US" altLang="en-US"/>
              <a:pPr>
                <a:defRPr/>
              </a:pPr>
              <a:t>‹#›</a:t>
            </a:fld>
            <a:endParaRPr lang="en-US" altLang="en-US"/>
          </a:p>
        </p:txBody>
      </p:sp>
    </p:spTree>
    <p:extLst>
      <p:ext uri="{BB962C8B-B14F-4D97-AF65-F5344CB8AC3E}">
        <p14:creationId xmlns:p14="http://schemas.microsoft.com/office/powerpoint/2010/main" val="404198996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F43920FA-D36C-4644-A025-9C4EB1C2F904}" type="slidenum">
              <a:rPr lang="en-US" altLang="en-US"/>
              <a:pPr>
                <a:defRPr/>
              </a:pPr>
              <a:t>‹#›</a:t>
            </a:fld>
            <a:endParaRPr lang="en-US" altLang="en-US"/>
          </a:p>
        </p:txBody>
      </p:sp>
    </p:spTree>
    <p:extLst>
      <p:ext uri="{BB962C8B-B14F-4D97-AF65-F5344CB8AC3E}">
        <p14:creationId xmlns:p14="http://schemas.microsoft.com/office/powerpoint/2010/main" val="232845082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a:defRPr smtClean="0"/>
            </a:lvl1pPr>
          </a:lstStyle>
          <a:p>
            <a:pPr>
              <a:defRPr/>
            </a:pPr>
            <a:fld id="{B85CAA99-9C84-4219-9164-556AFCCF8A12}" type="slidenum">
              <a:rPr lang="en-US" altLang="en-US"/>
              <a:pPr>
                <a:defRPr/>
              </a:pPr>
              <a:t>‹#›</a:t>
            </a:fld>
            <a:endParaRPr lang="en-US" altLang="en-US"/>
          </a:p>
        </p:txBody>
      </p:sp>
    </p:spTree>
    <p:extLst>
      <p:ext uri="{BB962C8B-B14F-4D97-AF65-F5344CB8AC3E}">
        <p14:creationId xmlns:p14="http://schemas.microsoft.com/office/powerpoint/2010/main" val="202630304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A04F6BC5-75E8-4917-8DB6-A1278F58C06F}" type="slidenum">
              <a:rPr lang="en-US" altLang="en-US"/>
              <a:pPr>
                <a:defRPr/>
              </a:pPr>
              <a:t>‹#›</a:t>
            </a:fld>
            <a:endParaRPr lang="en-US" altLang="en-US"/>
          </a:p>
        </p:txBody>
      </p:sp>
    </p:spTree>
    <p:extLst>
      <p:ext uri="{BB962C8B-B14F-4D97-AF65-F5344CB8AC3E}">
        <p14:creationId xmlns:p14="http://schemas.microsoft.com/office/powerpoint/2010/main" val="3497477185"/>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a:defRPr smtClean="0"/>
            </a:lvl1pPr>
          </a:lstStyle>
          <a:p>
            <a:pPr>
              <a:defRPr/>
            </a:pPr>
            <a:fld id="{BEC7193C-A89A-4E22-B95A-63EA7E3BDDFF}" type="slidenum">
              <a:rPr lang="en-US" altLang="en-US"/>
              <a:pPr>
                <a:defRPr/>
              </a:pPr>
              <a:t>‹#›</a:t>
            </a:fld>
            <a:endParaRPr lang="en-US" altLang="en-US"/>
          </a:p>
        </p:txBody>
      </p:sp>
    </p:spTree>
    <p:extLst>
      <p:ext uri="{BB962C8B-B14F-4D97-AF65-F5344CB8AC3E}">
        <p14:creationId xmlns:p14="http://schemas.microsoft.com/office/powerpoint/2010/main" val="240631042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5E894AE4-D7C6-47FC-A356-6EE342238238}" type="slidenum">
              <a:rPr lang="en-US" altLang="en-US"/>
              <a:pPr>
                <a:defRPr/>
              </a:pPr>
              <a:t>‹#›</a:t>
            </a:fld>
            <a:endParaRPr lang="en-US" altLang="en-US"/>
          </a:p>
        </p:txBody>
      </p:sp>
    </p:spTree>
    <p:extLst>
      <p:ext uri="{BB962C8B-B14F-4D97-AF65-F5344CB8AC3E}">
        <p14:creationId xmlns:p14="http://schemas.microsoft.com/office/powerpoint/2010/main" val="4307884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85B8D5E5-58E9-451A-8186-3DC0397AF212}" type="slidenum">
              <a:rPr lang="en-US" altLang="en-US"/>
              <a:pPr>
                <a:defRPr/>
              </a:pPr>
              <a:t>‹#›</a:t>
            </a:fld>
            <a:endParaRPr lang="en-US" altLang="en-US"/>
          </a:p>
        </p:txBody>
      </p:sp>
    </p:spTree>
    <p:extLst>
      <p:ext uri="{BB962C8B-B14F-4D97-AF65-F5344CB8AC3E}">
        <p14:creationId xmlns:p14="http://schemas.microsoft.com/office/powerpoint/2010/main" val="293845254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05813D29-EFEE-4FB3-AD01-6FE4B1A41496}" type="slidenum">
              <a:rPr lang="en-US" altLang="en-US"/>
              <a:pPr>
                <a:defRPr/>
              </a:pPr>
              <a:t>‹#›</a:t>
            </a:fld>
            <a:endParaRPr lang="en-US" altLang="en-US"/>
          </a:p>
        </p:txBody>
      </p:sp>
    </p:spTree>
    <p:extLst>
      <p:ext uri="{BB962C8B-B14F-4D97-AF65-F5344CB8AC3E}">
        <p14:creationId xmlns:p14="http://schemas.microsoft.com/office/powerpoint/2010/main" val="3117976257"/>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BF63BE16-50A1-47F7-A2C8-FFBF79D42DA6}" type="slidenum">
              <a:rPr lang="en-US" altLang="en-US"/>
              <a:pPr>
                <a:defRPr/>
              </a:pPr>
              <a:t>‹#›</a:t>
            </a:fld>
            <a:endParaRPr lang="en-US" altLang="en-US"/>
          </a:p>
        </p:txBody>
      </p:sp>
    </p:spTree>
    <p:extLst>
      <p:ext uri="{BB962C8B-B14F-4D97-AF65-F5344CB8AC3E}">
        <p14:creationId xmlns:p14="http://schemas.microsoft.com/office/powerpoint/2010/main" val="352754604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C318BA17-7B22-4896-84AD-A28AC0588D40}" type="slidenum">
              <a:rPr lang="en-US" altLang="en-US"/>
              <a:pPr>
                <a:defRPr/>
              </a:pPr>
              <a:t>‹#›</a:t>
            </a:fld>
            <a:endParaRPr lang="en-US" altLang="en-US"/>
          </a:p>
        </p:txBody>
      </p:sp>
    </p:spTree>
    <p:extLst>
      <p:ext uri="{BB962C8B-B14F-4D97-AF65-F5344CB8AC3E}">
        <p14:creationId xmlns:p14="http://schemas.microsoft.com/office/powerpoint/2010/main" val="3346351113"/>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B8330655-648B-4C10-9179-A5BC4EE4D75C}" type="slidenum">
              <a:rPr lang="en-US" altLang="en-US"/>
              <a:pPr>
                <a:defRPr/>
              </a:pPr>
              <a:t>‹#›</a:t>
            </a:fld>
            <a:endParaRPr lang="en-US" altLang="en-US"/>
          </a:p>
        </p:txBody>
      </p:sp>
    </p:spTree>
    <p:extLst>
      <p:ext uri="{BB962C8B-B14F-4D97-AF65-F5344CB8AC3E}">
        <p14:creationId xmlns:p14="http://schemas.microsoft.com/office/powerpoint/2010/main" val="2596974119"/>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1C20C61D-1CA2-45AB-998E-8C54401935C3}" type="slidenum">
              <a:rPr lang="en-US" altLang="en-US"/>
              <a:pPr>
                <a:defRPr/>
              </a:pPr>
              <a:t>‹#›</a:t>
            </a:fld>
            <a:endParaRPr lang="en-US" altLang="en-US"/>
          </a:p>
        </p:txBody>
      </p:sp>
    </p:spTree>
    <p:extLst>
      <p:ext uri="{BB962C8B-B14F-4D97-AF65-F5344CB8AC3E}">
        <p14:creationId xmlns:p14="http://schemas.microsoft.com/office/powerpoint/2010/main" val="74114294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0DBDD52D-A8DC-48D6-86AA-4BD696D055C2}" type="slidenum">
              <a:rPr lang="en-US" altLang="en-US"/>
              <a:pPr>
                <a:defRPr/>
              </a:pPr>
              <a:t>‹#›</a:t>
            </a:fld>
            <a:endParaRPr lang="en-US" altLang="en-US"/>
          </a:p>
        </p:txBody>
      </p:sp>
    </p:spTree>
    <p:extLst>
      <p:ext uri="{BB962C8B-B14F-4D97-AF65-F5344CB8AC3E}">
        <p14:creationId xmlns:p14="http://schemas.microsoft.com/office/powerpoint/2010/main" val="428069013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a:defRPr smtClean="0"/>
            </a:lvl1pPr>
          </a:lstStyle>
          <a:p>
            <a:pPr>
              <a:defRPr/>
            </a:pPr>
            <a:fld id="{526D404C-73D0-4C01-9A07-1E04D9AC52CA}" type="slidenum">
              <a:rPr lang="en-US" altLang="en-US"/>
              <a:pPr>
                <a:defRPr/>
              </a:pPr>
              <a:t>‹#›</a:t>
            </a:fld>
            <a:endParaRPr lang="en-US" altLang="en-US"/>
          </a:p>
        </p:txBody>
      </p:sp>
    </p:spTree>
    <p:extLst>
      <p:ext uri="{BB962C8B-B14F-4D97-AF65-F5344CB8AC3E}">
        <p14:creationId xmlns:p14="http://schemas.microsoft.com/office/powerpoint/2010/main" val="2875823736"/>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64211661-1FC2-4C42-AF41-A10F0C0027CB}" type="slidenum">
              <a:rPr lang="en-US" altLang="en-US"/>
              <a:pPr>
                <a:defRPr/>
              </a:pPr>
              <a:t>‹#›</a:t>
            </a:fld>
            <a:endParaRPr lang="en-US" altLang="en-US"/>
          </a:p>
        </p:txBody>
      </p:sp>
    </p:spTree>
    <p:extLst>
      <p:ext uri="{BB962C8B-B14F-4D97-AF65-F5344CB8AC3E}">
        <p14:creationId xmlns:p14="http://schemas.microsoft.com/office/powerpoint/2010/main" val="2830244171"/>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a:defRPr smtClean="0"/>
            </a:lvl1pPr>
          </a:lstStyle>
          <a:p>
            <a:pPr>
              <a:defRPr/>
            </a:pPr>
            <a:fld id="{A051368B-2675-4FA7-B678-6A9C3EB4CB34}" type="slidenum">
              <a:rPr lang="en-US" altLang="en-US"/>
              <a:pPr>
                <a:defRPr/>
              </a:pPr>
              <a:t>‹#›</a:t>
            </a:fld>
            <a:endParaRPr lang="en-US" altLang="en-US"/>
          </a:p>
        </p:txBody>
      </p:sp>
    </p:spTree>
    <p:extLst>
      <p:ext uri="{BB962C8B-B14F-4D97-AF65-F5344CB8AC3E}">
        <p14:creationId xmlns:p14="http://schemas.microsoft.com/office/powerpoint/2010/main" val="364656358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3DB54E29-324B-4624-864B-A5E7F8DDEF68}" type="slidenum">
              <a:rPr lang="en-US" altLang="en-US"/>
              <a:pPr>
                <a:defRPr/>
              </a:pPr>
              <a:t>‹#›</a:t>
            </a:fld>
            <a:endParaRPr lang="en-US" altLang="en-US"/>
          </a:p>
        </p:txBody>
      </p:sp>
    </p:spTree>
    <p:extLst>
      <p:ext uri="{BB962C8B-B14F-4D97-AF65-F5344CB8AC3E}">
        <p14:creationId xmlns:p14="http://schemas.microsoft.com/office/powerpoint/2010/main" val="272166913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D41B0F42-8F47-4840-A7E7-D2AEE3E272CC}" type="slidenum">
              <a:rPr lang="en-US" altLang="en-US"/>
              <a:pPr>
                <a:defRPr/>
              </a:pPr>
              <a:t>‹#›</a:t>
            </a:fld>
            <a:endParaRPr lang="en-US" altLang="en-US"/>
          </a:p>
        </p:txBody>
      </p:sp>
    </p:spTree>
    <p:extLst>
      <p:ext uri="{BB962C8B-B14F-4D97-AF65-F5344CB8AC3E}">
        <p14:creationId xmlns:p14="http://schemas.microsoft.com/office/powerpoint/2010/main" val="373895423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366BA393-94D7-491B-83D8-DC38285157BC}" type="slidenum">
              <a:rPr lang="en-US" altLang="en-US"/>
              <a:pPr>
                <a:defRPr/>
              </a:pPr>
              <a:t>‹#›</a:t>
            </a:fld>
            <a:endParaRPr lang="en-US" altLang="en-US"/>
          </a:p>
        </p:txBody>
      </p:sp>
    </p:spTree>
    <p:extLst>
      <p:ext uri="{BB962C8B-B14F-4D97-AF65-F5344CB8AC3E}">
        <p14:creationId xmlns:p14="http://schemas.microsoft.com/office/powerpoint/2010/main" val="1763829160"/>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6CE0A86F-B109-45FA-AA1C-7C44C6617A76}" type="slidenum">
              <a:rPr lang="en-US" altLang="en-US"/>
              <a:pPr>
                <a:defRPr/>
              </a:pPr>
              <a:t>‹#›</a:t>
            </a:fld>
            <a:endParaRPr lang="en-US" altLang="en-US"/>
          </a:p>
        </p:txBody>
      </p:sp>
    </p:spTree>
    <p:extLst>
      <p:ext uri="{BB962C8B-B14F-4D97-AF65-F5344CB8AC3E}">
        <p14:creationId xmlns:p14="http://schemas.microsoft.com/office/powerpoint/2010/main" val="449657179"/>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lvl1pPr fontAlgn="auto">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fontAlgn="auto">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26770ABF-BE39-467E-A693-E73DB3C67358}" type="slidenum">
              <a:rPr lang="en-US" altLang="en-US"/>
              <a:pPr>
                <a:defRPr/>
              </a:pPr>
              <a:t>‹#›</a:t>
            </a:fld>
            <a:endParaRPr lang="en-US" altLang="en-US"/>
          </a:p>
        </p:txBody>
      </p:sp>
    </p:spTree>
    <p:extLst>
      <p:ext uri="{BB962C8B-B14F-4D97-AF65-F5344CB8AC3E}">
        <p14:creationId xmlns:p14="http://schemas.microsoft.com/office/powerpoint/2010/main" val="3367727881"/>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eaLnBrk="1" hangingPunct="1">
              <a:defRPr smtClean="0"/>
            </a:lvl1pPr>
          </a:lstStyle>
          <a:p>
            <a:pPr>
              <a:defRPr/>
            </a:pPr>
            <a:fld id="{6F0B7D05-4EF7-4E8F-A4FC-2AF14AD79CE4}" type="slidenum">
              <a:rPr lang="en-US" altLang="en-US"/>
              <a:pPr>
                <a:defRPr/>
              </a:pPr>
              <a:t>‹#›</a:t>
            </a:fld>
            <a:endParaRPr lang="en-US" altLang="en-US"/>
          </a:p>
        </p:txBody>
      </p:sp>
    </p:spTree>
    <p:extLst>
      <p:ext uri="{BB962C8B-B14F-4D97-AF65-F5344CB8AC3E}">
        <p14:creationId xmlns:p14="http://schemas.microsoft.com/office/powerpoint/2010/main" val="410984521"/>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eaLnBrk="1" hangingPunct="1">
              <a:defRPr smtClean="0"/>
            </a:lvl1pPr>
          </a:lstStyle>
          <a:p>
            <a:pPr>
              <a:defRPr/>
            </a:pPr>
            <a:fld id="{94BE7437-E281-44A6-9675-4AA85E8A32F1}" type="slidenum">
              <a:rPr lang="en-US" altLang="en-US"/>
              <a:pPr>
                <a:defRPr/>
              </a:pPr>
              <a:t>‹#›</a:t>
            </a:fld>
            <a:endParaRPr lang="en-US" altLang="en-US"/>
          </a:p>
        </p:txBody>
      </p:sp>
    </p:spTree>
    <p:extLst>
      <p:ext uri="{BB962C8B-B14F-4D97-AF65-F5344CB8AC3E}">
        <p14:creationId xmlns:p14="http://schemas.microsoft.com/office/powerpoint/2010/main" val="3839081177"/>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eaLnBrk="1" hangingPunct="1">
              <a:defRPr smtClean="0"/>
            </a:lvl1pPr>
          </a:lstStyle>
          <a:p>
            <a:pPr>
              <a:defRPr/>
            </a:pPr>
            <a:fld id="{2E546125-936B-4037-A3CF-6BFC14F866AB}" type="slidenum">
              <a:rPr lang="en-US" altLang="en-US"/>
              <a:pPr>
                <a:defRPr/>
              </a:pPr>
              <a:t>‹#›</a:t>
            </a:fld>
            <a:endParaRPr lang="en-US" altLang="en-US"/>
          </a:p>
        </p:txBody>
      </p:sp>
    </p:spTree>
    <p:extLst>
      <p:ext uri="{BB962C8B-B14F-4D97-AF65-F5344CB8AC3E}">
        <p14:creationId xmlns:p14="http://schemas.microsoft.com/office/powerpoint/2010/main" val="145070718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eaLnBrk="1" hangingPunct="1">
              <a:defRPr smtClean="0"/>
            </a:lvl1pPr>
          </a:lstStyle>
          <a:p>
            <a:pPr>
              <a:defRPr/>
            </a:pPr>
            <a:fld id="{CD90EB87-1E2E-4686-8DB1-DC3FFA5CA267}" type="slidenum">
              <a:rPr lang="en-US" altLang="en-US"/>
              <a:pPr>
                <a:defRPr/>
              </a:pPr>
              <a:t>‹#›</a:t>
            </a:fld>
            <a:endParaRPr lang="en-US" altLang="en-US"/>
          </a:p>
        </p:txBody>
      </p:sp>
    </p:spTree>
    <p:extLst>
      <p:ext uri="{BB962C8B-B14F-4D97-AF65-F5344CB8AC3E}">
        <p14:creationId xmlns:p14="http://schemas.microsoft.com/office/powerpoint/2010/main" val="252526944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8" name="Footer Placeholder 7"/>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9" name="Slide Number Placeholder 8"/>
          <p:cNvSpPr>
            <a:spLocks noGrp="1"/>
          </p:cNvSpPr>
          <p:nvPr>
            <p:ph type="sldNum" sz="quarter" idx="12"/>
          </p:nvPr>
        </p:nvSpPr>
        <p:spPr/>
        <p:txBody>
          <a:bodyPr/>
          <a:lstStyle>
            <a:lvl1pPr eaLnBrk="1" hangingPunct="1">
              <a:defRPr smtClean="0"/>
            </a:lvl1pPr>
          </a:lstStyle>
          <a:p>
            <a:pPr>
              <a:defRPr/>
            </a:pPr>
            <a:fld id="{F5C0AE8C-0492-4794-A435-FDC36EED17E5}" type="slidenum">
              <a:rPr lang="en-US" altLang="en-US"/>
              <a:pPr>
                <a:defRPr/>
              </a:pPr>
              <a:t>‹#›</a:t>
            </a:fld>
            <a:endParaRPr lang="en-US" altLang="en-US"/>
          </a:p>
        </p:txBody>
      </p:sp>
    </p:spTree>
    <p:extLst>
      <p:ext uri="{BB962C8B-B14F-4D97-AF65-F5344CB8AC3E}">
        <p14:creationId xmlns:p14="http://schemas.microsoft.com/office/powerpoint/2010/main" val="4213975414"/>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4" name="Footer Placeholder 3"/>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5" name="Slide Number Placeholder 4"/>
          <p:cNvSpPr>
            <a:spLocks noGrp="1"/>
          </p:cNvSpPr>
          <p:nvPr>
            <p:ph type="sldNum" sz="quarter" idx="12"/>
          </p:nvPr>
        </p:nvSpPr>
        <p:spPr/>
        <p:txBody>
          <a:bodyPr/>
          <a:lstStyle>
            <a:lvl1pPr eaLnBrk="1" hangingPunct="1">
              <a:defRPr smtClean="0"/>
            </a:lvl1pPr>
          </a:lstStyle>
          <a:p>
            <a:pPr>
              <a:defRPr/>
            </a:pPr>
            <a:fld id="{EA8C7B81-C5C6-4A52-B61E-B1756D1AB8B3}" type="slidenum">
              <a:rPr lang="en-US" altLang="en-US"/>
              <a:pPr>
                <a:defRPr/>
              </a:pPr>
              <a:t>‹#›</a:t>
            </a:fld>
            <a:endParaRPr lang="en-US" altLang="en-US"/>
          </a:p>
        </p:txBody>
      </p:sp>
    </p:spTree>
    <p:extLst>
      <p:ext uri="{BB962C8B-B14F-4D97-AF65-F5344CB8AC3E}">
        <p14:creationId xmlns:p14="http://schemas.microsoft.com/office/powerpoint/2010/main" val="1308956984"/>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3" name="Footer Placeholder 2"/>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4" name="Slide Number Placeholder 3"/>
          <p:cNvSpPr>
            <a:spLocks noGrp="1"/>
          </p:cNvSpPr>
          <p:nvPr>
            <p:ph type="sldNum" sz="quarter" idx="12"/>
          </p:nvPr>
        </p:nvSpPr>
        <p:spPr/>
        <p:txBody>
          <a:bodyPr/>
          <a:lstStyle>
            <a:lvl1pPr eaLnBrk="1" hangingPunct="1">
              <a:defRPr smtClean="0"/>
            </a:lvl1pPr>
          </a:lstStyle>
          <a:p>
            <a:pPr>
              <a:defRPr/>
            </a:pPr>
            <a:fld id="{9E254C05-5260-4F88-A02E-7238BE76FE4A}" type="slidenum">
              <a:rPr lang="en-US" altLang="en-US"/>
              <a:pPr>
                <a:defRPr/>
              </a:pPr>
              <a:t>‹#›</a:t>
            </a:fld>
            <a:endParaRPr lang="en-US" altLang="en-US"/>
          </a:p>
        </p:txBody>
      </p:sp>
    </p:spTree>
    <p:extLst>
      <p:ext uri="{BB962C8B-B14F-4D97-AF65-F5344CB8AC3E}">
        <p14:creationId xmlns:p14="http://schemas.microsoft.com/office/powerpoint/2010/main" val="3239556219"/>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eaLnBrk="1" hangingPunct="1">
              <a:defRPr smtClean="0"/>
            </a:lvl1pPr>
          </a:lstStyle>
          <a:p>
            <a:pPr>
              <a:defRPr/>
            </a:pPr>
            <a:fld id="{D5D3BB21-58EA-4D20-AEAB-DDB0C89A4EF5}" type="slidenum">
              <a:rPr lang="en-US" altLang="en-US"/>
              <a:pPr>
                <a:defRPr/>
              </a:pPr>
              <a:t>‹#›</a:t>
            </a:fld>
            <a:endParaRPr lang="en-US" altLang="en-US"/>
          </a:p>
        </p:txBody>
      </p:sp>
    </p:spTree>
    <p:extLst>
      <p:ext uri="{BB962C8B-B14F-4D97-AF65-F5344CB8AC3E}">
        <p14:creationId xmlns:p14="http://schemas.microsoft.com/office/powerpoint/2010/main" val="3567519353"/>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6" name="Footer Placeholder 5"/>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7" name="Slide Number Placeholder 6"/>
          <p:cNvSpPr>
            <a:spLocks noGrp="1"/>
          </p:cNvSpPr>
          <p:nvPr>
            <p:ph type="sldNum" sz="quarter" idx="12"/>
          </p:nvPr>
        </p:nvSpPr>
        <p:spPr/>
        <p:txBody>
          <a:bodyPr/>
          <a:lstStyle>
            <a:lvl1pPr eaLnBrk="1" hangingPunct="1">
              <a:defRPr smtClean="0"/>
            </a:lvl1pPr>
          </a:lstStyle>
          <a:p>
            <a:pPr>
              <a:defRPr/>
            </a:pPr>
            <a:fld id="{C9FCA061-2D89-4A1F-866A-D12EA34DA7FD}" type="slidenum">
              <a:rPr lang="en-US" altLang="en-US"/>
              <a:pPr>
                <a:defRPr/>
              </a:pPr>
              <a:t>‹#›</a:t>
            </a:fld>
            <a:endParaRPr lang="en-US" altLang="en-US"/>
          </a:p>
        </p:txBody>
      </p:sp>
    </p:spTree>
    <p:extLst>
      <p:ext uri="{BB962C8B-B14F-4D97-AF65-F5344CB8AC3E}">
        <p14:creationId xmlns:p14="http://schemas.microsoft.com/office/powerpoint/2010/main" val="90367817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eaLnBrk="1" hangingPunct="1">
              <a:defRPr smtClean="0"/>
            </a:lvl1pPr>
          </a:lstStyle>
          <a:p>
            <a:pPr>
              <a:defRPr/>
            </a:pPr>
            <a:fld id="{A8422E26-F3D5-451C-BA23-1345B3259272}" type="slidenum">
              <a:rPr lang="en-US" altLang="en-US"/>
              <a:pPr>
                <a:defRPr/>
              </a:pPr>
              <a:t>‹#›</a:t>
            </a:fld>
            <a:endParaRPr lang="en-US" altLang="en-US"/>
          </a:p>
        </p:txBody>
      </p:sp>
    </p:spTree>
    <p:extLst>
      <p:ext uri="{BB962C8B-B14F-4D97-AF65-F5344CB8AC3E}">
        <p14:creationId xmlns:p14="http://schemas.microsoft.com/office/powerpoint/2010/main" val="252294601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eaLnBrk="1" fontAlgn="auto" hangingPunct="1">
              <a:spcBef>
                <a:spcPts val="0"/>
              </a:spcBef>
              <a:spcAft>
                <a:spcPts val="0"/>
              </a:spcAft>
              <a:defRPr/>
            </a:lvl1pPr>
          </a:lstStyle>
          <a:p>
            <a:pPr>
              <a:defRPr/>
            </a:pPr>
            <a:endParaRPr lang="en-US"/>
          </a:p>
        </p:txBody>
      </p:sp>
      <p:sp>
        <p:nvSpPr>
          <p:cNvPr id="5" name="Footer Placeholder 4"/>
          <p:cNvSpPr>
            <a:spLocks noGrp="1"/>
          </p:cNvSpPr>
          <p:nvPr>
            <p:ph type="ftr" sz="quarter" idx="11"/>
          </p:nvPr>
        </p:nvSpPr>
        <p:spPr/>
        <p:txBody>
          <a:bodyPr/>
          <a:lstStyle>
            <a:lvl1pPr eaLnBrk="1" fontAlgn="auto" hangingPunct="1">
              <a:spcBef>
                <a:spcPts val="0"/>
              </a:spcBef>
              <a:spcAft>
                <a:spcPts val="0"/>
              </a:spcAft>
              <a:defRPr/>
            </a:lvl1pPr>
          </a:lstStyle>
          <a:p>
            <a:pPr>
              <a:defRPr/>
            </a:pPr>
            <a:endParaRPr lang="en-US"/>
          </a:p>
        </p:txBody>
      </p:sp>
      <p:sp>
        <p:nvSpPr>
          <p:cNvPr id="6" name="Slide Number Placeholder 5"/>
          <p:cNvSpPr>
            <a:spLocks noGrp="1"/>
          </p:cNvSpPr>
          <p:nvPr>
            <p:ph type="sldNum" sz="quarter" idx="12"/>
          </p:nvPr>
        </p:nvSpPr>
        <p:spPr/>
        <p:txBody>
          <a:bodyPr/>
          <a:lstStyle>
            <a:lvl1pPr eaLnBrk="1" hangingPunct="1">
              <a:defRPr smtClean="0"/>
            </a:lvl1pPr>
          </a:lstStyle>
          <a:p>
            <a:pPr>
              <a:defRPr/>
            </a:pPr>
            <a:fld id="{8E0990DF-E399-4149-B4E6-7026B2A051E1}" type="slidenum">
              <a:rPr lang="en-US" altLang="en-US"/>
              <a:pPr>
                <a:defRPr/>
              </a:pPr>
              <a:t>‹#›</a:t>
            </a:fld>
            <a:endParaRPr lang="en-US" altLang="en-US"/>
          </a:p>
        </p:txBody>
      </p:sp>
    </p:spTree>
    <p:extLst>
      <p:ext uri="{BB962C8B-B14F-4D97-AF65-F5344CB8AC3E}">
        <p14:creationId xmlns:p14="http://schemas.microsoft.com/office/powerpoint/2010/main" val="174089613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137BFC4-E86D-4A13-83A6-51B6F828F232}"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DC09D64-D82D-4133-8121-C3CD6CE329C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24309569"/>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60F76EE-BE7D-4C86-9A5D-73D265CFDE18}"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F35303D6-51E3-4B9F-923F-68E35A122F6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024846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2892ECF-023B-4C7D-A50E-897D938F7A9C}"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DA26DBB-A90A-41FC-9182-F2E44C9CB9C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777067508"/>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D80B4DD2-6187-4EDC-B201-8DB1FFA9FF67}"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1BC9CF2-0C21-47CB-B71C-9F6A2C49492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56155044"/>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59165C9-5363-4CD6-A4A9-66B89BCC94BB}" type="datetimeFigureOut">
              <a:rPr lang="en-US">
                <a:solidFill>
                  <a:prstClr val="black">
                    <a:tint val="75000"/>
                  </a:prstClr>
                </a:solidFill>
              </a:rPr>
              <a:pPr>
                <a:defRPr/>
              </a:pPr>
              <a:t>2/18/2026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2859CC1-4E22-4869-8ED3-339AEEDC507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582837864"/>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FCAF427-BD49-4177-B7E6-981EB925B682}" type="datetimeFigureOut">
              <a:rPr lang="en-US">
                <a:solidFill>
                  <a:prstClr val="black">
                    <a:tint val="75000"/>
                  </a:prstClr>
                </a:solidFill>
              </a:rPr>
              <a:pPr>
                <a:defRPr/>
              </a:pPr>
              <a:t>2/18/2026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F5BDB054-AEF1-411E-B2CA-1AE40C8955C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09830627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88A01F6-8F92-45AD-8FF2-F67DB0E4F224}" type="datetimeFigureOut">
              <a:rPr lang="en-US">
                <a:solidFill>
                  <a:prstClr val="black">
                    <a:tint val="75000"/>
                  </a:prstClr>
                </a:solidFill>
              </a:rPr>
              <a:pPr>
                <a:defRPr/>
              </a:pPr>
              <a:t>2/18/2026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2F630B83-042A-4BF5-9BA9-B078421092F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45821364"/>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386EA72-5F79-4EDF-BFCD-09CC7438600B}"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9EF5C58B-DB76-4988-8B4D-607E9257FAF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74589636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1504A10-87E0-4768-BC3D-FC8921A7AB66}"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4DCFB55-7B0B-49B9-8D52-C30C8A3753A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4468815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BA2B618-222F-4E35-AC25-2C9EED635C92}"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67D2AD0-D07C-4773-ACA0-D64C2366A64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59126339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08B1ADF-AD9D-4A44-B151-C3EFB72C702E}"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F4CB8C57-286F-4999-BEDD-16E1ABE7298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08541449"/>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28"/>
          <p:cNvSpPr>
            <a:spLocks noGrp="1" noChangeArrowheads="1"/>
          </p:cNvSpPr>
          <p:nvPr>
            <p:ph type="dt" sz="half" idx="10"/>
          </p:nvPr>
        </p:nvSpPr>
        <p:spPr/>
        <p:txBody>
          <a:bodyPr/>
          <a:lstStyle>
            <a:lvl1pPr>
              <a:defRPr/>
            </a:lvl1pPr>
          </a:lstStyle>
          <a:p>
            <a:pPr>
              <a:defRPr/>
            </a:pPr>
            <a:endParaRPr lang="en-US">
              <a:solidFill>
                <a:prstClr val="black">
                  <a:tint val="75000"/>
                </a:prstClr>
              </a:solidFill>
            </a:endParaRPr>
          </a:p>
        </p:txBody>
      </p:sp>
      <p:sp>
        <p:nvSpPr>
          <p:cNvPr id="7" name="Rectangle 1029"/>
          <p:cNvSpPr>
            <a:spLocks noGrp="1" noChangeArrowheads="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8" name="Rectangle 1030"/>
          <p:cNvSpPr>
            <a:spLocks noGrp="1" noChangeArrowheads="1"/>
          </p:cNvSpPr>
          <p:nvPr>
            <p:ph type="sldNum" sz="quarter" idx="12"/>
          </p:nvPr>
        </p:nvSpPr>
        <p:spPr/>
        <p:txBody>
          <a:bodyPr/>
          <a:lstStyle>
            <a:lvl1pPr>
              <a:defRPr/>
            </a:lvl1pPr>
          </a:lstStyle>
          <a:p>
            <a:pPr>
              <a:defRPr/>
            </a:pPr>
            <a:fld id="{C7F2F79C-4F4E-46B8-B10B-944B55A82C54}"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06113097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7EB8F4B-B2CE-4E1A-A94C-A3C341E3CD3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05863466"/>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1DA68D2-2E3B-4EB5-9074-3DF0E1080B5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82537348"/>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AD94A83-8AC2-469A-B472-1F126DA45D5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75031575"/>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60802F0-A34E-4355-8FCD-F111475028E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60942504"/>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E8C6FF6-F6F8-49D3-AABA-2BE3B8D51CC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372738"/>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DAE0CF5-AA2C-42FE-9B96-32FBC6F1723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6046652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8BEBE57-7781-448F-82FE-9B8602C8A26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37670474"/>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EBACBC9-385B-42B4-AD66-C00455F8F67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0141384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3F9CC2B-E015-46B4-BB3D-3F635CBF48E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64942277"/>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CC33A92-4343-440D-AFE4-836D9CC637A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3621828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76200"/>
            <a:ext cx="259080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76200"/>
            <a:ext cx="756920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32FF3B-0566-4553-AE69-8481917B69D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7740360"/>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quarter" idx="1"/>
          </p:nvPr>
        </p:nvSpPr>
        <p:spPr>
          <a:xfrm>
            <a:off x="9144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9144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14EE01E6-B8D6-4CCA-9D7D-D8F346D523A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895503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2"/>
          </p:nvPr>
        </p:nvSpPr>
        <p:spPr>
          <a:ln/>
        </p:spPr>
        <p:txBody>
          <a:bodyPr/>
          <a:lstStyle>
            <a:lvl1pPr>
              <a:defRPr/>
            </a:lvl1pPr>
          </a:lstStyle>
          <a:p>
            <a:pPr>
              <a:defRPr/>
            </a:pPr>
            <a:fld id="{1690E6C4-192E-40C0-AC62-58C9B08C6C0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32807755"/>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5E9AF14A-CE54-46CC-B3FB-372861090C58}" type="slidenum">
              <a:rPr lang="en-US" altLang="en-US"/>
              <a:pPr>
                <a:defRPr/>
              </a:pPr>
              <a:t>‹#›</a:t>
            </a:fld>
            <a:endParaRPr lang="en-US" altLang="en-US"/>
          </a:p>
        </p:txBody>
      </p:sp>
    </p:spTree>
    <p:extLst>
      <p:ext uri="{BB962C8B-B14F-4D97-AF65-F5344CB8AC3E}">
        <p14:creationId xmlns:p14="http://schemas.microsoft.com/office/powerpoint/2010/main" val="49357655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D1D7AF29-7200-4FDD-847C-79502DAA5CD5}" type="slidenum">
              <a:rPr lang="en-US" altLang="en-US"/>
              <a:pPr>
                <a:defRPr/>
              </a:pPr>
              <a:t>‹#›</a:t>
            </a:fld>
            <a:endParaRPr lang="en-US" altLang="en-US"/>
          </a:p>
        </p:txBody>
      </p:sp>
    </p:spTree>
    <p:extLst>
      <p:ext uri="{BB962C8B-B14F-4D97-AF65-F5344CB8AC3E}">
        <p14:creationId xmlns:p14="http://schemas.microsoft.com/office/powerpoint/2010/main" val="978110778"/>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D7BC6546-1AB2-40B6-82E9-C442A60DB890}" type="slidenum">
              <a:rPr lang="en-US" altLang="en-US"/>
              <a:pPr>
                <a:defRPr/>
              </a:pPr>
              <a:t>‹#›</a:t>
            </a:fld>
            <a:endParaRPr lang="en-US" altLang="en-US"/>
          </a:p>
        </p:txBody>
      </p:sp>
    </p:spTree>
    <p:extLst>
      <p:ext uri="{BB962C8B-B14F-4D97-AF65-F5344CB8AC3E}">
        <p14:creationId xmlns:p14="http://schemas.microsoft.com/office/powerpoint/2010/main" val="3163722408"/>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7"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A0AA9E00-4B85-444B-99A3-FF6974ED7359}" type="slidenum">
              <a:rPr lang="en-US" altLang="en-US"/>
              <a:pPr>
                <a:defRPr/>
              </a:pPr>
              <a:t>‹#›</a:t>
            </a:fld>
            <a:endParaRPr lang="en-US" altLang="en-US"/>
          </a:p>
        </p:txBody>
      </p:sp>
    </p:spTree>
    <p:extLst>
      <p:ext uri="{BB962C8B-B14F-4D97-AF65-F5344CB8AC3E}">
        <p14:creationId xmlns:p14="http://schemas.microsoft.com/office/powerpoint/2010/main" val="217758444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8"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9"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0E69B429-A40C-4EB7-B542-1212B12CA01C}" type="slidenum">
              <a:rPr lang="en-US" altLang="en-US"/>
              <a:pPr>
                <a:defRPr/>
              </a:pPr>
              <a:t>‹#›</a:t>
            </a:fld>
            <a:endParaRPr lang="en-US" altLang="en-US"/>
          </a:p>
        </p:txBody>
      </p:sp>
    </p:spTree>
    <p:extLst>
      <p:ext uri="{BB962C8B-B14F-4D97-AF65-F5344CB8AC3E}">
        <p14:creationId xmlns:p14="http://schemas.microsoft.com/office/powerpoint/2010/main" val="2739065068"/>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4"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000B7FA5-897C-4F99-9360-ECC630433D15}" type="slidenum">
              <a:rPr lang="en-US" altLang="en-US"/>
              <a:pPr>
                <a:defRPr/>
              </a:pPr>
              <a:t>‹#›</a:t>
            </a:fld>
            <a:endParaRPr lang="en-US" altLang="en-US"/>
          </a:p>
        </p:txBody>
      </p:sp>
    </p:spTree>
    <p:extLst>
      <p:ext uri="{BB962C8B-B14F-4D97-AF65-F5344CB8AC3E}">
        <p14:creationId xmlns:p14="http://schemas.microsoft.com/office/powerpoint/2010/main" val="308322013"/>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3"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4"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A65C4158-B971-4891-8A53-4ED7E407D0B5}" type="slidenum">
              <a:rPr lang="en-US" altLang="en-US"/>
              <a:pPr>
                <a:defRPr/>
              </a:pPr>
              <a:t>‹#›</a:t>
            </a:fld>
            <a:endParaRPr lang="en-US" altLang="en-US"/>
          </a:p>
        </p:txBody>
      </p:sp>
    </p:spTree>
    <p:extLst>
      <p:ext uri="{BB962C8B-B14F-4D97-AF65-F5344CB8AC3E}">
        <p14:creationId xmlns:p14="http://schemas.microsoft.com/office/powerpoint/2010/main" val="92371596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7"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EFBB7B24-FC51-4222-BDC8-E0DBAF5AD885}" type="slidenum">
              <a:rPr lang="en-US" altLang="en-US"/>
              <a:pPr>
                <a:defRPr/>
              </a:pPr>
              <a:t>‹#›</a:t>
            </a:fld>
            <a:endParaRPr lang="en-US" altLang="en-US"/>
          </a:p>
        </p:txBody>
      </p:sp>
    </p:spTree>
    <p:extLst>
      <p:ext uri="{BB962C8B-B14F-4D97-AF65-F5344CB8AC3E}">
        <p14:creationId xmlns:p14="http://schemas.microsoft.com/office/powerpoint/2010/main" val="3681695343"/>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7"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C66FABD8-BC54-4727-BF2A-C05D1A1F39D3}" type="slidenum">
              <a:rPr lang="en-US" altLang="en-US"/>
              <a:pPr>
                <a:defRPr/>
              </a:pPr>
              <a:t>‹#›</a:t>
            </a:fld>
            <a:endParaRPr lang="en-US" altLang="en-US"/>
          </a:p>
        </p:txBody>
      </p:sp>
    </p:spTree>
    <p:extLst>
      <p:ext uri="{BB962C8B-B14F-4D97-AF65-F5344CB8AC3E}">
        <p14:creationId xmlns:p14="http://schemas.microsoft.com/office/powerpoint/2010/main" val="367292126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9B9FD225-C4E9-4F66-BDFA-44047F7C47E7}" type="slidenum">
              <a:rPr lang="en-US" altLang="en-US"/>
              <a:pPr>
                <a:defRPr/>
              </a:pPr>
              <a:t>‹#›</a:t>
            </a:fld>
            <a:endParaRPr lang="en-US" altLang="en-US"/>
          </a:p>
        </p:txBody>
      </p:sp>
    </p:spTree>
    <p:extLst>
      <p:ext uri="{BB962C8B-B14F-4D97-AF65-F5344CB8AC3E}">
        <p14:creationId xmlns:p14="http://schemas.microsoft.com/office/powerpoint/2010/main" val="1117338001"/>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76200"/>
            <a:ext cx="259080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76200"/>
            <a:ext cx="756920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5"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6"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9398F439-F188-4655-9005-8ED0B55F4DBD}" type="slidenum">
              <a:rPr lang="en-US" altLang="en-US"/>
              <a:pPr>
                <a:defRPr/>
              </a:pPr>
              <a:t>‹#›</a:t>
            </a:fld>
            <a:endParaRPr lang="en-US" altLang="en-US"/>
          </a:p>
        </p:txBody>
      </p:sp>
    </p:spTree>
    <p:extLst>
      <p:ext uri="{BB962C8B-B14F-4D97-AF65-F5344CB8AC3E}">
        <p14:creationId xmlns:p14="http://schemas.microsoft.com/office/powerpoint/2010/main" val="3626760651"/>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7"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8"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D7EFDD23-6C87-4032-A52F-ECE4F1330227}" type="slidenum">
              <a:rPr lang="en-US" altLang="en-US"/>
              <a:pPr>
                <a:defRPr/>
              </a:pPr>
              <a:t>‹#›</a:t>
            </a:fld>
            <a:endParaRPr lang="en-US" altLang="en-US"/>
          </a:p>
        </p:txBody>
      </p:sp>
    </p:spTree>
    <p:extLst>
      <p:ext uri="{BB962C8B-B14F-4D97-AF65-F5344CB8AC3E}">
        <p14:creationId xmlns:p14="http://schemas.microsoft.com/office/powerpoint/2010/main" val="242641172"/>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quarter" idx="1"/>
          </p:nvPr>
        </p:nvSpPr>
        <p:spPr>
          <a:xfrm>
            <a:off x="9144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9144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8"/>
          <p:cNvSpPr>
            <a:spLocks noGrp="1" noChangeArrowheads="1"/>
          </p:cNvSpPr>
          <p:nvPr>
            <p:ph type="dt" sz="half" idx="10"/>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8" name="Rectangle 1029"/>
          <p:cNvSpPr>
            <a:spLocks noGrp="1" noChangeArrowheads="1"/>
          </p:cNvSpPr>
          <p:nvPr>
            <p:ph type="ftr" sz="quarter" idx="11"/>
          </p:nvPr>
        </p:nvSpPr>
        <p:spPr/>
        <p:txBody>
          <a:bodyPr/>
          <a:lstStyle>
            <a:lvl1pPr eaLnBrk="1" fontAlgn="auto" hangingPunct="1">
              <a:spcBef>
                <a:spcPts val="0"/>
              </a:spcBef>
              <a:spcAft>
                <a:spcPts val="0"/>
              </a:spcAft>
              <a:defRPr>
                <a:latin typeface="+mn-lt"/>
              </a:defRPr>
            </a:lvl1pPr>
          </a:lstStyle>
          <a:p>
            <a:pPr>
              <a:defRPr/>
            </a:pPr>
            <a:endParaRPr lang="en-US"/>
          </a:p>
        </p:txBody>
      </p:sp>
      <p:sp>
        <p:nvSpPr>
          <p:cNvPr id="9" name="Rectangle 1030"/>
          <p:cNvSpPr>
            <a:spLocks noGrp="1" noChangeArrowheads="1"/>
          </p:cNvSpPr>
          <p:nvPr>
            <p:ph type="sldNum" sz="quarter" idx="12"/>
          </p:nvPr>
        </p:nvSpPr>
        <p:spPr/>
        <p:txBody>
          <a:bodyPr/>
          <a:lstStyle>
            <a:lvl1pPr eaLnBrk="1" hangingPunct="1">
              <a:defRPr smtClean="0">
                <a:latin typeface="Arial" panose="020B0604020202020204" pitchFamily="34" charset="0"/>
              </a:defRPr>
            </a:lvl1pPr>
          </a:lstStyle>
          <a:p>
            <a:pPr>
              <a:defRPr/>
            </a:pPr>
            <a:fld id="{883C3177-D339-41A2-9E14-2B8FC5D2C64D}" type="slidenum">
              <a:rPr lang="en-US" altLang="en-US"/>
              <a:pPr>
                <a:defRPr/>
              </a:pPr>
              <a:t>‹#›</a:t>
            </a:fld>
            <a:endParaRPr lang="en-US" altLang="en-US"/>
          </a:p>
        </p:txBody>
      </p:sp>
    </p:spTree>
    <p:extLst>
      <p:ext uri="{BB962C8B-B14F-4D97-AF65-F5344CB8AC3E}">
        <p14:creationId xmlns:p14="http://schemas.microsoft.com/office/powerpoint/2010/main" val="270177038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D26929-A8E5-4FE3-A7E1-06C601397B86}"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A0C15F1-F9C9-47CF-AFCD-1D87CDD11A9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29203269"/>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E2D9BC47-4CFC-4BE7-81A5-1CB9CACB1D10}"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987007C-3604-4463-B95E-C4F96D0FD79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00547091"/>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79CBE584-2AEF-445B-B369-8E6C8AA7F11D}"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5136214-1FA2-4B93-93A1-C28758D5185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65045396"/>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0D841AE7-4880-4893-AA78-40715E9EFB85}"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50A6EC7A-1EF4-4174-B894-819821C050F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522897397"/>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531F5FB7-AF87-44B3-BBF6-42F3F5409DD3}" type="datetimeFigureOut">
              <a:rPr lang="en-US">
                <a:solidFill>
                  <a:prstClr val="black">
                    <a:tint val="75000"/>
                  </a:prstClr>
                </a:solidFill>
              </a:rPr>
              <a:pPr>
                <a:defRPr/>
              </a:pPr>
              <a:t>2/18/2026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54682420-4F2C-4CD2-B071-4446D1AD4DC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129861084"/>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15D48A3A-94B3-4CD1-B4DF-7600841B1EF4}" type="datetimeFigureOut">
              <a:rPr lang="en-US">
                <a:solidFill>
                  <a:prstClr val="black">
                    <a:tint val="75000"/>
                  </a:prstClr>
                </a:solidFill>
              </a:rPr>
              <a:pPr>
                <a:defRPr/>
              </a:pPr>
              <a:t>2/18/2026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CFB776C8-80ED-43A8-BE95-04AE234C246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3988371"/>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C928101-580D-4730-BF3B-C6535F3FC454}" type="datetimeFigureOut">
              <a:rPr lang="en-US">
                <a:solidFill>
                  <a:prstClr val="black">
                    <a:tint val="75000"/>
                  </a:prstClr>
                </a:solidFill>
              </a:rPr>
              <a:pPr>
                <a:defRPr/>
              </a:pPr>
              <a:t>2/18/2026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23E3C7FF-D131-4E28-9649-5675A454CD7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715786864"/>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E29106F-4F9D-4F32-9116-961E05047807}"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2ACEDA-E89E-478F-BF72-57BAFF7C82E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82544430"/>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8960911-8829-4C50-A777-56DEEF869C42}" type="datetimeFigureOut">
              <a:rPr lang="en-US">
                <a:solidFill>
                  <a:prstClr val="black">
                    <a:tint val="75000"/>
                  </a:prstClr>
                </a:solidFill>
              </a:rPr>
              <a:pPr>
                <a:defRPr/>
              </a:pPr>
              <a:t>2/18/2026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5D0460B-0486-4310-AA7D-21EFB0A5BD9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82217461"/>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DB654B3-A5BA-4B1F-B6E5-EBF8A547F4D0}"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4DDF700-39A4-4298-B454-90ED1CF139E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541457065"/>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BC66776-2EFD-4B83-B421-80E96FD9A33B}"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C7EE43B-CF1C-4612-86D6-2895A6D4F10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455132783"/>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Text Placeholder 2"/>
          <p:cNvSpPr>
            <a:spLocks noGrp="1"/>
          </p:cNvSpPr>
          <p:nvPr>
            <p:ph type="body"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CF507D0-B977-4740-8279-C9CFD49FDA9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337968225"/>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98F466A-FB8A-44AC-8124-F15668B96B56}" type="slidenum">
              <a:rPr lang="en-US" smtClean="0"/>
              <a:pPr>
                <a:defRPr/>
              </a:pPr>
              <a:t>‹#›</a:t>
            </a:fld>
            <a:endParaRPr lang="en-US"/>
          </a:p>
        </p:txBody>
      </p:sp>
    </p:spTree>
    <p:extLst>
      <p:ext uri="{BB962C8B-B14F-4D97-AF65-F5344CB8AC3E}">
        <p14:creationId xmlns:p14="http://schemas.microsoft.com/office/powerpoint/2010/main" val="808980287"/>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6A585EC-33ED-4BDF-9A81-E70F1ABDFCA4}" type="slidenum">
              <a:rPr lang="en-US" smtClean="0"/>
              <a:pPr>
                <a:defRPr/>
              </a:pPr>
              <a:t>‹#›</a:t>
            </a:fld>
            <a:endParaRPr lang="en-US"/>
          </a:p>
        </p:txBody>
      </p:sp>
    </p:spTree>
    <p:extLst>
      <p:ext uri="{BB962C8B-B14F-4D97-AF65-F5344CB8AC3E}">
        <p14:creationId xmlns:p14="http://schemas.microsoft.com/office/powerpoint/2010/main" val="341546663"/>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9FA588A-274E-450B-9BBB-4FAED9595066}" type="slidenum">
              <a:rPr lang="en-US" smtClean="0"/>
              <a:pPr>
                <a:defRPr/>
              </a:pPr>
              <a:t>‹#›</a:t>
            </a:fld>
            <a:endParaRPr lang="en-US"/>
          </a:p>
        </p:txBody>
      </p:sp>
    </p:spTree>
    <p:extLst>
      <p:ext uri="{BB962C8B-B14F-4D97-AF65-F5344CB8AC3E}">
        <p14:creationId xmlns:p14="http://schemas.microsoft.com/office/powerpoint/2010/main" val="1199629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478BEF7-F514-46A2-B6ED-A610827ABA87}" type="slidenum">
              <a:rPr lang="en-US" smtClean="0"/>
              <a:pPr>
                <a:defRPr/>
              </a:pPr>
              <a:t>‹#›</a:t>
            </a:fld>
            <a:endParaRPr lang="en-US"/>
          </a:p>
        </p:txBody>
      </p:sp>
    </p:spTree>
    <p:extLst>
      <p:ext uri="{BB962C8B-B14F-4D97-AF65-F5344CB8AC3E}">
        <p14:creationId xmlns:p14="http://schemas.microsoft.com/office/powerpoint/2010/main" val="67660234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7FF0A687-61BF-4D48-860D-E0334468BBA1}" type="slidenum">
              <a:rPr lang="en-US" smtClean="0"/>
              <a:pPr>
                <a:defRPr/>
              </a:pPr>
              <a:t>‹#›</a:t>
            </a:fld>
            <a:endParaRPr lang="en-US"/>
          </a:p>
        </p:txBody>
      </p:sp>
    </p:spTree>
    <p:extLst>
      <p:ext uri="{BB962C8B-B14F-4D97-AF65-F5344CB8AC3E}">
        <p14:creationId xmlns:p14="http://schemas.microsoft.com/office/powerpoint/2010/main" val="466752452"/>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1CB89CE-55E9-419A-A2EF-4349E5080B98}" type="slidenum">
              <a:rPr lang="en-US" smtClean="0"/>
              <a:pPr>
                <a:defRPr/>
              </a:pPr>
              <a:t>‹#›</a:t>
            </a:fld>
            <a:endParaRPr lang="en-US"/>
          </a:p>
        </p:txBody>
      </p:sp>
    </p:spTree>
    <p:extLst>
      <p:ext uri="{BB962C8B-B14F-4D97-AF65-F5344CB8AC3E}">
        <p14:creationId xmlns:p14="http://schemas.microsoft.com/office/powerpoint/2010/main" val="3231622483"/>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6E97FFF7-47F4-41B7-BFFD-A71969F75455}" type="slidenum">
              <a:rPr lang="en-US" smtClean="0"/>
              <a:pPr>
                <a:defRPr/>
              </a:pPr>
              <a:t>‹#›</a:t>
            </a:fld>
            <a:endParaRPr lang="en-US"/>
          </a:p>
        </p:txBody>
      </p:sp>
    </p:spTree>
    <p:extLst>
      <p:ext uri="{BB962C8B-B14F-4D97-AF65-F5344CB8AC3E}">
        <p14:creationId xmlns:p14="http://schemas.microsoft.com/office/powerpoint/2010/main" val="2453001376"/>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4E812C3-78BE-4FFA-866B-731D27015691}" type="slidenum">
              <a:rPr lang="en-US" smtClean="0"/>
              <a:pPr>
                <a:defRPr/>
              </a:pPr>
              <a:t>‹#›</a:t>
            </a:fld>
            <a:endParaRPr lang="en-US"/>
          </a:p>
        </p:txBody>
      </p:sp>
    </p:spTree>
    <p:extLst>
      <p:ext uri="{BB962C8B-B14F-4D97-AF65-F5344CB8AC3E}">
        <p14:creationId xmlns:p14="http://schemas.microsoft.com/office/powerpoint/2010/main" val="21536100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AFE8EB8-BE31-48FC-BD55-E7636109EDED}" type="slidenum">
              <a:rPr lang="en-US" smtClean="0"/>
              <a:pPr>
                <a:defRPr/>
              </a:pPr>
              <a:t>‹#›</a:t>
            </a:fld>
            <a:endParaRPr lang="en-US"/>
          </a:p>
        </p:txBody>
      </p:sp>
    </p:spTree>
    <p:extLst>
      <p:ext uri="{BB962C8B-B14F-4D97-AF65-F5344CB8AC3E}">
        <p14:creationId xmlns:p14="http://schemas.microsoft.com/office/powerpoint/2010/main" val="2211485524"/>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DA41C3D-07E3-4795-BCDF-BF4D51DFB5BE}" type="slidenum">
              <a:rPr lang="en-US" smtClean="0"/>
              <a:pPr>
                <a:defRPr/>
              </a:pPr>
              <a:t>‹#›</a:t>
            </a:fld>
            <a:endParaRPr lang="en-US"/>
          </a:p>
        </p:txBody>
      </p:sp>
    </p:spTree>
    <p:extLst>
      <p:ext uri="{BB962C8B-B14F-4D97-AF65-F5344CB8AC3E}">
        <p14:creationId xmlns:p14="http://schemas.microsoft.com/office/powerpoint/2010/main" val="96404064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76200"/>
            <a:ext cx="259080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76200"/>
            <a:ext cx="756920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9DD0E20-865B-4477-8212-2040FCF4CAE3}" type="slidenum">
              <a:rPr lang="en-US" smtClean="0"/>
              <a:pPr>
                <a:defRPr/>
              </a:pPr>
              <a:t>‹#›</a:t>
            </a:fld>
            <a:endParaRPr lang="en-US"/>
          </a:p>
        </p:txBody>
      </p:sp>
    </p:spTree>
    <p:extLst>
      <p:ext uri="{BB962C8B-B14F-4D97-AF65-F5344CB8AC3E}">
        <p14:creationId xmlns:p14="http://schemas.microsoft.com/office/powerpoint/2010/main" val="3009841235"/>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Text Placeholder 2"/>
          <p:cNvSpPr>
            <a:spLocks noGrp="1"/>
          </p:cNvSpPr>
          <p:nvPr>
            <p:ph type="body"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C75FB-2373-4000-8620-B9B5F50B3A74}" type="slidenum">
              <a:rPr lang="en-US" smtClean="0"/>
              <a:pPr>
                <a:defRPr/>
              </a:pPr>
              <a:t>‹#›</a:t>
            </a:fld>
            <a:endParaRPr lang="en-US"/>
          </a:p>
        </p:txBody>
      </p:sp>
    </p:spTree>
    <p:extLst>
      <p:ext uri="{BB962C8B-B14F-4D97-AF65-F5344CB8AC3E}">
        <p14:creationId xmlns:p14="http://schemas.microsoft.com/office/powerpoint/2010/main" val="315873834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hart Placeholder 2"/>
          <p:cNvSpPr>
            <a:spLocks noGrp="1"/>
          </p:cNvSpPr>
          <p:nvPr>
            <p:ph type="chart" idx="1"/>
          </p:nvPr>
        </p:nvSpPr>
        <p:spPr>
          <a:xfrm>
            <a:off x="914400" y="914400"/>
            <a:ext cx="10363200" cy="5257800"/>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E86B591-ACE6-48FB-A7B5-69BBE5878DC6}" type="slidenum">
              <a:rPr lang="en-US" smtClean="0"/>
              <a:pPr>
                <a:defRPr/>
              </a:pPr>
              <a:t>‹#›</a:t>
            </a:fld>
            <a:endParaRPr lang="en-US"/>
          </a:p>
        </p:txBody>
      </p:sp>
    </p:spTree>
    <p:extLst>
      <p:ext uri="{BB962C8B-B14F-4D97-AF65-F5344CB8AC3E}">
        <p14:creationId xmlns:p14="http://schemas.microsoft.com/office/powerpoint/2010/main" val="279679195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4CA3E32-E94E-4E85-9EF9-9C165F179DE0}"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4221577-81C2-41DE-9604-D10E5F2394D0}" type="slidenum">
              <a:rPr lang="en-US" altLang="en-US"/>
              <a:pPr>
                <a:defRPr/>
              </a:pPr>
              <a:t>‹#›</a:t>
            </a:fld>
            <a:endParaRPr lang="en-US" altLang="en-US"/>
          </a:p>
        </p:txBody>
      </p:sp>
    </p:spTree>
    <p:extLst>
      <p:ext uri="{BB962C8B-B14F-4D97-AF65-F5344CB8AC3E}">
        <p14:creationId xmlns:p14="http://schemas.microsoft.com/office/powerpoint/2010/main" val="545009022"/>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4B997774-5D03-465F-A50F-7D074E4F603D}"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B06719-2D83-4663-8229-FA1AC0396FF3}" type="slidenum">
              <a:rPr lang="en-US" altLang="en-US"/>
              <a:pPr>
                <a:defRPr/>
              </a:pPr>
              <a:t>‹#›</a:t>
            </a:fld>
            <a:endParaRPr lang="en-US" altLang="en-US"/>
          </a:p>
        </p:txBody>
      </p:sp>
    </p:spTree>
    <p:extLst>
      <p:ext uri="{BB962C8B-B14F-4D97-AF65-F5344CB8AC3E}">
        <p14:creationId xmlns:p14="http://schemas.microsoft.com/office/powerpoint/2010/main" val="2293688997"/>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17CDE283-E085-452C-96F6-7BC0DBFE0289}"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BBAEF5D-8BA7-4AE5-9940-F152BBD4BEC6}" type="slidenum">
              <a:rPr lang="en-US" altLang="en-US"/>
              <a:pPr>
                <a:defRPr/>
              </a:pPr>
              <a:t>‹#›</a:t>
            </a:fld>
            <a:endParaRPr lang="en-US" altLang="en-US"/>
          </a:p>
        </p:txBody>
      </p:sp>
    </p:spTree>
    <p:extLst>
      <p:ext uri="{BB962C8B-B14F-4D97-AF65-F5344CB8AC3E}">
        <p14:creationId xmlns:p14="http://schemas.microsoft.com/office/powerpoint/2010/main" val="90033824"/>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1134FB72-409E-4FC1-B397-C2B2A78E1DE6}"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A502E189-B049-4803-AED0-2CC683366874}" type="slidenum">
              <a:rPr lang="en-US" altLang="en-US"/>
              <a:pPr>
                <a:defRPr/>
              </a:pPr>
              <a:t>‹#›</a:t>
            </a:fld>
            <a:endParaRPr lang="en-US" altLang="en-US"/>
          </a:p>
        </p:txBody>
      </p:sp>
    </p:spTree>
    <p:extLst>
      <p:ext uri="{BB962C8B-B14F-4D97-AF65-F5344CB8AC3E}">
        <p14:creationId xmlns:p14="http://schemas.microsoft.com/office/powerpoint/2010/main" val="2035508104"/>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FCE6640-0F73-4469-80AC-0626E57F5284}" type="datetimeFigureOut">
              <a:rPr lang="en-US"/>
              <a:pPr>
                <a:defRPr/>
              </a:pPr>
              <a:t>2/18/2026</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FECFDD1-7BCE-45BB-8BAB-7C4476D16649}" type="slidenum">
              <a:rPr lang="en-US" altLang="en-US"/>
              <a:pPr>
                <a:defRPr/>
              </a:pPr>
              <a:t>‹#›</a:t>
            </a:fld>
            <a:endParaRPr lang="en-US" altLang="en-US"/>
          </a:p>
        </p:txBody>
      </p:sp>
    </p:spTree>
    <p:extLst>
      <p:ext uri="{BB962C8B-B14F-4D97-AF65-F5344CB8AC3E}">
        <p14:creationId xmlns:p14="http://schemas.microsoft.com/office/powerpoint/2010/main" val="3273204186"/>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D97C5C7-2762-4EF6-9A45-3AF5E2E62D73}" type="datetimeFigureOut">
              <a:rPr lang="en-US"/>
              <a:pPr>
                <a:defRPr/>
              </a:pPr>
              <a:t>2/18/2026</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5ADFBA4-3378-41AE-B0C5-6AD4ED21382E}" type="slidenum">
              <a:rPr lang="en-US" altLang="en-US"/>
              <a:pPr>
                <a:defRPr/>
              </a:pPr>
              <a:t>‹#›</a:t>
            </a:fld>
            <a:endParaRPr lang="en-US" altLang="en-US"/>
          </a:p>
        </p:txBody>
      </p:sp>
    </p:spTree>
    <p:extLst>
      <p:ext uri="{BB962C8B-B14F-4D97-AF65-F5344CB8AC3E}">
        <p14:creationId xmlns:p14="http://schemas.microsoft.com/office/powerpoint/2010/main" val="11170335"/>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CE25049-6C92-4455-97AF-A6F972D5FCE0}" type="datetimeFigureOut">
              <a:rPr lang="en-US"/>
              <a:pPr>
                <a:defRPr/>
              </a:pPr>
              <a:t>2/18/2026</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F0382DF-AED0-4BFA-B71F-898CDBEE6CCF}" type="slidenum">
              <a:rPr lang="en-US" altLang="en-US"/>
              <a:pPr>
                <a:defRPr/>
              </a:pPr>
              <a:t>‹#›</a:t>
            </a:fld>
            <a:endParaRPr lang="en-US" altLang="en-US"/>
          </a:p>
        </p:txBody>
      </p:sp>
    </p:spTree>
    <p:extLst>
      <p:ext uri="{BB962C8B-B14F-4D97-AF65-F5344CB8AC3E}">
        <p14:creationId xmlns:p14="http://schemas.microsoft.com/office/powerpoint/2010/main" val="68269193"/>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A061D16-D87C-4EE8-9B21-32BCBF031A99}"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DBB7811-5CAA-4C09-AF5B-527B5ACA4F91}" type="slidenum">
              <a:rPr lang="en-US" altLang="en-US"/>
              <a:pPr>
                <a:defRPr/>
              </a:pPr>
              <a:t>‹#›</a:t>
            </a:fld>
            <a:endParaRPr lang="en-US" altLang="en-US"/>
          </a:p>
        </p:txBody>
      </p:sp>
    </p:spTree>
    <p:extLst>
      <p:ext uri="{BB962C8B-B14F-4D97-AF65-F5344CB8AC3E}">
        <p14:creationId xmlns:p14="http://schemas.microsoft.com/office/powerpoint/2010/main" val="3977732084"/>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ED1C072-6AFE-488C-9FA9-C1B50D06B631}" type="datetimeFigureOut">
              <a:rPr lang="en-US"/>
              <a:pPr>
                <a:defRPr/>
              </a:pPr>
              <a:t>2/18/2026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CE7E5CC-CCDD-4081-BDCA-075D23E84772}" type="slidenum">
              <a:rPr lang="en-US" altLang="en-US"/>
              <a:pPr>
                <a:defRPr/>
              </a:pPr>
              <a:t>‹#›</a:t>
            </a:fld>
            <a:endParaRPr lang="en-US" altLang="en-US"/>
          </a:p>
        </p:txBody>
      </p:sp>
    </p:spTree>
    <p:extLst>
      <p:ext uri="{BB962C8B-B14F-4D97-AF65-F5344CB8AC3E}">
        <p14:creationId xmlns:p14="http://schemas.microsoft.com/office/powerpoint/2010/main" val="328541829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D893EF0-77B7-482B-8B00-557EA6DE8CC4}"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4A3657B-50C6-46DE-A21B-2A565023FB0F}" type="slidenum">
              <a:rPr lang="en-US" altLang="en-US"/>
              <a:pPr>
                <a:defRPr/>
              </a:pPr>
              <a:t>‹#›</a:t>
            </a:fld>
            <a:endParaRPr lang="en-US" altLang="en-US"/>
          </a:p>
        </p:txBody>
      </p:sp>
    </p:spTree>
    <p:extLst>
      <p:ext uri="{BB962C8B-B14F-4D97-AF65-F5344CB8AC3E}">
        <p14:creationId xmlns:p14="http://schemas.microsoft.com/office/powerpoint/2010/main" val="405678385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2F5638D-5B9B-4DE1-8CB9-FC9ED085FEEF}" type="datetimeFigureOut">
              <a:rPr lang="en-US"/>
              <a:pPr>
                <a:defRPr/>
              </a:pPr>
              <a:t>2/18/2026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66FF160-459E-488B-88D5-33BD311C64E5}" type="slidenum">
              <a:rPr lang="en-US" altLang="en-US"/>
              <a:pPr>
                <a:defRPr/>
              </a:pPr>
              <a:t>‹#›</a:t>
            </a:fld>
            <a:endParaRPr lang="en-US" altLang="en-US"/>
          </a:p>
        </p:txBody>
      </p:sp>
    </p:spTree>
    <p:extLst>
      <p:ext uri="{BB962C8B-B14F-4D97-AF65-F5344CB8AC3E}">
        <p14:creationId xmlns:p14="http://schemas.microsoft.com/office/powerpoint/2010/main" val="534212709"/>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838200"/>
          </a:xfrm>
        </p:spPr>
        <p:txBody>
          <a:bodyPr/>
          <a:lstStyle/>
          <a:p>
            <a:r>
              <a:rPr lang="en-US"/>
              <a:t>Click to edit Master title style</a:t>
            </a:r>
          </a:p>
        </p:txBody>
      </p:sp>
      <p:sp>
        <p:nvSpPr>
          <p:cNvPr id="3" name="Content Placeholder 2"/>
          <p:cNvSpPr>
            <a:spLocks noGrp="1"/>
          </p:cNvSpPr>
          <p:nvPr>
            <p:ph sz="half" idx="1"/>
          </p:nvPr>
        </p:nvSpPr>
        <p:spPr>
          <a:xfrm>
            <a:off x="914400" y="914400"/>
            <a:ext cx="5080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9144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619500"/>
            <a:ext cx="5080000" cy="2552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28"/>
          <p:cNvSpPr>
            <a:spLocks noGrp="1" noChangeArrowheads="1"/>
          </p:cNvSpPr>
          <p:nvPr>
            <p:ph type="dt" sz="half" idx="10"/>
          </p:nvPr>
        </p:nvSpPr>
        <p:spPr/>
        <p:txBody>
          <a:bodyPr/>
          <a:lstStyle>
            <a:lvl1pPr>
              <a:defRPr/>
            </a:lvl1pPr>
          </a:lstStyle>
          <a:p>
            <a:pPr>
              <a:defRPr/>
            </a:pPr>
            <a:endParaRPr lang="en-US"/>
          </a:p>
        </p:txBody>
      </p:sp>
      <p:sp>
        <p:nvSpPr>
          <p:cNvPr id="7" name="Rectangle 1029"/>
          <p:cNvSpPr>
            <a:spLocks noGrp="1" noChangeArrowheads="1"/>
          </p:cNvSpPr>
          <p:nvPr>
            <p:ph type="ftr" sz="quarter" idx="11"/>
          </p:nvPr>
        </p:nvSpPr>
        <p:spPr/>
        <p:txBody>
          <a:bodyPr/>
          <a:lstStyle>
            <a:lvl1pPr>
              <a:defRPr/>
            </a:lvl1pPr>
          </a:lstStyle>
          <a:p>
            <a:pPr>
              <a:defRPr/>
            </a:pPr>
            <a:endParaRPr lang="en-US"/>
          </a:p>
        </p:txBody>
      </p:sp>
      <p:sp>
        <p:nvSpPr>
          <p:cNvPr id="8" name="Rectangle 1030"/>
          <p:cNvSpPr>
            <a:spLocks noGrp="1" noChangeArrowheads="1"/>
          </p:cNvSpPr>
          <p:nvPr>
            <p:ph type="sldNum" sz="quarter" idx="12"/>
          </p:nvPr>
        </p:nvSpPr>
        <p:spPr/>
        <p:txBody>
          <a:bodyPr/>
          <a:lstStyle>
            <a:lvl1pPr>
              <a:defRPr smtClean="0"/>
            </a:lvl1pPr>
          </a:lstStyle>
          <a:p>
            <a:pPr>
              <a:defRPr/>
            </a:pPr>
            <a:fld id="{DE93A274-39C0-4232-886D-2642A984B50B}" type="slidenum">
              <a:rPr lang="en-US" altLang="en-US"/>
              <a:pPr>
                <a:defRPr/>
              </a:pPr>
              <a:t>‹#›</a:t>
            </a:fld>
            <a:endParaRPr lang="en-US" altLang="en-US"/>
          </a:p>
        </p:txBody>
      </p:sp>
    </p:spTree>
    <p:extLst>
      <p:ext uri="{BB962C8B-B14F-4D97-AF65-F5344CB8AC3E}">
        <p14:creationId xmlns:p14="http://schemas.microsoft.com/office/powerpoint/2010/main" val="392930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theme" Target="../theme/theme5.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theme" Target="../theme/theme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theme" Target="../theme/theme7.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95.xml"/><Relationship Id="rId18" Type="http://schemas.openxmlformats.org/officeDocument/2006/relationships/slideLayout" Target="../slideLayouts/slideLayout100.xml"/><Relationship Id="rId26" Type="http://schemas.openxmlformats.org/officeDocument/2006/relationships/slideLayout" Target="../slideLayouts/slideLayout108.xml"/><Relationship Id="rId39" Type="http://schemas.openxmlformats.org/officeDocument/2006/relationships/slideLayout" Target="../slideLayouts/slideLayout121.xml"/><Relationship Id="rId21" Type="http://schemas.openxmlformats.org/officeDocument/2006/relationships/slideLayout" Target="../slideLayouts/slideLayout103.xml"/><Relationship Id="rId34" Type="http://schemas.openxmlformats.org/officeDocument/2006/relationships/slideLayout" Target="../slideLayouts/slideLayout116.xml"/><Relationship Id="rId42" Type="http://schemas.openxmlformats.org/officeDocument/2006/relationships/slideLayout" Target="../slideLayouts/slideLayout124.xml"/><Relationship Id="rId47" Type="http://schemas.openxmlformats.org/officeDocument/2006/relationships/theme" Target="../theme/theme8.xml"/><Relationship Id="rId7" Type="http://schemas.openxmlformats.org/officeDocument/2006/relationships/slideLayout" Target="../slideLayouts/slideLayout89.xml"/><Relationship Id="rId2" Type="http://schemas.openxmlformats.org/officeDocument/2006/relationships/slideLayout" Target="../slideLayouts/slideLayout84.xml"/><Relationship Id="rId16" Type="http://schemas.openxmlformats.org/officeDocument/2006/relationships/slideLayout" Target="../slideLayouts/slideLayout98.xml"/><Relationship Id="rId29" Type="http://schemas.openxmlformats.org/officeDocument/2006/relationships/slideLayout" Target="../slideLayouts/slideLayout111.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24" Type="http://schemas.openxmlformats.org/officeDocument/2006/relationships/slideLayout" Target="../slideLayouts/slideLayout106.xml"/><Relationship Id="rId32" Type="http://schemas.openxmlformats.org/officeDocument/2006/relationships/slideLayout" Target="../slideLayouts/slideLayout114.xml"/><Relationship Id="rId37" Type="http://schemas.openxmlformats.org/officeDocument/2006/relationships/slideLayout" Target="../slideLayouts/slideLayout119.xml"/><Relationship Id="rId40" Type="http://schemas.openxmlformats.org/officeDocument/2006/relationships/slideLayout" Target="../slideLayouts/slideLayout122.xml"/><Relationship Id="rId45" Type="http://schemas.openxmlformats.org/officeDocument/2006/relationships/slideLayout" Target="../slideLayouts/slideLayout127.xml"/><Relationship Id="rId5" Type="http://schemas.openxmlformats.org/officeDocument/2006/relationships/slideLayout" Target="../slideLayouts/slideLayout87.xml"/><Relationship Id="rId15" Type="http://schemas.openxmlformats.org/officeDocument/2006/relationships/slideLayout" Target="../slideLayouts/slideLayout97.xml"/><Relationship Id="rId23" Type="http://schemas.openxmlformats.org/officeDocument/2006/relationships/slideLayout" Target="../slideLayouts/slideLayout105.xml"/><Relationship Id="rId28" Type="http://schemas.openxmlformats.org/officeDocument/2006/relationships/slideLayout" Target="../slideLayouts/slideLayout110.xml"/><Relationship Id="rId36" Type="http://schemas.openxmlformats.org/officeDocument/2006/relationships/slideLayout" Target="../slideLayouts/slideLayout118.xml"/><Relationship Id="rId10" Type="http://schemas.openxmlformats.org/officeDocument/2006/relationships/slideLayout" Target="../slideLayouts/slideLayout92.xml"/><Relationship Id="rId19" Type="http://schemas.openxmlformats.org/officeDocument/2006/relationships/slideLayout" Target="../slideLayouts/slideLayout101.xml"/><Relationship Id="rId31" Type="http://schemas.openxmlformats.org/officeDocument/2006/relationships/slideLayout" Target="../slideLayouts/slideLayout113.xml"/><Relationship Id="rId44" Type="http://schemas.openxmlformats.org/officeDocument/2006/relationships/slideLayout" Target="../slideLayouts/slideLayout126.xml"/><Relationship Id="rId4" Type="http://schemas.openxmlformats.org/officeDocument/2006/relationships/slideLayout" Target="../slideLayouts/slideLayout86.xml"/><Relationship Id="rId9" Type="http://schemas.openxmlformats.org/officeDocument/2006/relationships/slideLayout" Target="../slideLayouts/slideLayout91.xml"/><Relationship Id="rId14" Type="http://schemas.openxmlformats.org/officeDocument/2006/relationships/slideLayout" Target="../slideLayouts/slideLayout96.xml"/><Relationship Id="rId22" Type="http://schemas.openxmlformats.org/officeDocument/2006/relationships/slideLayout" Target="../slideLayouts/slideLayout104.xml"/><Relationship Id="rId27" Type="http://schemas.openxmlformats.org/officeDocument/2006/relationships/slideLayout" Target="../slideLayouts/slideLayout109.xml"/><Relationship Id="rId30" Type="http://schemas.openxmlformats.org/officeDocument/2006/relationships/slideLayout" Target="../slideLayouts/slideLayout112.xml"/><Relationship Id="rId35" Type="http://schemas.openxmlformats.org/officeDocument/2006/relationships/slideLayout" Target="../slideLayouts/slideLayout117.xml"/><Relationship Id="rId43" Type="http://schemas.openxmlformats.org/officeDocument/2006/relationships/slideLayout" Target="../slideLayouts/slideLayout125.xml"/><Relationship Id="rId8" Type="http://schemas.openxmlformats.org/officeDocument/2006/relationships/slideLayout" Target="../slideLayouts/slideLayout90.xml"/><Relationship Id="rId3" Type="http://schemas.openxmlformats.org/officeDocument/2006/relationships/slideLayout" Target="../slideLayouts/slideLayout85.xml"/><Relationship Id="rId12" Type="http://schemas.openxmlformats.org/officeDocument/2006/relationships/slideLayout" Target="../slideLayouts/slideLayout94.xml"/><Relationship Id="rId17" Type="http://schemas.openxmlformats.org/officeDocument/2006/relationships/slideLayout" Target="../slideLayouts/slideLayout99.xml"/><Relationship Id="rId25" Type="http://schemas.openxmlformats.org/officeDocument/2006/relationships/slideLayout" Target="../slideLayouts/slideLayout107.xml"/><Relationship Id="rId33" Type="http://schemas.openxmlformats.org/officeDocument/2006/relationships/slideLayout" Target="../slideLayouts/slideLayout115.xml"/><Relationship Id="rId38" Type="http://schemas.openxmlformats.org/officeDocument/2006/relationships/slideLayout" Target="../slideLayouts/slideLayout120.xml"/><Relationship Id="rId46" Type="http://schemas.openxmlformats.org/officeDocument/2006/relationships/slideLayout" Target="../slideLayouts/slideLayout128.xml"/><Relationship Id="rId20" Type="http://schemas.openxmlformats.org/officeDocument/2006/relationships/slideLayout" Target="../slideLayouts/slideLayout102.xml"/><Relationship Id="rId41" Type="http://schemas.openxmlformats.org/officeDocument/2006/relationships/slideLayout" Target="../slideLayouts/slideLayout12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36.xml"/><Relationship Id="rId13" Type="http://schemas.openxmlformats.org/officeDocument/2006/relationships/slideLayout" Target="../slideLayouts/slideLayout141.xml"/><Relationship Id="rId3" Type="http://schemas.openxmlformats.org/officeDocument/2006/relationships/slideLayout" Target="../slideLayouts/slideLayout131.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2" Type="http://schemas.openxmlformats.org/officeDocument/2006/relationships/slideLayout" Target="../slideLayouts/slideLayout130.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5" Type="http://schemas.openxmlformats.org/officeDocument/2006/relationships/slideLayout" Target="../slideLayouts/slideLayout133.xml"/><Relationship Id="rId10" Type="http://schemas.openxmlformats.org/officeDocument/2006/relationships/slideLayout" Target="../slideLayouts/slideLayout138.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9.xml"/><Relationship Id="rId3" Type="http://schemas.openxmlformats.org/officeDocument/2006/relationships/slideLayout" Target="../slideLayouts/slideLayout144.xml"/><Relationship Id="rId7" Type="http://schemas.openxmlformats.org/officeDocument/2006/relationships/slideLayout" Target="../slideLayouts/slideLayout148.xml"/><Relationship Id="rId12" Type="http://schemas.openxmlformats.org/officeDocument/2006/relationships/theme" Target="../theme/theme10.xml"/><Relationship Id="rId2" Type="http://schemas.openxmlformats.org/officeDocument/2006/relationships/slideLayout" Target="../slideLayouts/slideLayout143.xml"/><Relationship Id="rId1" Type="http://schemas.openxmlformats.org/officeDocument/2006/relationships/slideLayout" Target="../slideLayouts/slideLayout142.xml"/><Relationship Id="rId6" Type="http://schemas.openxmlformats.org/officeDocument/2006/relationships/slideLayout" Target="../slideLayouts/slideLayout147.xml"/><Relationship Id="rId11" Type="http://schemas.openxmlformats.org/officeDocument/2006/relationships/slideLayout" Target="../slideLayouts/slideLayout152.xml"/><Relationship Id="rId5" Type="http://schemas.openxmlformats.org/officeDocument/2006/relationships/slideLayout" Target="../slideLayouts/slideLayout146.xml"/><Relationship Id="rId10" Type="http://schemas.openxmlformats.org/officeDocument/2006/relationships/slideLayout" Target="../slideLayouts/slideLayout151.xml"/><Relationship Id="rId4" Type="http://schemas.openxmlformats.org/officeDocument/2006/relationships/slideLayout" Target="../slideLayouts/slideLayout145.xml"/><Relationship Id="rId9" Type="http://schemas.openxmlformats.org/officeDocument/2006/relationships/slideLayout" Target="../slideLayouts/slideLayout15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theme" Target="../theme/theme11.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2.xml"/><Relationship Id="rId3" Type="http://schemas.openxmlformats.org/officeDocument/2006/relationships/slideLayout" Target="../slideLayouts/slideLayout167.xml"/><Relationship Id="rId7" Type="http://schemas.openxmlformats.org/officeDocument/2006/relationships/slideLayout" Target="../slideLayouts/slideLayout171.xml"/><Relationship Id="rId12" Type="http://schemas.openxmlformats.org/officeDocument/2006/relationships/theme" Target="../theme/theme12.xml"/><Relationship Id="rId2" Type="http://schemas.openxmlformats.org/officeDocument/2006/relationships/slideLayout" Target="../slideLayouts/slideLayout166.xml"/><Relationship Id="rId1" Type="http://schemas.openxmlformats.org/officeDocument/2006/relationships/slideLayout" Target="../slideLayouts/slideLayout165.xml"/><Relationship Id="rId6" Type="http://schemas.openxmlformats.org/officeDocument/2006/relationships/slideLayout" Target="../slideLayouts/slideLayout170.xml"/><Relationship Id="rId11" Type="http://schemas.openxmlformats.org/officeDocument/2006/relationships/slideLayout" Target="../slideLayouts/slideLayout175.xml"/><Relationship Id="rId5" Type="http://schemas.openxmlformats.org/officeDocument/2006/relationships/slideLayout" Target="../slideLayouts/slideLayout169.xml"/><Relationship Id="rId10" Type="http://schemas.openxmlformats.org/officeDocument/2006/relationships/slideLayout" Target="../slideLayouts/slideLayout174.xml"/><Relationship Id="rId4" Type="http://schemas.openxmlformats.org/officeDocument/2006/relationships/slideLayout" Target="../slideLayouts/slideLayout168.xml"/><Relationship Id="rId9" Type="http://schemas.openxmlformats.org/officeDocument/2006/relationships/slideLayout" Target="../slideLayouts/slideLayout17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3.xml"/><Relationship Id="rId13" Type="http://schemas.openxmlformats.org/officeDocument/2006/relationships/theme" Target="../theme/theme13.xml"/><Relationship Id="rId3" Type="http://schemas.openxmlformats.org/officeDocument/2006/relationships/slideLayout" Target="../slideLayouts/slideLayout178.xml"/><Relationship Id="rId7" Type="http://schemas.openxmlformats.org/officeDocument/2006/relationships/slideLayout" Target="../slideLayouts/slideLayout182.xml"/><Relationship Id="rId12" Type="http://schemas.openxmlformats.org/officeDocument/2006/relationships/slideLayout" Target="../slideLayouts/slideLayout187.xml"/><Relationship Id="rId2" Type="http://schemas.openxmlformats.org/officeDocument/2006/relationships/slideLayout" Target="../slideLayouts/slideLayout177.xml"/><Relationship Id="rId1" Type="http://schemas.openxmlformats.org/officeDocument/2006/relationships/slideLayout" Target="../slideLayouts/slideLayout176.xml"/><Relationship Id="rId6" Type="http://schemas.openxmlformats.org/officeDocument/2006/relationships/slideLayout" Target="../slideLayouts/slideLayout181.xml"/><Relationship Id="rId11" Type="http://schemas.openxmlformats.org/officeDocument/2006/relationships/slideLayout" Target="../slideLayouts/slideLayout186.xml"/><Relationship Id="rId5" Type="http://schemas.openxmlformats.org/officeDocument/2006/relationships/slideLayout" Target="../slideLayouts/slideLayout180.xml"/><Relationship Id="rId10" Type="http://schemas.openxmlformats.org/officeDocument/2006/relationships/slideLayout" Target="../slideLayouts/slideLayout185.xml"/><Relationship Id="rId4" Type="http://schemas.openxmlformats.org/officeDocument/2006/relationships/slideLayout" Target="../slideLayouts/slideLayout179.xml"/><Relationship Id="rId9" Type="http://schemas.openxmlformats.org/officeDocument/2006/relationships/slideLayout" Target="../slideLayouts/slideLayout18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95.xml"/><Relationship Id="rId13" Type="http://schemas.openxmlformats.org/officeDocument/2006/relationships/slideLayout" Target="../slideLayouts/slideLayout200.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slideLayout" Target="../slideLayouts/slideLayout199.xml"/><Relationship Id="rId2" Type="http://schemas.openxmlformats.org/officeDocument/2006/relationships/slideLayout" Target="../slideLayouts/slideLayout189.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0" Type="http://schemas.openxmlformats.org/officeDocument/2006/relationships/slideLayout" Target="../slideLayouts/slideLayout197.xml"/><Relationship Id="rId4" Type="http://schemas.openxmlformats.org/officeDocument/2006/relationships/slideLayout" Target="../slideLayouts/slideLayout191.xml"/><Relationship Id="rId9" Type="http://schemas.openxmlformats.org/officeDocument/2006/relationships/slideLayout" Target="../slideLayouts/slideLayout196.xml"/><Relationship Id="rId1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08.xml"/><Relationship Id="rId13" Type="http://schemas.openxmlformats.org/officeDocument/2006/relationships/slideLayout" Target="../slideLayouts/slideLayout213.xml"/><Relationship Id="rId3" Type="http://schemas.openxmlformats.org/officeDocument/2006/relationships/slideLayout" Target="../slideLayouts/slideLayout203.xml"/><Relationship Id="rId7" Type="http://schemas.openxmlformats.org/officeDocument/2006/relationships/slideLayout" Target="../slideLayouts/slideLayout207.xml"/><Relationship Id="rId12" Type="http://schemas.openxmlformats.org/officeDocument/2006/relationships/slideLayout" Target="../slideLayouts/slideLayout212.xml"/><Relationship Id="rId2" Type="http://schemas.openxmlformats.org/officeDocument/2006/relationships/slideLayout" Target="../slideLayouts/slideLayout202.xml"/><Relationship Id="rId1" Type="http://schemas.openxmlformats.org/officeDocument/2006/relationships/slideLayout" Target="../slideLayouts/slideLayout201.xml"/><Relationship Id="rId6" Type="http://schemas.openxmlformats.org/officeDocument/2006/relationships/slideLayout" Target="../slideLayouts/slideLayout206.xml"/><Relationship Id="rId11" Type="http://schemas.openxmlformats.org/officeDocument/2006/relationships/slideLayout" Target="../slideLayouts/slideLayout211.xml"/><Relationship Id="rId5" Type="http://schemas.openxmlformats.org/officeDocument/2006/relationships/slideLayout" Target="../slideLayouts/slideLayout205.xml"/><Relationship Id="rId10" Type="http://schemas.openxmlformats.org/officeDocument/2006/relationships/slideLayout" Target="../slideLayouts/slideLayout210.xml"/><Relationship Id="rId4" Type="http://schemas.openxmlformats.org/officeDocument/2006/relationships/slideLayout" Target="../slideLayouts/slideLayout204.xml"/><Relationship Id="rId9" Type="http://schemas.openxmlformats.org/officeDocument/2006/relationships/slideLayout" Target="../slideLayouts/slideLayout209.xml"/><Relationship Id="rId1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21.xml"/><Relationship Id="rId13" Type="http://schemas.openxmlformats.org/officeDocument/2006/relationships/theme" Target="../theme/theme16.xml"/><Relationship Id="rId3" Type="http://schemas.openxmlformats.org/officeDocument/2006/relationships/slideLayout" Target="../slideLayouts/slideLayout216.xml"/><Relationship Id="rId7" Type="http://schemas.openxmlformats.org/officeDocument/2006/relationships/slideLayout" Target="../slideLayouts/slideLayout220.xml"/><Relationship Id="rId12" Type="http://schemas.openxmlformats.org/officeDocument/2006/relationships/slideLayout" Target="../slideLayouts/slideLayout225.xml"/><Relationship Id="rId2" Type="http://schemas.openxmlformats.org/officeDocument/2006/relationships/slideLayout" Target="../slideLayouts/slideLayout215.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5" Type="http://schemas.openxmlformats.org/officeDocument/2006/relationships/slideLayout" Target="../slideLayouts/slideLayout218.xml"/><Relationship Id="rId10" Type="http://schemas.openxmlformats.org/officeDocument/2006/relationships/slideLayout" Target="../slideLayouts/slideLayout223.xml"/><Relationship Id="rId4" Type="http://schemas.openxmlformats.org/officeDocument/2006/relationships/slideLayout" Target="../slideLayouts/slideLayout217.xml"/><Relationship Id="rId9" Type="http://schemas.openxmlformats.org/officeDocument/2006/relationships/slideLayout" Target="../slideLayouts/slideLayout22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33.xml"/><Relationship Id="rId13" Type="http://schemas.openxmlformats.org/officeDocument/2006/relationships/slideLayout" Target="../slideLayouts/slideLayout238.xml"/><Relationship Id="rId3" Type="http://schemas.openxmlformats.org/officeDocument/2006/relationships/slideLayout" Target="../slideLayouts/slideLayout228.xml"/><Relationship Id="rId7" Type="http://schemas.openxmlformats.org/officeDocument/2006/relationships/slideLayout" Target="../slideLayouts/slideLayout232.xml"/><Relationship Id="rId12" Type="http://schemas.openxmlformats.org/officeDocument/2006/relationships/slideLayout" Target="../slideLayouts/slideLayout237.xml"/><Relationship Id="rId2" Type="http://schemas.openxmlformats.org/officeDocument/2006/relationships/slideLayout" Target="../slideLayouts/slideLayout227.xml"/><Relationship Id="rId1" Type="http://schemas.openxmlformats.org/officeDocument/2006/relationships/slideLayout" Target="../slideLayouts/slideLayout226.xml"/><Relationship Id="rId6" Type="http://schemas.openxmlformats.org/officeDocument/2006/relationships/slideLayout" Target="../slideLayouts/slideLayout231.xml"/><Relationship Id="rId11" Type="http://schemas.openxmlformats.org/officeDocument/2006/relationships/slideLayout" Target="../slideLayouts/slideLayout236.xml"/><Relationship Id="rId5" Type="http://schemas.openxmlformats.org/officeDocument/2006/relationships/slideLayout" Target="../slideLayouts/slideLayout230.xml"/><Relationship Id="rId10" Type="http://schemas.openxmlformats.org/officeDocument/2006/relationships/slideLayout" Target="../slideLayouts/slideLayout235.xml"/><Relationship Id="rId4" Type="http://schemas.openxmlformats.org/officeDocument/2006/relationships/slideLayout" Target="../slideLayouts/slideLayout229.xml"/><Relationship Id="rId9" Type="http://schemas.openxmlformats.org/officeDocument/2006/relationships/slideLayout" Target="../slideLayouts/slideLayout234.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46.xml"/><Relationship Id="rId13" Type="http://schemas.openxmlformats.org/officeDocument/2006/relationships/theme" Target="../theme/theme18.xml"/><Relationship Id="rId3" Type="http://schemas.openxmlformats.org/officeDocument/2006/relationships/slideLayout" Target="../slideLayouts/slideLayout241.xml"/><Relationship Id="rId7" Type="http://schemas.openxmlformats.org/officeDocument/2006/relationships/slideLayout" Target="../slideLayouts/slideLayout245.xml"/><Relationship Id="rId12" Type="http://schemas.openxmlformats.org/officeDocument/2006/relationships/slideLayout" Target="../slideLayouts/slideLayout250.xml"/><Relationship Id="rId2" Type="http://schemas.openxmlformats.org/officeDocument/2006/relationships/slideLayout" Target="../slideLayouts/slideLayout240.xml"/><Relationship Id="rId1" Type="http://schemas.openxmlformats.org/officeDocument/2006/relationships/slideLayout" Target="../slideLayouts/slideLayout239.xml"/><Relationship Id="rId6" Type="http://schemas.openxmlformats.org/officeDocument/2006/relationships/slideLayout" Target="../slideLayouts/slideLayout244.xml"/><Relationship Id="rId11" Type="http://schemas.openxmlformats.org/officeDocument/2006/relationships/slideLayout" Target="../slideLayouts/slideLayout249.xml"/><Relationship Id="rId5" Type="http://schemas.openxmlformats.org/officeDocument/2006/relationships/slideLayout" Target="../slideLayouts/slideLayout243.xml"/><Relationship Id="rId10" Type="http://schemas.openxmlformats.org/officeDocument/2006/relationships/slideLayout" Target="../slideLayouts/slideLayout248.xml"/><Relationship Id="rId4" Type="http://schemas.openxmlformats.org/officeDocument/2006/relationships/slideLayout" Target="../slideLayouts/slideLayout242.xml"/><Relationship Id="rId9" Type="http://schemas.openxmlformats.org/officeDocument/2006/relationships/slideLayout" Target="../slideLayouts/slideLayout2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2DFD46DD-A31F-43C8-A349-F0EF5C3A96F9}" type="datetimeFigureOut">
              <a:rPr lang="en-US"/>
              <a:pPr>
                <a:defRPr/>
              </a:pPr>
              <a:t>2/18/2026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5956C6EF-6A97-4344-A539-BF8BA85B1C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5299" r:id="rId1"/>
    <p:sldLayoutId id="2147485300" r:id="rId2"/>
    <p:sldLayoutId id="2147485301" r:id="rId3"/>
    <p:sldLayoutId id="2147485302" r:id="rId4"/>
    <p:sldLayoutId id="2147485303" r:id="rId5"/>
    <p:sldLayoutId id="2147485304" r:id="rId6"/>
    <p:sldLayoutId id="2147485305" r:id="rId7"/>
    <p:sldLayoutId id="2147485306" r:id="rId8"/>
    <p:sldLayoutId id="2147485307" r:id="rId9"/>
    <p:sldLayoutId id="2147485308" r:id="rId10"/>
    <p:sldLayoutId id="21474853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12" descr="BigBlueDots1600gradientWithBriteLogo"/>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Rectangle 2"/>
          <p:cNvSpPr>
            <a:spLocks noGrp="1" noChangeArrowheads="1"/>
          </p:cNvSpPr>
          <p:nvPr>
            <p:ph type="title"/>
          </p:nvPr>
        </p:nvSpPr>
        <p:spPr bwMode="auto">
          <a:xfrm>
            <a:off x="609600" y="274638"/>
            <a:ext cx="8534400" cy="1143000"/>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TW"/>
              <a:t>Click to edit Master title style</a:t>
            </a:r>
          </a:p>
        </p:txBody>
      </p:sp>
      <p:sp>
        <p:nvSpPr>
          <p:cNvPr id="2052" name="Rectangle 3"/>
          <p:cNvSpPr>
            <a:spLocks noGrp="1" noChangeArrowheads="1"/>
          </p:cNvSpPr>
          <p:nvPr>
            <p:ph type="body" idx="1"/>
          </p:nvPr>
        </p:nvSpPr>
        <p:spPr bwMode="auto">
          <a:xfrm>
            <a:off x="609600" y="1600200"/>
            <a:ext cx="10972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p>
        </p:txBody>
      </p:sp>
    </p:spTree>
  </p:cSld>
  <p:clrMap bg1="dk2" tx1="lt1" bg2="dk1" tx2="lt2" accent1="accent1" accent2="accent2" accent3="accent3" accent4="accent4" accent5="accent5" accent6="accent6" hlink="hlink" folHlink="folHlink"/>
  <p:sldLayoutIdLst>
    <p:sldLayoutId id="2147485332" r:id="rId1"/>
    <p:sldLayoutId id="2147485310" r:id="rId2"/>
    <p:sldLayoutId id="2147485311" r:id="rId3"/>
    <p:sldLayoutId id="2147485312" r:id="rId4"/>
    <p:sldLayoutId id="2147485313" r:id="rId5"/>
    <p:sldLayoutId id="2147485314" r:id="rId6"/>
    <p:sldLayoutId id="2147485315" r:id="rId7"/>
    <p:sldLayoutId id="2147485316" r:id="rId8"/>
    <p:sldLayoutId id="2147485317" r:id="rId9"/>
    <p:sldLayoutId id="2147485318" r:id="rId10"/>
    <p:sldLayoutId id="2147485319" r:id="rId11"/>
  </p:sldLayoutIdLst>
  <p:txStyles>
    <p:titleStyle>
      <a:lvl1pPr algn="l" rtl="0" eaLnBrk="0" fontAlgn="base" hangingPunct="0">
        <a:spcBef>
          <a:spcPct val="0"/>
        </a:spcBef>
        <a:spcAft>
          <a:spcPct val="0"/>
        </a:spcAft>
        <a:defRPr sz="3700" b="1">
          <a:solidFill>
            <a:schemeClr val="tx2"/>
          </a:solidFill>
          <a:latin typeface="+mj-lt"/>
          <a:ea typeface="+mj-ea"/>
          <a:cs typeface="+mj-cs"/>
        </a:defRPr>
      </a:lvl1pPr>
      <a:lvl2pPr algn="l" rtl="0" eaLnBrk="0" fontAlgn="base" hangingPunct="0">
        <a:spcBef>
          <a:spcPct val="0"/>
        </a:spcBef>
        <a:spcAft>
          <a:spcPct val="0"/>
        </a:spcAft>
        <a:defRPr sz="3700" b="1">
          <a:solidFill>
            <a:schemeClr val="tx2"/>
          </a:solidFill>
          <a:latin typeface="Arial" charset="0"/>
        </a:defRPr>
      </a:lvl2pPr>
      <a:lvl3pPr algn="l" rtl="0" eaLnBrk="0" fontAlgn="base" hangingPunct="0">
        <a:spcBef>
          <a:spcPct val="0"/>
        </a:spcBef>
        <a:spcAft>
          <a:spcPct val="0"/>
        </a:spcAft>
        <a:defRPr sz="3700" b="1">
          <a:solidFill>
            <a:schemeClr val="tx2"/>
          </a:solidFill>
          <a:latin typeface="Arial" charset="0"/>
        </a:defRPr>
      </a:lvl3pPr>
      <a:lvl4pPr algn="l" rtl="0" eaLnBrk="0" fontAlgn="base" hangingPunct="0">
        <a:spcBef>
          <a:spcPct val="0"/>
        </a:spcBef>
        <a:spcAft>
          <a:spcPct val="0"/>
        </a:spcAft>
        <a:defRPr sz="3700" b="1">
          <a:solidFill>
            <a:schemeClr val="tx2"/>
          </a:solidFill>
          <a:latin typeface="Arial" charset="0"/>
        </a:defRPr>
      </a:lvl4pPr>
      <a:lvl5pPr algn="l" rtl="0" eaLnBrk="0" fontAlgn="base" hangingPunct="0">
        <a:spcBef>
          <a:spcPct val="0"/>
        </a:spcBef>
        <a:spcAft>
          <a:spcPct val="0"/>
        </a:spcAft>
        <a:defRPr sz="3700" b="1">
          <a:solidFill>
            <a:schemeClr val="tx2"/>
          </a:solidFill>
          <a:latin typeface="Arial" charset="0"/>
        </a:defRPr>
      </a:lvl5pPr>
      <a:lvl6pPr marL="457200" algn="l" rtl="0" fontAlgn="base">
        <a:spcBef>
          <a:spcPct val="0"/>
        </a:spcBef>
        <a:spcAft>
          <a:spcPct val="0"/>
        </a:spcAft>
        <a:defRPr sz="3700" b="1">
          <a:solidFill>
            <a:schemeClr val="tx2"/>
          </a:solidFill>
          <a:latin typeface="Arial" charset="0"/>
        </a:defRPr>
      </a:lvl6pPr>
      <a:lvl7pPr marL="914400" algn="l" rtl="0" fontAlgn="base">
        <a:spcBef>
          <a:spcPct val="0"/>
        </a:spcBef>
        <a:spcAft>
          <a:spcPct val="0"/>
        </a:spcAft>
        <a:defRPr sz="3700" b="1">
          <a:solidFill>
            <a:schemeClr val="tx2"/>
          </a:solidFill>
          <a:latin typeface="Arial" charset="0"/>
        </a:defRPr>
      </a:lvl7pPr>
      <a:lvl8pPr marL="1371600" algn="l" rtl="0" fontAlgn="base">
        <a:spcBef>
          <a:spcPct val="0"/>
        </a:spcBef>
        <a:spcAft>
          <a:spcPct val="0"/>
        </a:spcAft>
        <a:defRPr sz="3700" b="1">
          <a:solidFill>
            <a:schemeClr val="tx2"/>
          </a:solidFill>
          <a:latin typeface="Arial" charset="0"/>
        </a:defRPr>
      </a:lvl8pPr>
      <a:lvl9pPr marL="1828800" algn="l" rtl="0" fontAlgn="base">
        <a:spcBef>
          <a:spcPct val="0"/>
        </a:spcBef>
        <a:spcAft>
          <a:spcPct val="0"/>
        </a:spcAft>
        <a:defRPr sz="3700" b="1">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2"/>
          </a:solidFill>
          <a:latin typeface="+mn-lt"/>
        </a:defRPr>
      </a:lvl2pPr>
      <a:lvl3pPr marL="1143000" indent="-228600" algn="l" rtl="0" eaLnBrk="0" fontAlgn="base" hangingPunct="0">
        <a:spcBef>
          <a:spcPct val="20000"/>
        </a:spcBef>
        <a:spcAft>
          <a:spcPct val="0"/>
        </a:spcAft>
        <a:buChar char="•"/>
        <a:defRPr sz="2400">
          <a:solidFill>
            <a:schemeClr val="tx2"/>
          </a:solidFill>
          <a:latin typeface="+mn-lt"/>
        </a:defRPr>
      </a:lvl3pPr>
      <a:lvl4pPr marL="1600200" indent="-228600" algn="l" rtl="0" eaLnBrk="0" fontAlgn="base" hangingPunct="0">
        <a:spcBef>
          <a:spcPct val="20000"/>
        </a:spcBef>
        <a:spcAft>
          <a:spcPct val="0"/>
        </a:spcAft>
        <a:buChar char="–"/>
        <a:defRPr sz="2000">
          <a:solidFill>
            <a:schemeClr val="tx2"/>
          </a:solidFill>
          <a:latin typeface="+mn-lt"/>
        </a:defRPr>
      </a:lvl4pPr>
      <a:lvl5pPr marL="2057400" indent="-228600" algn="l" rtl="0" eaLnBrk="0" fontAlgn="base" hangingPunct="0">
        <a:spcBef>
          <a:spcPct val="20000"/>
        </a:spcBef>
        <a:spcAft>
          <a:spcPct val="0"/>
        </a:spcAft>
        <a:buChar char="»"/>
        <a:defRPr sz="2000">
          <a:solidFill>
            <a:schemeClr val="tx2"/>
          </a:solidFill>
          <a:latin typeface="+mn-lt"/>
        </a:defRPr>
      </a:lvl5pPr>
      <a:lvl6pPr marL="2514600" indent="-228600" algn="l" rtl="0" fontAlgn="base">
        <a:spcBef>
          <a:spcPct val="20000"/>
        </a:spcBef>
        <a:spcAft>
          <a:spcPct val="0"/>
        </a:spcAft>
        <a:buChar char="»"/>
        <a:defRPr sz="2000">
          <a:solidFill>
            <a:schemeClr val="tx2"/>
          </a:solidFill>
          <a:latin typeface="+mn-lt"/>
        </a:defRPr>
      </a:lvl6pPr>
      <a:lvl7pPr marL="2971800" indent="-228600" algn="l" rtl="0" fontAlgn="base">
        <a:spcBef>
          <a:spcPct val="20000"/>
        </a:spcBef>
        <a:spcAft>
          <a:spcPct val="0"/>
        </a:spcAft>
        <a:buChar char="»"/>
        <a:defRPr sz="2000">
          <a:solidFill>
            <a:schemeClr val="tx2"/>
          </a:solidFill>
          <a:latin typeface="+mn-lt"/>
        </a:defRPr>
      </a:lvl7pPr>
      <a:lvl8pPr marL="3429000" indent="-228600" algn="l" rtl="0" fontAlgn="base">
        <a:spcBef>
          <a:spcPct val="20000"/>
        </a:spcBef>
        <a:spcAft>
          <a:spcPct val="0"/>
        </a:spcAft>
        <a:buChar char="»"/>
        <a:defRPr sz="2000">
          <a:solidFill>
            <a:schemeClr val="tx2"/>
          </a:solidFill>
          <a:latin typeface="+mn-lt"/>
        </a:defRPr>
      </a:lvl8pPr>
      <a:lvl9pPr marL="3886200" indent="-228600" algn="l" rtl="0" fontAlgn="base">
        <a:spcBef>
          <a:spcPct val="20000"/>
        </a:spcBef>
        <a:spcAft>
          <a:spcPct val="0"/>
        </a:spcAft>
        <a:buChar char="»"/>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410"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7411"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eaLnBrk="1" hangingPunct="1">
              <a:defRPr/>
            </a:pPr>
            <a:fld id="{742EADCD-5430-47CB-B558-01CE57ACCFDB}" type="datetimeFigureOut">
              <a:rPr lang="en-US">
                <a:solidFill>
                  <a:prstClr val="black">
                    <a:tint val="75000"/>
                  </a:prstClr>
                </a:solidFill>
              </a:rPr>
              <a:pPr eaLnBrk="1" hangingPunct="1">
                <a:defRPr/>
              </a:pPr>
              <a:t>2/18/2026</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eaLnBrk="1" hangingPunct="1">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eaLnBrk="1" hangingPunct="1">
              <a:defRPr/>
            </a:pPr>
            <a:fld id="{478D95D2-85AF-416D-B7C8-431D4047B9A4}" type="slidenum">
              <a:rPr lang="en-US">
                <a:solidFill>
                  <a:prstClr val="black">
                    <a:tint val="75000"/>
                  </a:prstClr>
                </a:solidFill>
              </a:rPr>
              <a:pPr eaLnBrk="1" hangingPunct="1">
                <a:defRPr/>
              </a:pPr>
              <a:t>‹#›</a:t>
            </a:fld>
            <a:endParaRPr lang="en-US">
              <a:solidFill>
                <a:prstClr val="black">
                  <a:tint val="75000"/>
                </a:prstClr>
              </a:solidFill>
            </a:endParaRPr>
          </a:p>
        </p:txBody>
      </p:sp>
    </p:spTree>
    <p:extLst>
      <p:ext uri="{BB962C8B-B14F-4D97-AF65-F5344CB8AC3E}">
        <p14:creationId xmlns:p14="http://schemas.microsoft.com/office/powerpoint/2010/main" val="2692444308"/>
      </p:ext>
    </p:extLst>
  </p:cSld>
  <p:clrMap bg1="lt1" tx1="dk1" bg2="lt2" tx2="dk2" accent1="accent1" accent2="accent2" accent3="accent3" accent4="accent4" accent5="accent5" accent6="accent6" hlink="hlink" folHlink="folHlink"/>
  <p:sldLayoutIdLst>
    <p:sldLayoutId id="2147485455" r:id="rId1"/>
    <p:sldLayoutId id="2147485456" r:id="rId2"/>
    <p:sldLayoutId id="2147485457" r:id="rId3"/>
    <p:sldLayoutId id="2147485458" r:id="rId4"/>
    <p:sldLayoutId id="2147485459" r:id="rId5"/>
    <p:sldLayoutId id="2147485460" r:id="rId6"/>
    <p:sldLayoutId id="2147485461" r:id="rId7"/>
    <p:sldLayoutId id="2147485462" r:id="rId8"/>
    <p:sldLayoutId id="2147485463" r:id="rId9"/>
    <p:sldLayoutId id="2147485464" r:id="rId10"/>
    <p:sldLayoutId id="2147485465" r:id="rId11"/>
    <p:sldLayoutId id="2147485635" r:id="rId12"/>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43"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Arial"/>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Arial"/>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solidFill>
                  <a:srgbClr val="000000"/>
                </a:solidFill>
                <a:latin typeface="Arial"/>
              </a:defRPr>
            </a:lvl1pPr>
          </a:lstStyle>
          <a:p>
            <a:pPr>
              <a:defRPr/>
            </a:pPr>
            <a:fld id="{AF48024A-8F7E-4C6E-ACFD-FECF22829798}" type="slidenum">
              <a:rPr lang="en-US"/>
              <a:pPr>
                <a:defRPr/>
              </a:pPr>
              <a:t>‹#›</a:t>
            </a:fld>
            <a:endParaRPr lang="en-US"/>
          </a:p>
        </p:txBody>
      </p:sp>
    </p:spTree>
    <p:extLst>
      <p:ext uri="{BB962C8B-B14F-4D97-AF65-F5344CB8AC3E}">
        <p14:creationId xmlns:p14="http://schemas.microsoft.com/office/powerpoint/2010/main" val="2859224235"/>
      </p:ext>
    </p:extLst>
  </p:cSld>
  <p:clrMap bg1="lt1" tx1="dk1" bg2="lt2" tx2="dk2" accent1="accent1" accent2="accent2" accent3="accent3" accent4="accent4" accent5="accent5" accent6="accent6" hlink="hlink" folHlink="folHlink"/>
  <p:sldLayoutIdLst>
    <p:sldLayoutId id="2147485623" r:id="rId1"/>
    <p:sldLayoutId id="2147485624" r:id="rId2"/>
    <p:sldLayoutId id="2147485625" r:id="rId3"/>
    <p:sldLayoutId id="2147485626" r:id="rId4"/>
    <p:sldLayoutId id="2147485627" r:id="rId5"/>
    <p:sldLayoutId id="2147485628" r:id="rId6"/>
    <p:sldLayoutId id="2147485629" r:id="rId7"/>
    <p:sldLayoutId id="2147485630" r:id="rId8"/>
    <p:sldLayoutId id="2147485631" r:id="rId9"/>
    <p:sldLayoutId id="2147485632" r:id="rId10"/>
    <p:sldLayoutId id="2147485633" r:id="rId11"/>
    <p:sldLayoutId id="214748563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075"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smtClean="0">
                <a:solidFill>
                  <a:srgbClr val="000000"/>
                </a:solidFill>
              </a:defRPr>
            </a:lvl1pPr>
          </a:lstStyle>
          <a:p>
            <a:pPr>
              <a:defRPr/>
            </a:pPr>
            <a:fld id="{BBCF3244-266F-4EBA-ADE9-1B9E14FAE2FA}" type="slidenum">
              <a:rPr lang="en-US" altLang="en-US"/>
              <a:pPr>
                <a:defRPr/>
              </a:pPr>
              <a:t>‹#›</a:t>
            </a:fld>
            <a:endParaRPr lang="en-US" altLang="en-US"/>
          </a:p>
        </p:txBody>
      </p:sp>
    </p:spTree>
    <p:extLst>
      <p:ext uri="{BB962C8B-B14F-4D97-AF65-F5344CB8AC3E}">
        <p14:creationId xmlns:p14="http://schemas.microsoft.com/office/powerpoint/2010/main" val="523780937"/>
      </p:ext>
    </p:extLst>
  </p:cSld>
  <p:clrMap bg1="lt1" tx1="dk1" bg2="lt2" tx2="dk2" accent1="accent1" accent2="accent2" accent3="accent3" accent4="accent4" accent5="accent5" accent6="accent6" hlink="hlink" folHlink="folHlink"/>
  <p:sldLayoutIdLst>
    <p:sldLayoutId id="2147485637" r:id="rId1"/>
    <p:sldLayoutId id="2147485638" r:id="rId2"/>
    <p:sldLayoutId id="2147485639" r:id="rId3"/>
    <p:sldLayoutId id="2147485640" r:id="rId4"/>
    <p:sldLayoutId id="2147485641" r:id="rId5"/>
    <p:sldLayoutId id="2147485642" r:id="rId6"/>
    <p:sldLayoutId id="2147485643" r:id="rId7"/>
    <p:sldLayoutId id="2147485644" r:id="rId8"/>
    <p:sldLayoutId id="2147485645" r:id="rId9"/>
    <p:sldLayoutId id="2147485646" r:id="rId10"/>
    <p:sldLayoutId id="2147485647" r:id="rId11"/>
    <p:sldLayoutId id="2147485648"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4099"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solidFill>
                  <a:srgbClr val="000000"/>
                </a:solidFill>
              </a:defRPr>
            </a:lvl1pPr>
          </a:lstStyle>
          <a:p>
            <a:pPr>
              <a:defRPr/>
            </a:pPr>
            <a:fld id="{DDDF404C-1412-437F-8A88-FC380CBC4FF5}" type="slidenum">
              <a:rPr lang="en-US" altLang="en-US"/>
              <a:pPr>
                <a:defRPr/>
              </a:pPr>
              <a:t>‹#›</a:t>
            </a:fld>
            <a:endParaRPr lang="en-US" altLang="en-US"/>
          </a:p>
        </p:txBody>
      </p:sp>
    </p:spTree>
    <p:extLst>
      <p:ext uri="{BB962C8B-B14F-4D97-AF65-F5344CB8AC3E}">
        <p14:creationId xmlns:p14="http://schemas.microsoft.com/office/powerpoint/2010/main" val="17823712"/>
      </p:ext>
    </p:extLst>
  </p:cSld>
  <p:clrMap bg1="lt1" tx1="dk1" bg2="lt2" tx2="dk2" accent1="accent1" accent2="accent2" accent3="accent3" accent4="accent4" accent5="accent5" accent6="accent6" hlink="hlink" folHlink="folHlink"/>
  <p:sldLayoutIdLst>
    <p:sldLayoutId id="2147485650" r:id="rId1"/>
    <p:sldLayoutId id="2147485651" r:id="rId2"/>
    <p:sldLayoutId id="2147485652" r:id="rId3"/>
    <p:sldLayoutId id="2147485653" r:id="rId4"/>
    <p:sldLayoutId id="2147485654" r:id="rId5"/>
    <p:sldLayoutId id="2147485655" r:id="rId6"/>
    <p:sldLayoutId id="2147485656" r:id="rId7"/>
    <p:sldLayoutId id="2147485657" r:id="rId8"/>
    <p:sldLayoutId id="2147485658" r:id="rId9"/>
    <p:sldLayoutId id="2147485659" r:id="rId10"/>
    <p:sldLayoutId id="2147485660" r:id="rId11"/>
    <p:sldLayoutId id="2147485661"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8195"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solidFill>
                  <a:srgbClr val="000000"/>
                </a:solidFill>
              </a:defRPr>
            </a:lvl1pPr>
          </a:lstStyle>
          <a:p>
            <a:pPr>
              <a:defRPr/>
            </a:pPr>
            <a:fld id="{00D2E870-709E-445C-806F-B74CF81AD6F5}" type="slidenum">
              <a:rPr lang="en-US" altLang="en-US"/>
              <a:pPr>
                <a:defRPr/>
              </a:pPr>
              <a:t>‹#›</a:t>
            </a:fld>
            <a:endParaRPr lang="en-US" altLang="en-US"/>
          </a:p>
        </p:txBody>
      </p:sp>
    </p:spTree>
    <p:extLst>
      <p:ext uri="{BB962C8B-B14F-4D97-AF65-F5344CB8AC3E}">
        <p14:creationId xmlns:p14="http://schemas.microsoft.com/office/powerpoint/2010/main" val="990386397"/>
      </p:ext>
    </p:extLst>
  </p:cSld>
  <p:clrMap bg1="lt1" tx1="dk1" bg2="lt2" tx2="dk2" accent1="accent1" accent2="accent2" accent3="accent3" accent4="accent4" accent5="accent5" accent6="accent6" hlink="hlink" folHlink="folHlink"/>
  <p:sldLayoutIdLst>
    <p:sldLayoutId id="2147485663" r:id="rId1"/>
    <p:sldLayoutId id="2147485664" r:id="rId2"/>
    <p:sldLayoutId id="2147485665" r:id="rId3"/>
    <p:sldLayoutId id="2147485666" r:id="rId4"/>
    <p:sldLayoutId id="2147485667" r:id="rId5"/>
    <p:sldLayoutId id="2147485668" r:id="rId6"/>
    <p:sldLayoutId id="2147485669" r:id="rId7"/>
    <p:sldLayoutId id="2147485670" r:id="rId8"/>
    <p:sldLayoutId id="2147485671" r:id="rId9"/>
    <p:sldLayoutId id="2147485672" r:id="rId10"/>
    <p:sldLayoutId id="2147485673" r:id="rId11"/>
    <p:sldLayoutId id="2147485674"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45567" y="473067"/>
            <a:ext cx="109216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1pPr>
            <a:lvl2pPr lvl="1"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2pPr>
            <a:lvl3pPr lvl="2"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3pPr>
            <a:lvl4pPr lvl="3"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4pPr>
            <a:lvl5pPr lvl="4"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5pPr>
            <a:lvl6pPr lvl="5"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6pPr>
            <a:lvl7pPr lvl="6"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7pPr>
            <a:lvl8pPr lvl="7"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8pPr>
            <a:lvl9pPr lvl="8" rtl="0">
              <a:spcBef>
                <a:spcPts val="0"/>
              </a:spcBef>
              <a:spcAft>
                <a:spcPts val="0"/>
              </a:spcAft>
              <a:buClr>
                <a:srgbClr val="434343"/>
              </a:buClr>
              <a:buSzPts val="2800"/>
              <a:buFont typeface="Roboto Light"/>
              <a:buNone/>
              <a:defRPr sz="2800">
                <a:solidFill>
                  <a:srgbClr val="434343"/>
                </a:solidFill>
                <a:latin typeface="Roboto Light"/>
                <a:ea typeface="Roboto Light"/>
                <a:cs typeface="Roboto Light"/>
                <a:sym typeface="Roboto Light"/>
              </a:defRPr>
            </a:lvl9pPr>
          </a:lstStyle>
          <a:p>
            <a:endParaRPr/>
          </a:p>
        </p:txBody>
      </p:sp>
      <p:sp>
        <p:nvSpPr>
          <p:cNvPr id="7" name="Google Shape;7;p1"/>
          <p:cNvSpPr txBox="1">
            <a:spLocks noGrp="1"/>
          </p:cNvSpPr>
          <p:nvPr>
            <p:ph type="body" idx="1"/>
          </p:nvPr>
        </p:nvSpPr>
        <p:spPr>
          <a:xfrm>
            <a:off x="645567" y="1416333"/>
            <a:ext cx="10921600" cy="3674800"/>
          </a:xfrm>
          <a:prstGeom prst="rect">
            <a:avLst/>
          </a:prstGeom>
          <a:noFill/>
          <a:ln>
            <a:noFill/>
          </a:ln>
        </p:spPr>
        <p:txBody>
          <a:bodyPr spcFirstLastPara="1" wrap="square" lIns="91425" tIns="91425" rIns="91425" bIns="91425" anchor="t" anchorCtr="0">
            <a:noAutofit/>
          </a:bodyPr>
          <a:lstStyle>
            <a:lvl1pPr marL="457200" lvl="0" indent="-311150" rtl="0">
              <a:lnSpc>
                <a:spcPct val="115000"/>
              </a:lnSpc>
              <a:spcBef>
                <a:spcPts val="0"/>
              </a:spcBef>
              <a:spcAft>
                <a:spcPts val="0"/>
              </a:spcAft>
              <a:buClr>
                <a:srgbClr val="434343"/>
              </a:buClr>
              <a:buSzPts val="1300"/>
              <a:buFont typeface="Roboto Light"/>
              <a:buChar char="●"/>
              <a:defRPr sz="1300">
                <a:solidFill>
                  <a:srgbClr val="434343"/>
                </a:solidFill>
                <a:latin typeface="Roboto Light"/>
                <a:ea typeface="Roboto Light"/>
                <a:cs typeface="Roboto Light"/>
                <a:sym typeface="Roboto Light"/>
              </a:defRPr>
            </a:lvl1pPr>
            <a:lvl2pPr marL="914400" lvl="1" indent="-304800" rtl="0">
              <a:lnSpc>
                <a:spcPct val="115000"/>
              </a:lnSpc>
              <a:spcBef>
                <a:spcPts val="1600"/>
              </a:spcBef>
              <a:spcAft>
                <a:spcPts val="0"/>
              </a:spcAft>
              <a:buClr>
                <a:srgbClr val="434343"/>
              </a:buClr>
              <a:buSzPts val="1200"/>
              <a:buFont typeface="Roboto Light"/>
              <a:buChar char="○"/>
              <a:defRPr sz="1200">
                <a:solidFill>
                  <a:srgbClr val="434343"/>
                </a:solidFill>
                <a:latin typeface="Roboto Light"/>
                <a:ea typeface="Roboto Light"/>
                <a:cs typeface="Roboto Light"/>
                <a:sym typeface="Roboto Light"/>
              </a:defRPr>
            </a:lvl2pPr>
            <a:lvl3pPr marL="1371600" lvl="2"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3pPr>
            <a:lvl4pPr marL="1828800" lvl="3"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4pPr>
            <a:lvl5pPr marL="2286000" lvl="4"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5pPr>
            <a:lvl6pPr marL="2743200" lvl="5"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6pPr>
            <a:lvl7pPr marL="3200400" lvl="6"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7pPr>
            <a:lvl8pPr marL="3657600" lvl="7" indent="-298450" rtl="0">
              <a:lnSpc>
                <a:spcPct val="115000"/>
              </a:lnSpc>
              <a:spcBef>
                <a:spcPts val="1600"/>
              </a:spcBef>
              <a:spcAft>
                <a:spcPts val="0"/>
              </a:spcAft>
              <a:buClr>
                <a:srgbClr val="434343"/>
              </a:buClr>
              <a:buSzPts val="1100"/>
              <a:buFont typeface="Roboto Light"/>
              <a:buChar char="○"/>
              <a:defRPr sz="1100">
                <a:solidFill>
                  <a:srgbClr val="434343"/>
                </a:solidFill>
                <a:latin typeface="Roboto Light"/>
                <a:ea typeface="Roboto Light"/>
                <a:cs typeface="Roboto Light"/>
                <a:sym typeface="Roboto Light"/>
              </a:defRPr>
            </a:lvl8pPr>
            <a:lvl9pPr marL="4114800" lvl="8" indent="-298450" rtl="0">
              <a:lnSpc>
                <a:spcPct val="115000"/>
              </a:lnSpc>
              <a:spcBef>
                <a:spcPts val="1600"/>
              </a:spcBef>
              <a:spcAft>
                <a:spcPts val="1600"/>
              </a:spcAft>
              <a:buClr>
                <a:srgbClr val="434343"/>
              </a:buClr>
              <a:buSzPts val="1100"/>
              <a:buFont typeface="Roboto Light"/>
              <a:buChar char="■"/>
              <a:defRPr sz="1100">
                <a:solidFill>
                  <a:srgbClr val="434343"/>
                </a:solidFill>
                <a:latin typeface="Roboto Light"/>
                <a:ea typeface="Roboto Light"/>
                <a:cs typeface="Roboto Light"/>
                <a:sym typeface="Roboto Light"/>
              </a:defRPr>
            </a:lvl9pPr>
          </a:lstStyle>
          <a:p>
            <a:endParaRPr/>
          </a:p>
        </p:txBody>
      </p:sp>
      <p:sp>
        <p:nvSpPr>
          <p:cNvPr id="8" name="Google Shape;8;p1"/>
          <p:cNvSpPr txBox="1">
            <a:spLocks noGrp="1"/>
          </p:cNvSpPr>
          <p:nvPr>
            <p:ph type="sldNum" idx="12"/>
          </p:nvPr>
        </p:nvSpPr>
        <p:spPr>
          <a:xfrm>
            <a:off x="11409045" y="6333135"/>
            <a:ext cx="731600" cy="524800"/>
          </a:xfrm>
          <a:prstGeom prst="rect">
            <a:avLst/>
          </a:prstGeom>
          <a:noFill/>
          <a:ln>
            <a:noFill/>
          </a:ln>
        </p:spPr>
        <p:txBody>
          <a:bodyPr spcFirstLastPara="1" wrap="square" lIns="91425" tIns="91425" rIns="91425" bIns="91425" anchor="t" anchorCtr="0">
            <a:noAutofit/>
          </a:bodyPr>
          <a:lstStyle>
            <a:lvl1pPr lvl="0" algn="r">
              <a:buNone/>
              <a:defRPr sz="1200">
                <a:solidFill>
                  <a:srgbClr val="434343"/>
                </a:solidFill>
                <a:latin typeface="Roboto Light"/>
                <a:ea typeface="Roboto Light"/>
                <a:cs typeface="Roboto Light"/>
                <a:sym typeface="Roboto Light"/>
              </a:defRPr>
            </a:lvl1pPr>
            <a:lvl2pPr lvl="1" algn="r">
              <a:buNone/>
              <a:defRPr sz="1200">
                <a:solidFill>
                  <a:srgbClr val="434343"/>
                </a:solidFill>
                <a:latin typeface="Roboto Light"/>
                <a:ea typeface="Roboto Light"/>
                <a:cs typeface="Roboto Light"/>
                <a:sym typeface="Roboto Light"/>
              </a:defRPr>
            </a:lvl2pPr>
            <a:lvl3pPr lvl="2" algn="r">
              <a:buNone/>
              <a:defRPr sz="1200">
                <a:solidFill>
                  <a:srgbClr val="434343"/>
                </a:solidFill>
                <a:latin typeface="Roboto Light"/>
                <a:ea typeface="Roboto Light"/>
                <a:cs typeface="Roboto Light"/>
                <a:sym typeface="Roboto Light"/>
              </a:defRPr>
            </a:lvl3pPr>
            <a:lvl4pPr lvl="3" algn="r">
              <a:buNone/>
              <a:defRPr sz="1200">
                <a:solidFill>
                  <a:srgbClr val="434343"/>
                </a:solidFill>
                <a:latin typeface="Roboto Light"/>
                <a:ea typeface="Roboto Light"/>
                <a:cs typeface="Roboto Light"/>
                <a:sym typeface="Roboto Light"/>
              </a:defRPr>
            </a:lvl4pPr>
            <a:lvl5pPr lvl="4" algn="r">
              <a:buNone/>
              <a:defRPr sz="1200">
                <a:solidFill>
                  <a:srgbClr val="434343"/>
                </a:solidFill>
                <a:latin typeface="Roboto Light"/>
                <a:ea typeface="Roboto Light"/>
                <a:cs typeface="Roboto Light"/>
                <a:sym typeface="Roboto Light"/>
              </a:defRPr>
            </a:lvl5pPr>
            <a:lvl6pPr lvl="5" algn="r">
              <a:buNone/>
              <a:defRPr sz="1200">
                <a:solidFill>
                  <a:srgbClr val="434343"/>
                </a:solidFill>
                <a:latin typeface="Roboto Light"/>
                <a:ea typeface="Roboto Light"/>
                <a:cs typeface="Roboto Light"/>
                <a:sym typeface="Roboto Light"/>
              </a:defRPr>
            </a:lvl6pPr>
            <a:lvl7pPr lvl="6" algn="r">
              <a:buNone/>
              <a:defRPr sz="1200">
                <a:solidFill>
                  <a:srgbClr val="434343"/>
                </a:solidFill>
                <a:latin typeface="Roboto Light"/>
                <a:ea typeface="Roboto Light"/>
                <a:cs typeface="Roboto Light"/>
                <a:sym typeface="Roboto Light"/>
              </a:defRPr>
            </a:lvl7pPr>
            <a:lvl8pPr lvl="7" algn="r">
              <a:buNone/>
              <a:defRPr sz="1200">
                <a:solidFill>
                  <a:srgbClr val="434343"/>
                </a:solidFill>
                <a:latin typeface="Roboto Light"/>
                <a:ea typeface="Roboto Light"/>
                <a:cs typeface="Roboto Light"/>
                <a:sym typeface="Roboto Light"/>
              </a:defRPr>
            </a:lvl8pPr>
            <a:lvl9pPr lvl="8" algn="r">
              <a:buNone/>
              <a:defRPr sz="1200">
                <a:solidFill>
                  <a:srgbClr val="434343"/>
                </a:solidFill>
                <a:latin typeface="Roboto Light"/>
                <a:ea typeface="Roboto Light"/>
                <a:cs typeface="Roboto Light"/>
                <a:sym typeface="Roboto Light"/>
              </a:defRPr>
            </a:lvl9pPr>
          </a:lstStyle>
          <a:p>
            <a:pPr>
              <a:spcBef>
                <a:spcPts val="0"/>
              </a:spcBef>
              <a:spcAft>
                <a:spcPts val="0"/>
              </a:spcAft>
            </a:pPr>
            <a:fld id="{00000000-1234-1234-1234-123412341234}" type="slidenum">
              <a:rPr lang="en" smtClean="0"/>
              <a:pPr>
                <a:spcBef>
                  <a:spcPts val="0"/>
                </a:spcBef>
                <a:spcAft>
                  <a:spcPts val="0"/>
                </a:spcAft>
              </a:pPr>
              <a:t>‹#›</a:t>
            </a:fld>
            <a:endParaRPr lang="en"/>
          </a:p>
        </p:txBody>
      </p:sp>
    </p:spTree>
    <p:extLst>
      <p:ext uri="{BB962C8B-B14F-4D97-AF65-F5344CB8AC3E}">
        <p14:creationId xmlns:p14="http://schemas.microsoft.com/office/powerpoint/2010/main" val="947134193"/>
      </p:ext>
    </p:extLst>
  </p:cSld>
  <p:clrMap bg1="lt1" tx1="dk1" bg2="dk2" tx2="lt2" accent1="accent1" accent2="accent2" accent3="accent3" accent4="accent4" accent5="accent5" accent6="accent6" hlink="hlink" folHlink="folHlink"/>
  <p:sldLayoutIdLst>
    <p:sldLayoutId id="2147485676" r:id="rId1"/>
    <p:sldLayoutId id="2147485677" r:id="rId2"/>
    <p:sldLayoutId id="2147485678" r:id="rId3"/>
    <p:sldLayoutId id="2147485679" r:id="rId4"/>
    <p:sldLayoutId id="2147485680" r:id="rId5"/>
    <p:sldLayoutId id="2147485681" r:id="rId6"/>
    <p:sldLayoutId id="2147485682" r:id="rId7"/>
    <p:sldLayoutId id="2147485683" r:id="rId8"/>
    <p:sldLayoutId id="2147485684" r:id="rId9"/>
    <p:sldLayoutId id="2147485685" r:id="rId10"/>
    <p:sldLayoutId id="2147485686" r:id="rId11"/>
    <p:sldLayoutId id="2147485687" r:id="rId12"/>
    <p:sldLayoutId id="2147485688" r:id="rId13"/>
    <p:sldLayoutId id="2147485689" r:id="rId14"/>
    <p:sldLayoutId id="2147485690" r:id="rId15"/>
    <p:sldLayoutId id="2147485691" r:id="rId16"/>
    <p:sldLayoutId id="2147485692" r:id="rId17"/>
    <p:sldLayoutId id="2147485693" r:id="rId18"/>
    <p:sldLayoutId id="2147485694" r:id="rId19"/>
    <p:sldLayoutId id="2147485695" r:id="rId20"/>
    <p:sldLayoutId id="2147485696" r:id="rId21"/>
    <p:sldLayoutId id="2147485697" r:id="rId22"/>
    <p:sldLayoutId id="2147485698" r:id="rId23"/>
    <p:sldLayoutId id="2147485699" r:id="rId24"/>
    <p:sldLayoutId id="2147485700" r:id="rId25"/>
    <p:sldLayoutId id="2147485701" r:id="rId26"/>
    <p:sldLayoutId id="2147485702" r:id="rId27"/>
    <p:sldLayoutId id="2147485703" r:id="rId28"/>
    <p:sldLayoutId id="2147485704" r:id="rId29"/>
    <p:sldLayoutId id="2147485705" r:id="rId30"/>
    <p:sldLayoutId id="2147485706" r:id="rId31"/>
    <p:sldLayoutId id="2147485707" r:id="rId32"/>
    <p:sldLayoutId id="2147485708" r:id="rId33"/>
    <p:sldLayoutId id="2147485709" r:id="rId34"/>
    <p:sldLayoutId id="2147485710" r:id="rId35"/>
    <p:sldLayoutId id="2147485711" r:id="rId36"/>
    <p:sldLayoutId id="2147485712" r:id="rId37"/>
    <p:sldLayoutId id="2147485713" r:id="rId38"/>
    <p:sldLayoutId id="2147485714" r:id="rId39"/>
    <p:sldLayoutId id="2147485715" r:id="rId40"/>
    <p:sldLayoutId id="2147485716" r:id="rId41"/>
    <p:sldLayoutId id="2147485717" r:id="rId42"/>
    <p:sldLayoutId id="2147485718" r:id="rId43"/>
    <p:sldLayoutId id="2147485719" r:id="rId44"/>
    <p:sldLayoutId id="2147485720" r:id="rId45"/>
    <p:sldLayoutId id="2147485721" r:id="rId4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674">
          <p15:clr>
            <a:srgbClr val="EA4335"/>
          </p15:clr>
        </p15:guide>
        <p15:guide id="2" orient="horz" pos="607">
          <p15:clr>
            <a:srgbClr val="EA4335"/>
          </p15:clr>
        </p15:guide>
        <p15:guide id="3" pos="305">
          <p15:clr>
            <a:srgbClr val="EA4335"/>
          </p15:clr>
        </p15:guide>
        <p15:guide id="4" pos="5465">
          <p15:clr>
            <a:srgbClr val="EA4335"/>
          </p15:clr>
        </p15:guide>
        <p15:guide id="5" pos="3096">
          <p15:clr>
            <a:srgbClr val="EA4335"/>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914400" y="76200"/>
            <a:ext cx="103632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1267" name="Rectangle 3"/>
          <p:cNvSpPr>
            <a:spLocks noGrp="1" noChangeArrowheads="1"/>
          </p:cNvSpPr>
          <p:nvPr>
            <p:ph type="body" idx="1"/>
          </p:nvPr>
        </p:nvSpPr>
        <p:spPr bwMode="auto">
          <a:xfrm>
            <a:off x="914400" y="914400"/>
            <a:ext cx="103632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220"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Times New Roman" pitchFamily="18" charset="0"/>
                <a:cs typeface="Arial" charset="0"/>
              </a:defRPr>
            </a:lvl1pPr>
          </a:lstStyle>
          <a:p>
            <a:pPr>
              <a:defRPr/>
            </a:pPr>
            <a:endParaRPr lang="en-US"/>
          </a:p>
        </p:txBody>
      </p:sp>
      <p:sp>
        <p:nvSpPr>
          <p:cNvPr id="9221"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Times New Roman" pitchFamily="18" charset="0"/>
                <a:cs typeface="Arial" charset="0"/>
              </a:defRPr>
            </a:lvl1pPr>
          </a:lstStyle>
          <a:p>
            <a:pPr>
              <a:defRPr/>
            </a:pPr>
            <a:endParaRPr lang="en-US"/>
          </a:p>
        </p:txBody>
      </p:sp>
      <p:sp>
        <p:nvSpPr>
          <p:cNvPr id="9222"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pitchFamily="18" charset="0"/>
                <a:cs typeface="Arial" charset="0"/>
              </a:defRPr>
            </a:lvl1pPr>
          </a:lstStyle>
          <a:p>
            <a:pPr>
              <a:defRPr/>
            </a:pPr>
            <a:fld id="{EF022D3F-D1C9-418B-BA9C-DE2D3628B690}" type="slidenum">
              <a:rPr lang="en-US"/>
              <a:pPr>
                <a:defRPr/>
              </a:pPr>
              <a:t>‹#›</a:t>
            </a:fld>
            <a:endParaRPr lang="en-US"/>
          </a:p>
        </p:txBody>
      </p:sp>
      <p:sp>
        <p:nvSpPr>
          <p:cNvPr id="11271" name="Line 7"/>
          <p:cNvSpPr>
            <a:spLocks noChangeShapeType="1"/>
          </p:cNvSpPr>
          <p:nvPr/>
        </p:nvSpPr>
        <p:spPr bwMode="auto">
          <a:xfrm>
            <a:off x="914400" y="838200"/>
            <a:ext cx="103632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491423119"/>
      </p:ext>
    </p:extLst>
  </p:cSld>
  <p:clrMap bg1="lt1" tx1="dk1" bg2="lt2" tx2="dk2" accent1="accent1" accent2="accent2" accent3="accent3" accent4="accent4" accent5="accent5" accent6="accent6" hlink="hlink" folHlink="folHlink"/>
  <p:sldLayoutIdLst>
    <p:sldLayoutId id="2147485723" r:id="rId1"/>
    <p:sldLayoutId id="2147485724" r:id="rId2"/>
    <p:sldLayoutId id="2147485725" r:id="rId3"/>
    <p:sldLayoutId id="2147485726" r:id="rId4"/>
    <p:sldLayoutId id="2147485727" r:id="rId5"/>
    <p:sldLayoutId id="2147485728" r:id="rId6"/>
    <p:sldLayoutId id="2147485729" r:id="rId7"/>
    <p:sldLayoutId id="2147485730" r:id="rId8"/>
    <p:sldLayoutId id="2147485731" r:id="rId9"/>
    <p:sldLayoutId id="2147485732" r:id="rId10"/>
    <p:sldLayoutId id="2147485733" r:id="rId11"/>
    <p:sldLayoutId id="2147485734" r:id="rId12"/>
    <p:sldLayoutId id="2147485735" r:id="rId13"/>
  </p:sldLayoutIdLst>
  <p:txStyles>
    <p:titleStyle>
      <a:lvl1pPr algn="l" rtl="0" eaLnBrk="0" fontAlgn="base" hangingPunct="0">
        <a:spcBef>
          <a:spcPct val="0"/>
        </a:spcBef>
        <a:spcAft>
          <a:spcPct val="0"/>
        </a:spcAft>
        <a:defRPr sz="3400">
          <a:solidFill>
            <a:schemeClr val="tx2"/>
          </a:solidFill>
          <a:latin typeface="+mj-lt"/>
          <a:ea typeface="+mj-ea"/>
          <a:cs typeface="+mj-cs"/>
        </a:defRPr>
      </a:lvl1pPr>
      <a:lvl2pPr algn="l" rtl="0" eaLnBrk="0" fontAlgn="base" hangingPunct="0">
        <a:spcBef>
          <a:spcPct val="0"/>
        </a:spcBef>
        <a:spcAft>
          <a:spcPct val="0"/>
        </a:spcAft>
        <a:defRPr sz="3400">
          <a:solidFill>
            <a:schemeClr val="tx2"/>
          </a:solidFill>
          <a:latin typeface="Arial" charset="0"/>
        </a:defRPr>
      </a:lvl2pPr>
      <a:lvl3pPr algn="l" rtl="0" eaLnBrk="0" fontAlgn="base" hangingPunct="0">
        <a:spcBef>
          <a:spcPct val="0"/>
        </a:spcBef>
        <a:spcAft>
          <a:spcPct val="0"/>
        </a:spcAft>
        <a:defRPr sz="3400">
          <a:solidFill>
            <a:schemeClr val="tx2"/>
          </a:solidFill>
          <a:latin typeface="Arial" charset="0"/>
        </a:defRPr>
      </a:lvl3pPr>
      <a:lvl4pPr algn="l" rtl="0" eaLnBrk="0" fontAlgn="base" hangingPunct="0">
        <a:spcBef>
          <a:spcPct val="0"/>
        </a:spcBef>
        <a:spcAft>
          <a:spcPct val="0"/>
        </a:spcAft>
        <a:defRPr sz="3400">
          <a:solidFill>
            <a:schemeClr val="tx2"/>
          </a:solidFill>
          <a:latin typeface="Arial" charset="0"/>
        </a:defRPr>
      </a:lvl4pPr>
      <a:lvl5pPr algn="l" rtl="0" eaLnBrk="0" fontAlgn="base" hangingPunct="0">
        <a:spcBef>
          <a:spcPct val="0"/>
        </a:spcBef>
        <a:spcAft>
          <a:spcPct val="0"/>
        </a:spcAft>
        <a:defRPr sz="3400">
          <a:solidFill>
            <a:schemeClr val="tx2"/>
          </a:solidFill>
          <a:latin typeface="Arial" charset="0"/>
        </a:defRPr>
      </a:lvl5pPr>
      <a:lvl6pPr marL="457200" algn="l" rtl="0" eaLnBrk="0" fontAlgn="base" hangingPunct="0">
        <a:spcBef>
          <a:spcPct val="0"/>
        </a:spcBef>
        <a:spcAft>
          <a:spcPct val="0"/>
        </a:spcAft>
        <a:defRPr sz="3400">
          <a:solidFill>
            <a:schemeClr val="tx2"/>
          </a:solidFill>
          <a:latin typeface="Arial" charset="0"/>
        </a:defRPr>
      </a:lvl6pPr>
      <a:lvl7pPr marL="914400" algn="l" rtl="0" eaLnBrk="0" fontAlgn="base" hangingPunct="0">
        <a:spcBef>
          <a:spcPct val="0"/>
        </a:spcBef>
        <a:spcAft>
          <a:spcPct val="0"/>
        </a:spcAft>
        <a:defRPr sz="3400">
          <a:solidFill>
            <a:schemeClr val="tx2"/>
          </a:solidFill>
          <a:latin typeface="Arial" charset="0"/>
        </a:defRPr>
      </a:lvl7pPr>
      <a:lvl8pPr marL="1371600" algn="l" rtl="0" eaLnBrk="0" fontAlgn="base" hangingPunct="0">
        <a:spcBef>
          <a:spcPct val="0"/>
        </a:spcBef>
        <a:spcAft>
          <a:spcPct val="0"/>
        </a:spcAft>
        <a:defRPr sz="3400">
          <a:solidFill>
            <a:schemeClr val="tx2"/>
          </a:solidFill>
          <a:latin typeface="Arial" charset="0"/>
        </a:defRPr>
      </a:lvl8pPr>
      <a:lvl9pPr marL="1828800" algn="l" rtl="0" eaLnBrk="0" fontAlgn="base" hangingPunct="0">
        <a:spcBef>
          <a:spcPct val="0"/>
        </a:spcBef>
        <a:spcAft>
          <a:spcPct val="0"/>
        </a:spcAft>
        <a:defRPr sz="3400">
          <a:solidFill>
            <a:schemeClr val="tx2"/>
          </a:solidFill>
          <a:latin typeface="Arial" charset="0"/>
        </a:defRPr>
      </a:lvl9pPr>
    </p:titleStyle>
    <p:bodyStyle>
      <a:lvl1pPr marL="342900" indent="-342900" algn="l" rtl="0" eaLnBrk="0" fontAlgn="base" hangingPunct="0">
        <a:spcBef>
          <a:spcPct val="20000"/>
        </a:spcBef>
        <a:spcAft>
          <a:spcPct val="0"/>
        </a:spcAft>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sz="1600">
          <a:solidFill>
            <a:schemeClr val="tx1"/>
          </a:solidFill>
          <a:latin typeface="+mn-lt"/>
        </a:defRPr>
      </a:lvl4pPr>
      <a:lvl5pPr marL="2057400" indent="-228600" algn="l" rtl="0" eaLnBrk="0" fontAlgn="base" hangingPunct="0">
        <a:spcBef>
          <a:spcPct val="20000"/>
        </a:spcBef>
        <a:spcAft>
          <a:spcPct val="0"/>
        </a:spcAft>
        <a:buChar char="»"/>
        <a:defRPr sz="1400">
          <a:solidFill>
            <a:schemeClr val="tx1"/>
          </a:solidFill>
          <a:latin typeface="+mn-lt"/>
        </a:defRPr>
      </a:lvl5pPr>
      <a:lvl6pPr marL="2514600" indent="-228600" algn="l" rtl="0" eaLnBrk="0" fontAlgn="base" hangingPunct="0">
        <a:spcBef>
          <a:spcPct val="20000"/>
        </a:spcBef>
        <a:spcAft>
          <a:spcPct val="0"/>
        </a:spcAft>
        <a:buChar char="»"/>
        <a:defRPr sz="1400">
          <a:solidFill>
            <a:schemeClr val="tx1"/>
          </a:solidFill>
          <a:latin typeface="+mn-lt"/>
        </a:defRPr>
      </a:lvl6pPr>
      <a:lvl7pPr marL="2971800" indent="-228600" algn="l" rtl="0" eaLnBrk="0" fontAlgn="base" hangingPunct="0">
        <a:spcBef>
          <a:spcPct val="20000"/>
        </a:spcBef>
        <a:spcAft>
          <a:spcPct val="0"/>
        </a:spcAft>
        <a:buChar char="»"/>
        <a:defRPr sz="1400">
          <a:solidFill>
            <a:schemeClr val="tx1"/>
          </a:solidFill>
          <a:latin typeface="+mn-lt"/>
        </a:defRPr>
      </a:lvl7pPr>
      <a:lvl8pPr marL="3429000" indent="-228600" algn="l" rtl="0" eaLnBrk="0" fontAlgn="base" hangingPunct="0">
        <a:spcBef>
          <a:spcPct val="20000"/>
        </a:spcBef>
        <a:spcAft>
          <a:spcPct val="0"/>
        </a:spcAft>
        <a:buChar char="»"/>
        <a:defRPr sz="1400">
          <a:solidFill>
            <a:schemeClr val="tx1"/>
          </a:solidFill>
          <a:latin typeface="+mn-lt"/>
        </a:defRPr>
      </a:lvl8pPr>
      <a:lvl9pPr marL="3886200" indent="-228600" algn="l" rtl="0" eaLnBrk="0" fontAlgn="base" hangingPunct="0">
        <a:spcBef>
          <a:spcPct val="20000"/>
        </a:spcBef>
        <a:spcAft>
          <a:spcPct val="0"/>
        </a:spcAft>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14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solidFill>
                  <a:srgbClr val="000000"/>
                </a:solidFill>
              </a:defRPr>
            </a:lvl1pPr>
          </a:lstStyle>
          <a:p>
            <a:pPr>
              <a:defRPr/>
            </a:pPr>
            <a:fld id="{697F07D7-3B7C-4460-A6C2-36CF1654A5EA}" type="slidenum">
              <a:rPr lang="en-US" altLang="en-US"/>
              <a:pPr>
                <a:defRPr/>
              </a:pPr>
              <a:t>‹#›</a:t>
            </a:fld>
            <a:endParaRPr lang="en-US" altLang="en-US"/>
          </a:p>
        </p:txBody>
      </p:sp>
    </p:spTree>
    <p:extLst>
      <p:ext uri="{BB962C8B-B14F-4D97-AF65-F5344CB8AC3E}">
        <p14:creationId xmlns:p14="http://schemas.microsoft.com/office/powerpoint/2010/main" val="2016109330"/>
      </p:ext>
    </p:extLst>
  </p:cSld>
  <p:clrMap bg1="lt1" tx1="dk1" bg2="lt2" tx2="dk2" accent1="accent1" accent2="accent2" accent3="accent3" accent4="accent4" accent5="accent5" accent6="accent6" hlink="hlink" folHlink="folHlink"/>
  <p:sldLayoutIdLst>
    <p:sldLayoutId id="2147485737" r:id="rId1"/>
    <p:sldLayoutId id="2147485738" r:id="rId2"/>
    <p:sldLayoutId id="2147485739" r:id="rId3"/>
    <p:sldLayoutId id="2147485740" r:id="rId4"/>
    <p:sldLayoutId id="2147485741" r:id="rId5"/>
    <p:sldLayoutId id="2147485742" r:id="rId6"/>
    <p:sldLayoutId id="2147485743" r:id="rId7"/>
    <p:sldLayoutId id="2147485744" r:id="rId8"/>
    <p:sldLayoutId id="2147485745" r:id="rId9"/>
    <p:sldLayoutId id="2147485746" r:id="rId10"/>
    <p:sldLayoutId id="214748574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5123"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solidFill>
                  <a:srgbClr val="000000"/>
                </a:solidFill>
              </a:defRPr>
            </a:lvl1pPr>
          </a:lstStyle>
          <a:p>
            <a:pPr>
              <a:defRPr/>
            </a:pPr>
            <a:fld id="{4511CF33-3A09-4192-8B4E-02361AD351CE}" type="slidenum">
              <a:rPr lang="en-US" altLang="en-US"/>
              <a:pPr>
                <a:defRPr/>
              </a:pPr>
              <a:t>‹#›</a:t>
            </a:fld>
            <a:endParaRPr lang="en-US" altLang="en-US"/>
          </a:p>
        </p:txBody>
      </p:sp>
    </p:spTree>
    <p:extLst>
      <p:ext uri="{BB962C8B-B14F-4D97-AF65-F5344CB8AC3E}">
        <p14:creationId xmlns:p14="http://schemas.microsoft.com/office/powerpoint/2010/main" val="1410408838"/>
      </p:ext>
    </p:extLst>
  </p:cSld>
  <p:clrMap bg1="lt1" tx1="dk1" bg2="lt2" tx2="dk2" accent1="accent1" accent2="accent2" accent3="accent3" accent4="accent4" accent5="accent5" accent6="accent6" hlink="hlink" folHlink="folHlink"/>
  <p:sldLayoutIdLst>
    <p:sldLayoutId id="2147485749" r:id="rId1"/>
    <p:sldLayoutId id="2147485750" r:id="rId2"/>
    <p:sldLayoutId id="2147485751" r:id="rId3"/>
    <p:sldLayoutId id="2147485752" r:id="rId4"/>
    <p:sldLayoutId id="2147485753" r:id="rId5"/>
    <p:sldLayoutId id="2147485754" r:id="rId6"/>
    <p:sldLayoutId id="2147485755" r:id="rId7"/>
    <p:sldLayoutId id="2147485756" r:id="rId8"/>
    <p:sldLayoutId id="2147485757" r:id="rId9"/>
    <p:sldLayoutId id="2147485758" r:id="rId10"/>
    <p:sldLayoutId id="2147485759" r:id="rId11"/>
    <p:sldLayoutId id="21474857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7171"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smtClean="0">
                <a:solidFill>
                  <a:srgbClr val="000000"/>
                </a:solidFill>
              </a:defRPr>
            </a:lvl1pPr>
          </a:lstStyle>
          <a:p>
            <a:pPr>
              <a:defRPr/>
            </a:pPr>
            <a:fld id="{BD15F8F5-3A98-44DA-88C7-4AFDB3FFDE15}" type="slidenum">
              <a:rPr lang="en-US" altLang="en-US"/>
              <a:pPr>
                <a:defRPr/>
              </a:pPr>
              <a:t>‹#›</a:t>
            </a:fld>
            <a:endParaRPr lang="en-US" altLang="en-US"/>
          </a:p>
        </p:txBody>
      </p:sp>
    </p:spTree>
    <p:extLst>
      <p:ext uri="{BB962C8B-B14F-4D97-AF65-F5344CB8AC3E}">
        <p14:creationId xmlns:p14="http://schemas.microsoft.com/office/powerpoint/2010/main" val="2464108624"/>
      </p:ext>
    </p:extLst>
  </p:cSld>
  <p:clrMap bg1="lt1" tx1="dk1" bg2="lt2" tx2="dk2" accent1="accent1" accent2="accent2" accent3="accent3" accent4="accent4" accent5="accent5" accent6="accent6" hlink="hlink" folHlink="folHlink"/>
  <p:sldLayoutIdLst>
    <p:sldLayoutId id="2147485762" r:id="rId1"/>
    <p:sldLayoutId id="2147485763" r:id="rId2"/>
    <p:sldLayoutId id="2147485764" r:id="rId3"/>
    <p:sldLayoutId id="2147485765" r:id="rId4"/>
    <p:sldLayoutId id="2147485766" r:id="rId5"/>
    <p:sldLayoutId id="2147485767" r:id="rId6"/>
    <p:sldLayoutId id="2147485768" r:id="rId7"/>
    <p:sldLayoutId id="2147485769" r:id="rId8"/>
    <p:sldLayoutId id="2147485770" r:id="rId9"/>
    <p:sldLayoutId id="2147485771" r:id="rId10"/>
    <p:sldLayoutId id="214748577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458"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9459"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eaLnBrk="1" hangingPunct="1">
              <a:defRPr/>
            </a:pPr>
            <a:fld id="{E78D0626-9BA8-4D0B-BC21-A2B26A5733AD}" type="datetimeFigureOut">
              <a:rPr lang="en-US">
                <a:solidFill>
                  <a:prstClr val="black">
                    <a:tint val="75000"/>
                  </a:prstClr>
                </a:solidFill>
              </a:rPr>
              <a:pPr eaLnBrk="1" hangingPunct="1">
                <a:defRPr/>
              </a:pPr>
              <a:t>2/18/2026</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eaLnBrk="1" hangingPunct="1">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eaLnBrk="1" hangingPunct="1">
              <a:defRPr/>
            </a:pPr>
            <a:fld id="{767AEE91-7B51-4C74-A56A-2DC8D0930329}" type="slidenum">
              <a:rPr lang="en-US">
                <a:solidFill>
                  <a:prstClr val="black">
                    <a:tint val="75000"/>
                  </a:prstClr>
                </a:solidFill>
              </a:rPr>
              <a:pPr eaLnBrk="1" hangingPunct="1">
                <a:defRPr/>
              </a:pPr>
              <a:t>‹#›</a:t>
            </a:fld>
            <a:endParaRPr lang="en-US">
              <a:solidFill>
                <a:prstClr val="black">
                  <a:tint val="75000"/>
                </a:prstClr>
              </a:solidFill>
            </a:endParaRPr>
          </a:p>
        </p:txBody>
      </p:sp>
    </p:spTree>
    <p:extLst>
      <p:ext uri="{BB962C8B-B14F-4D97-AF65-F5344CB8AC3E}">
        <p14:creationId xmlns:p14="http://schemas.microsoft.com/office/powerpoint/2010/main" val="3580337259"/>
      </p:ext>
    </p:extLst>
  </p:cSld>
  <p:clrMap bg1="lt1" tx1="dk1" bg2="lt2" tx2="dk2" accent1="accent1" accent2="accent2" accent3="accent3" accent4="accent4" accent5="accent5" accent6="accent6" hlink="hlink" folHlink="folHlink"/>
  <p:sldLayoutIdLst>
    <p:sldLayoutId id="2147485774" r:id="rId1"/>
    <p:sldLayoutId id="2147485775" r:id="rId2"/>
    <p:sldLayoutId id="2147485776" r:id="rId3"/>
    <p:sldLayoutId id="2147485777" r:id="rId4"/>
    <p:sldLayoutId id="2147485778" r:id="rId5"/>
    <p:sldLayoutId id="2147485779" r:id="rId6"/>
    <p:sldLayoutId id="2147485780" r:id="rId7"/>
    <p:sldLayoutId id="2147485781" r:id="rId8"/>
    <p:sldLayoutId id="2147485782" r:id="rId9"/>
    <p:sldLayoutId id="2147485783" r:id="rId10"/>
    <p:sldLayoutId id="2147485784" r:id="rId11"/>
    <p:sldLayoutId id="2147485785" r:id="rId12"/>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914400" y="76200"/>
            <a:ext cx="10363200" cy="838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7" name="Rectangle 3"/>
          <p:cNvSpPr>
            <a:spLocks noGrp="1" noChangeArrowheads="1"/>
          </p:cNvSpPr>
          <p:nvPr>
            <p:ph type="body" idx="1"/>
          </p:nvPr>
        </p:nvSpPr>
        <p:spPr bwMode="auto">
          <a:xfrm>
            <a:off x="914400" y="914400"/>
            <a:ext cx="10363200" cy="5257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220"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pitchFamily="18" charset="0"/>
                <a:cs typeface="Arial" charset="0"/>
              </a:defRPr>
            </a:lvl1pPr>
          </a:lstStyle>
          <a:p>
            <a:pPr>
              <a:defRPr/>
            </a:pPr>
            <a:endParaRPr lang="en-US">
              <a:solidFill>
                <a:srgbClr val="000000"/>
              </a:solidFill>
            </a:endParaRPr>
          </a:p>
        </p:txBody>
      </p:sp>
      <p:sp>
        <p:nvSpPr>
          <p:cNvPr id="9221"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pitchFamily="18" charset="0"/>
                <a:cs typeface="Arial" charset="0"/>
              </a:defRPr>
            </a:lvl1pPr>
          </a:lstStyle>
          <a:p>
            <a:pPr>
              <a:defRPr/>
            </a:pPr>
            <a:endParaRPr lang="en-US">
              <a:solidFill>
                <a:srgbClr val="000000"/>
              </a:solidFill>
            </a:endParaRPr>
          </a:p>
        </p:txBody>
      </p:sp>
      <p:sp>
        <p:nvSpPr>
          <p:cNvPr id="9222"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pitchFamily="18" charset="0"/>
                <a:cs typeface="Arial" charset="0"/>
              </a:defRPr>
            </a:lvl1pPr>
          </a:lstStyle>
          <a:p>
            <a:pPr>
              <a:defRPr/>
            </a:pPr>
            <a:fld id="{FD8A55CD-9EF6-43E1-9EDE-3BE282217837}" type="slidenum">
              <a:rPr lang="en-US">
                <a:solidFill>
                  <a:srgbClr val="000000"/>
                </a:solidFill>
              </a:rPr>
              <a:pPr>
                <a:defRPr/>
              </a:pPr>
              <a:t>‹#›</a:t>
            </a:fld>
            <a:endParaRPr lang="en-US">
              <a:solidFill>
                <a:srgbClr val="000000"/>
              </a:solidFill>
            </a:endParaRPr>
          </a:p>
        </p:txBody>
      </p:sp>
      <p:sp>
        <p:nvSpPr>
          <p:cNvPr id="9223" name="Line 7"/>
          <p:cNvSpPr>
            <a:spLocks noChangeShapeType="1"/>
          </p:cNvSpPr>
          <p:nvPr/>
        </p:nvSpPr>
        <p:spPr bwMode="auto">
          <a:xfrm>
            <a:off x="914400" y="838200"/>
            <a:ext cx="10363200" cy="0"/>
          </a:xfrm>
          <a:prstGeom prst="line">
            <a:avLst/>
          </a:prstGeom>
          <a:noFill/>
          <a:ln w="38100">
            <a:solidFill>
              <a:schemeClr val="tx1"/>
            </a:solidFill>
            <a:round/>
            <a:headEnd/>
            <a:tailEnd/>
          </a:ln>
          <a:effectLst/>
        </p:spPr>
        <p:txBody>
          <a:bodyPr wrap="none" anchor="ctr"/>
          <a:lstStyle/>
          <a:p>
            <a:pPr>
              <a:defRPr/>
            </a:pPr>
            <a:endParaRPr lang="en-US" sz="2400">
              <a:solidFill>
                <a:srgbClr val="000000"/>
              </a:solidFill>
              <a:latin typeface="Arial" charset="0"/>
              <a:cs typeface="Arial" charset="0"/>
            </a:endParaRPr>
          </a:p>
        </p:txBody>
      </p:sp>
    </p:spTree>
    <p:extLst>
      <p:ext uri="{BB962C8B-B14F-4D97-AF65-F5344CB8AC3E}">
        <p14:creationId xmlns:p14="http://schemas.microsoft.com/office/powerpoint/2010/main" val="83478984"/>
      </p:ext>
    </p:extLst>
  </p:cSld>
  <p:clrMap bg1="lt1" tx1="dk1" bg2="lt2" tx2="dk2" accent1="accent1" accent2="accent2" accent3="accent3" accent4="accent4" accent5="accent5" accent6="accent6" hlink="hlink" folHlink="folHlink"/>
  <p:sldLayoutIdLst>
    <p:sldLayoutId id="2147485787" r:id="rId1"/>
    <p:sldLayoutId id="2147485788" r:id="rId2"/>
    <p:sldLayoutId id="2147485789" r:id="rId3"/>
    <p:sldLayoutId id="2147485790" r:id="rId4"/>
    <p:sldLayoutId id="2147485791" r:id="rId5"/>
    <p:sldLayoutId id="2147485792" r:id="rId6"/>
    <p:sldLayoutId id="2147485793" r:id="rId7"/>
    <p:sldLayoutId id="2147485794" r:id="rId8"/>
    <p:sldLayoutId id="2147485795" r:id="rId9"/>
    <p:sldLayoutId id="2147485796" r:id="rId10"/>
    <p:sldLayoutId id="2147485797" r:id="rId11"/>
    <p:sldLayoutId id="2147485798" r:id="rId12"/>
    <p:sldLayoutId id="2147485799" r:id="rId13"/>
  </p:sldLayoutIdLst>
  <p:txStyles>
    <p:titleStyle>
      <a:lvl1pPr algn="l" rtl="0" eaLnBrk="0" fontAlgn="base" hangingPunct="0">
        <a:spcBef>
          <a:spcPct val="0"/>
        </a:spcBef>
        <a:spcAft>
          <a:spcPct val="0"/>
        </a:spcAft>
        <a:defRPr sz="3400">
          <a:solidFill>
            <a:schemeClr val="tx2"/>
          </a:solidFill>
          <a:latin typeface="+mj-lt"/>
          <a:ea typeface="+mj-ea"/>
          <a:cs typeface="+mj-cs"/>
        </a:defRPr>
      </a:lvl1pPr>
      <a:lvl2pPr algn="l" rtl="0" eaLnBrk="0" fontAlgn="base" hangingPunct="0">
        <a:spcBef>
          <a:spcPct val="0"/>
        </a:spcBef>
        <a:spcAft>
          <a:spcPct val="0"/>
        </a:spcAft>
        <a:defRPr sz="3400">
          <a:solidFill>
            <a:schemeClr val="tx2"/>
          </a:solidFill>
          <a:latin typeface="Arial" charset="0"/>
        </a:defRPr>
      </a:lvl2pPr>
      <a:lvl3pPr algn="l" rtl="0" eaLnBrk="0" fontAlgn="base" hangingPunct="0">
        <a:spcBef>
          <a:spcPct val="0"/>
        </a:spcBef>
        <a:spcAft>
          <a:spcPct val="0"/>
        </a:spcAft>
        <a:defRPr sz="3400">
          <a:solidFill>
            <a:schemeClr val="tx2"/>
          </a:solidFill>
          <a:latin typeface="Arial" charset="0"/>
        </a:defRPr>
      </a:lvl3pPr>
      <a:lvl4pPr algn="l" rtl="0" eaLnBrk="0" fontAlgn="base" hangingPunct="0">
        <a:spcBef>
          <a:spcPct val="0"/>
        </a:spcBef>
        <a:spcAft>
          <a:spcPct val="0"/>
        </a:spcAft>
        <a:defRPr sz="3400">
          <a:solidFill>
            <a:schemeClr val="tx2"/>
          </a:solidFill>
          <a:latin typeface="Arial" charset="0"/>
        </a:defRPr>
      </a:lvl4pPr>
      <a:lvl5pPr algn="l" rtl="0" eaLnBrk="0" fontAlgn="base" hangingPunct="0">
        <a:spcBef>
          <a:spcPct val="0"/>
        </a:spcBef>
        <a:spcAft>
          <a:spcPct val="0"/>
        </a:spcAft>
        <a:defRPr sz="3400">
          <a:solidFill>
            <a:schemeClr val="tx2"/>
          </a:solidFill>
          <a:latin typeface="Arial" charset="0"/>
        </a:defRPr>
      </a:lvl5pPr>
      <a:lvl6pPr marL="457200" algn="l" rtl="0" eaLnBrk="0" fontAlgn="base" hangingPunct="0">
        <a:spcBef>
          <a:spcPct val="0"/>
        </a:spcBef>
        <a:spcAft>
          <a:spcPct val="0"/>
        </a:spcAft>
        <a:defRPr sz="3400">
          <a:solidFill>
            <a:schemeClr val="tx2"/>
          </a:solidFill>
          <a:latin typeface="Arial" charset="0"/>
        </a:defRPr>
      </a:lvl6pPr>
      <a:lvl7pPr marL="914400" algn="l" rtl="0" eaLnBrk="0" fontAlgn="base" hangingPunct="0">
        <a:spcBef>
          <a:spcPct val="0"/>
        </a:spcBef>
        <a:spcAft>
          <a:spcPct val="0"/>
        </a:spcAft>
        <a:defRPr sz="3400">
          <a:solidFill>
            <a:schemeClr val="tx2"/>
          </a:solidFill>
          <a:latin typeface="Arial" charset="0"/>
        </a:defRPr>
      </a:lvl7pPr>
      <a:lvl8pPr marL="1371600" algn="l" rtl="0" eaLnBrk="0" fontAlgn="base" hangingPunct="0">
        <a:spcBef>
          <a:spcPct val="0"/>
        </a:spcBef>
        <a:spcAft>
          <a:spcPct val="0"/>
        </a:spcAft>
        <a:defRPr sz="3400">
          <a:solidFill>
            <a:schemeClr val="tx2"/>
          </a:solidFill>
          <a:latin typeface="Arial" charset="0"/>
        </a:defRPr>
      </a:lvl8pPr>
      <a:lvl9pPr marL="1828800" algn="l" rtl="0" eaLnBrk="0" fontAlgn="base" hangingPunct="0">
        <a:spcBef>
          <a:spcPct val="0"/>
        </a:spcBef>
        <a:spcAft>
          <a:spcPct val="0"/>
        </a:spcAft>
        <a:defRPr sz="3400">
          <a:solidFill>
            <a:schemeClr val="tx2"/>
          </a:solidFill>
          <a:latin typeface="Arial" charset="0"/>
        </a:defRPr>
      </a:lvl9pPr>
    </p:titleStyle>
    <p:bodyStyle>
      <a:lvl1pPr marL="342900" indent="-342900" algn="l" rtl="0" eaLnBrk="0" fontAlgn="base" hangingPunct="0">
        <a:spcBef>
          <a:spcPct val="20000"/>
        </a:spcBef>
        <a:spcAft>
          <a:spcPct val="0"/>
        </a:spcAft>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sz="1600">
          <a:solidFill>
            <a:schemeClr val="tx1"/>
          </a:solidFill>
          <a:latin typeface="+mn-lt"/>
        </a:defRPr>
      </a:lvl4pPr>
      <a:lvl5pPr marL="2057400" indent="-228600" algn="l" rtl="0" eaLnBrk="0" fontAlgn="base" hangingPunct="0">
        <a:spcBef>
          <a:spcPct val="20000"/>
        </a:spcBef>
        <a:spcAft>
          <a:spcPct val="0"/>
        </a:spcAft>
        <a:buChar char="»"/>
        <a:defRPr sz="1400">
          <a:solidFill>
            <a:schemeClr val="tx1"/>
          </a:solidFill>
          <a:latin typeface="+mn-lt"/>
        </a:defRPr>
      </a:lvl5pPr>
      <a:lvl6pPr marL="2514600" indent="-228600" algn="l" rtl="0" eaLnBrk="0" fontAlgn="base" hangingPunct="0">
        <a:spcBef>
          <a:spcPct val="20000"/>
        </a:spcBef>
        <a:spcAft>
          <a:spcPct val="0"/>
        </a:spcAft>
        <a:buChar char="»"/>
        <a:defRPr sz="1400">
          <a:solidFill>
            <a:schemeClr val="tx1"/>
          </a:solidFill>
          <a:latin typeface="+mn-lt"/>
        </a:defRPr>
      </a:lvl6pPr>
      <a:lvl7pPr marL="2971800" indent="-228600" algn="l" rtl="0" eaLnBrk="0" fontAlgn="base" hangingPunct="0">
        <a:spcBef>
          <a:spcPct val="20000"/>
        </a:spcBef>
        <a:spcAft>
          <a:spcPct val="0"/>
        </a:spcAft>
        <a:buChar char="»"/>
        <a:defRPr sz="1400">
          <a:solidFill>
            <a:schemeClr val="tx1"/>
          </a:solidFill>
          <a:latin typeface="+mn-lt"/>
        </a:defRPr>
      </a:lvl7pPr>
      <a:lvl8pPr marL="3429000" indent="-228600" algn="l" rtl="0" eaLnBrk="0" fontAlgn="base" hangingPunct="0">
        <a:spcBef>
          <a:spcPct val="20000"/>
        </a:spcBef>
        <a:spcAft>
          <a:spcPct val="0"/>
        </a:spcAft>
        <a:buChar char="»"/>
        <a:defRPr sz="1400">
          <a:solidFill>
            <a:schemeClr val="tx1"/>
          </a:solidFill>
          <a:latin typeface="+mn-lt"/>
        </a:defRPr>
      </a:lvl8pPr>
      <a:lvl9pPr marL="3886200" indent="-228600" algn="l" rtl="0" eaLnBrk="0" fontAlgn="base" hangingPunct="0">
        <a:spcBef>
          <a:spcPct val="20000"/>
        </a:spcBef>
        <a:spcAft>
          <a:spcPct val="0"/>
        </a:spcAft>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1026"/>
          <p:cNvSpPr>
            <a:spLocks noGrp="1" noChangeArrowheads="1"/>
          </p:cNvSpPr>
          <p:nvPr>
            <p:ph type="title"/>
          </p:nvPr>
        </p:nvSpPr>
        <p:spPr bwMode="auto">
          <a:xfrm>
            <a:off x="914400" y="76200"/>
            <a:ext cx="103632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Rectangle 1027"/>
          <p:cNvSpPr>
            <a:spLocks noGrp="1" noChangeArrowheads="1"/>
          </p:cNvSpPr>
          <p:nvPr>
            <p:ph type="body" idx="1"/>
          </p:nvPr>
        </p:nvSpPr>
        <p:spPr bwMode="auto">
          <a:xfrm>
            <a:off x="914400" y="914400"/>
            <a:ext cx="103632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55332" name="Rectangle 1028"/>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Times New Roman" pitchFamily="18" charset="0"/>
              </a:defRPr>
            </a:lvl1pPr>
          </a:lstStyle>
          <a:p>
            <a:pPr>
              <a:defRPr/>
            </a:pPr>
            <a:endParaRPr lang="en-US"/>
          </a:p>
        </p:txBody>
      </p:sp>
      <p:sp>
        <p:nvSpPr>
          <p:cNvPr id="355333" name="Rectangle 1029"/>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Times New Roman" pitchFamily="18" charset="0"/>
              </a:defRPr>
            </a:lvl1pPr>
          </a:lstStyle>
          <a:p>
            <a:pPr>
              <a:defRPr/>
            </a:pPr>
            <a:endParaRPr lang="en-US"/>
          </a:p>
        </p:txBody>
      </p:sp>
      <p:sp>
        <p:nvSpPr>
          <p:cNvPr id="355334" name="Rectangle 1030"/>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smtClean="0">
                <a:solidFill>
                  <a:srgbClr val="000000"/>
                </a:solidFill>
                <a:latin typeface="Times New Roman" panose="02020603050405020304" pitchFamily="18" charset="0"/>
              </a:defRPr>
            </a:lvl1pPr>
          </a:lstStyle>
          <a:p>
            <a:pPr>
              <a:defRPr/>
            </a:pPr>
            <a:fld id="{73329479-F985-4906-8FE3-3507516F468A}" type="slidenum">
              <a:rPr lang="en-US" altLang="en-US"/>
              <a:pPr>
                <a:defRPr/>
              </a:pPr>
              <a:t>‹#›</a:t>
            </a:fld>
            <a:endParaRPr lang="en-US" altLang="en-US"/>
          </a:p>
        </p:txBody>
      </p:sp>
      <p:sp>
        <p:nvSpPr>
          <p:cNvPr id="2055" name="Line 1031"/>
          <p:cNvSpPr>
            <a:spLocks noChangeShapeType="1"/>
          </p:cNvSpPr>
          <p:nvPr/>
        </p:nvSpPr>
        <p:spPr bwMode="auto">
          <a:xfrm>
            <a:off x="914400" y="838200"/>
            <a:ext cx="103632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800">
              <a:solidFill>
                <a:srgbClr val="000000"/>
              </a:solidFill>
              <a:latin typeface="Arial" panose="020B0604020202020204" pitchFamily="34" charset="0"/>
            </a:endParaRPr>
          </a:p>
        </p:txBody>
      </p:sp>
    </p:spTree>
    <p:extLst>
      <p:ext uri="{BB962C8B-B14F-4D97-AF65-F5344CB8AC3E}">
        <p14:creationId xmlns:p14="http://schemas.microsoft.com/office/powerpoint/2010/main" val="1858284603"/>
      </p:ext>
    </p:extLst>
  </p:cSld>
  <p:clrMap bg1="lt1" tx1="dk1" bg2="lt2" tx2="dk2" accent1="accent1" accent2="accent2" accent3="accent3" accent4="accent4" accent5="accent5" accent6="accent6" hlink="hlink" folHlink="folHlink"/>
  <p:sldLayoutIdLst>
    <p:sldLayoutId id="2147485801" r:id="rId1"/>
    <p:sldLayoutId id="2147485802" r:id="rId2"/>
    <p:sldLayoutId id="2147485803" r:id="rId3"/>
    <p:sldLayoutId id="2147485804" r:id="rId4"/>
    <p:sldLayoutId id="2147485805" r:id="rId5"/>
    <p:sldLayoutId id="2147485806" r:id="rId6"/>
    <p:sldLayoutId id="2147485807" r:id="rId7"/>
    <p:sldLayoutId id="2147485808" r:id="rId8"/>
    <p:sldLayoutId id="2147485809" r:id="rId9"/>
    <p:sldLayoutId id="2147485810" r:id="rId10"/>
    <p:sldLayoutId id="2147485811" r:id="rId11"/>
    <p:sldLayoutId id="2147485812" r:id="rId12"/>
    <p:sldLayoutId id="2147485813" r:id="rId13"/>
  </p:sldLayoutIdLst>
  <p:txStyles>
    <p:titleStyle>
      <a:lvl1pPr algn="l" rtl="0" eaLnBrk="0" fontAlgn="base" hangingPunct="0">
        <a:spcBef>
          <a:spcPct val="0"/>
        </a:spcBef>
        <a:spcAft>
          <a:spcPct val="0"/>
        </a:spcAft>
        <a:defRPr sz="3400">
          <a:solidFill>
            <a:schemeClr val="tx2"/>
          </a:solidFill>
          <a:latin typeface="+mj-lt"/>
          <a:ea typeface="+mj-ea"/>
          <a:cs typeface="+mj-cs"/>
        </a:defRPr>
      </a:lvl1pPr>
      <a:lvl2pPr algn="l" rtl="0" eaLnBrk="0" fontAlgn="base" hangingPunct="0">
        <a:spcBef>
          <a:spcPct val="0"/>
        </a:spcBef>
        <a:spcAft>
          <a:spcPct val="0"/>
        </a:spcAft>
        <a:defRPr sz="3400">
          <a:solidFill>
            <a:schemeClr val="tx2"/>
          </a:solidFill>
          <a:latin typeface="Arial" charset="0"/>
        </a:defRPr>
      </a:lvl2pPr>
      <a:lvl3pPr algn="l" rtl="0" eaLnBrk="0" fontAlgn="base" hangingPunct="0">
        <a:spcBef>
          <a:spcPct val="0"/>
        </a:spcBef>
        <a:spcAft>
          <a:spcPct val="0"/>
        </a:spcAft>
        <a:defRPr sz="3400">
          <a:solidFill>
            <a:schemeClr val="tx2"/>
          </a:solidFill>
          <a:latin typeface="Arial" charset="0"/>
        </a:defRPr>
      </a:lvl3pPr>
      <a:lvl4pPr algn="l" rtl="0" eaLnBrk="0" fontAlgn="base" hangingPunct="0">
        <a:spcBef>
          <a:spcPct val="0"/>
        </a:spcBef>
        <a:spcAft>
          <a:spcPct val="0"/>
        </a:spcAft>
        <a:defRPr sz="3400">
          <a:solidFill>
            <a:schemeClr val="tx2"/>
          </a:solidFill>
          <a:latin typeface="Arial" charset="0"/>
        </a:defRPr>
      </a:lvl4pPr>
      <a:lvl5pPr algn="l" rtl="0" eaLnBrk="0" fontAlgn="base" hangingPunct="0">
        <a:spcBef>
          <a:spcPct val="0"/>
        </a:spcBef>
        <a:spcAft>
          <a:spcPct val="0"/>
        </a:spcAft>
        <a:defRPr sz="3400">
          <a:solidFill>
            <a:schemeClr val="tx2"/>
          </a:solidFill>
          <a:latin typeface="Arial" charset="0"/>
        </a:defRPr>
      </a:lvl5pPr>
      <a:lvl6pPr marL="457200" algn="l" rtl="0" eaLnBrk="0" fontAlgn="base" hangingPunct="0">
        <a:spcBef>
          <a:spcPct val="0"/>
        </a:spcBef>
        <a:spcAft>
          <a:spcPct val="0"/>
        </a:spcAft>
        <a:defRPr sz="3400">
          <a:solidFill>
            <a:schemeClr val="tx2"/>
          </a:solidFill>
          <a:latin typeface="Arial" charset="0"/>
        </a:defRPr>
      </a:lvl6pPr>
      <a:lvl7pPr marL="914400" algn="l" rtl="0" eaLnBrk="0" fontAlgn="base" hangingPunct="0">
        <a:spcBef>
          <a:spcPct val="0"/>
        </a:spcBef>
        <a:spcAft>
          <a:spcPct val="0"/>
        </a:spcAft>
        <a:defRPr sz="3400">
          <a:solidFill>
            <a:schemeClr val="tx2"/>
          </a:solidFill>
          <a:latin typeface="Arial" charset="0"/>
        </a:defRPr>
      </a:lvl7pPr>
      <a:lvl8pPr marL="1371600" algn="l" rtl="0" eaLnBrk="0" fontAlgn="base" hangingPunct="0">
        <a:spcBef>
          <a:spcPct val="0"/>
        </a:spcBef>
        <a:spcAft>
          <a:spcPct val="0"/>
        </a:spcAft>
        <a:defRPr sz="3400">
          <a:solidFill>
            <a:schemeClr val="tx2"/>
          </a:solidFill>
          <a:latin typeface="Arial" charset="0"/>
        </a:defRPr>
      </a:lvl8pPr>
      <a:lvl9pPr marL="1828800" algn="l" rtl="0" eaLnBrk="0" fontAlgn="base" hangingPunct="0">
        <a:spcBef>
          <a:spcPct val="0"/>
        </a:spcBef>
        <a:spcAft>
          <a:spcPct val="0"/>
        </a:spcAft>
        <a:defRPr sz="3400">
          <a:solidFill>
            <a:schemeClr val="tx2"/>
          </a:solidFill>
          <a:latin typeface="Arial" charset="0"/>
        </a:defRPr>
      </a:lvl9pPr>
    </p:titleStyle>
    <p:bodyStyle>
      <a:lvl1pPr marL="342900" indent="-342900" algn="l" rtl="0" eaLnBrk="0" fontAlgn="base" hangingPunct="0">
        <a:spcBef>
          <a:spcPct val="20000"/>
        </a:spcBef>
        <a:spcAft>
          <a:spcPct val="0"/>
        </a:spcAft>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sz="1600">
          <a:solidFill>
            <a:schemeClr val="tx1"/>
          </a:solidFill>
          <a:latin typeface="+mn-lt"/>
        </a:defRPr>
      </a:lvl4pPr>
      <a:lvl5pPr marL="2057400" indent="-228600" algn="l" rtl="0" eaLnBrk="0" fontAlgn="base" hangingPunct="0">
        <a:spcBef>
          <a:spcPct val="20000"/>
        </a:spcBef>
        <a:spcAft>
          <a:spcPct val="0"/>
        </a:spcAft>
        <a:buChar char="»"/>
        <a:defRPr sz="1400">
          <a:solidFill>
            <a:schemeClr val="tx1"/>
          </a:solidFill>
          <a:latin typeface="+mn-lt"/>
        </a:defRPr>
      </a:lvl5pPr>
      <a:lvl6pPr marL="2514600" indent="-228600" algn="l" rtl="0" eaLnBrk="0" fontAlgn="base" hangingPunct="0">
        <a:spcBef>
          <a:spcPct val="20000"/>
        </a:spcBef>
        <a:spcAft>
          <a:spcPct val="0"/>
        </a:spcAft>
        <a:buChar char="»"/>
        <a:defRPr sz="1400">
          <a:solidFill>
            <a:schemeClr val="tx1"/>
          </a:solidFill>
          <a:latin typeface="+mn-lt"/>
        </a:defRPr>
      </a:lvl6pPr>
      <a:lvl7pPr marL="2971800" indent="-228600" algn="l" rtl="0" eaLnBrk="0" fontAlgn="base" hangingPunct="0">
        <a:spcBef>
          <a:spcPct val="20000"/>
        </a:spcBef>
        <a:spcAft>
          <a:spcPct val="0"/>
        </a:spcAft>
        <a:buChar char="»"/>
        <a:defRPr sz="1400">
          <a:solidFill>
            <a:schemeClr val="tx1"/>
          </a:solidFill>
          <a:latin typeface="+mn-lt"/>
        </a:defRPr>
      </a:lvl7pPr>
      <a:lvl8pPr marL="3429000" indent="-228600" algn="l" rtl="0" eaLnBrk="0" fontAlgn="base" hangingPunct="0">
        <a:spcBef>
          <a:spcPct val="20000"/>
        </a:spcBef>
        <a:spcAft>
          <a:spcPct val="0"/>
        </a:spcAft>
        <a:buChar char="»"/>
        <a:defRPr sz="1400">
          <a:solidFill>
            <a:schemeClr val="tx1"/>
          </a:solidFill>
          <a:latin typeface="+mn-lt"/>
        </a:defRPr>
      </a:lvl8pPr>
      <a:lvl9pPr marL="3886200" indent="-228600" algn="l" rtl="0" eaLnBrk="0" fontAlgn="base" hangingPunct="0">
        <a:spcBef>
          <a:spcPct val="20000"/>
        </a:spcBef>
        <a:spcAft>
          <a:spcPct val="0"/>
        </a:spcAft>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C9D6BAC7-AA29-41A0-8E29-17F61E8DD545}" type="datetimeFigureOut">
              <a:rPr lang="en-US">
                <a:solidFill>
                  <a:prstClr val="black">
                    <a:tint val="75000"/>
                  </a:prstClr>
                </a:solidFill>
              </a:rPr>
              <a:pPr>
                <a:defRPr/>
              </a:pPr>
              <a:t>2/18/2026</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871B6F58-EB3D-4782-8D7B-F04544656E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5284455"/>
      </p:ext>
    </p:extLst>
  </p:cSld>
  <p:clrMap bg1="lt1" tx1="dk1" bg2="lt2" tx2="dk2" accent1="accent1" accent2="accent2" accent3="accent3" accent4="accent4" accent5="accent5" accent6="accent6" hlink="hlink" folHlink="folHlink"/>
  <p:sldLayoutIdLst>
    <p:sldLayoutId id="2147485815" r:id="rId1"/>
    <p:sldLayoutId id="2147485816" r:id="rId2"/>
    <p:sldLayoutId id="2147485817" r:id="rId3"/>
    <p:sldLayoutId id="2147485818" r:id="rId4"/>
    <p:sldLayoutId id="2147485819" r:id="rId5"/>
    <p:sldLayoutId id="2147485820" r:id="rId6"/>
    <p:sldLayoutId id="2147485821" r:id="rId7"/>
    <p:sldLayoutId id="2147485822" r:id="rId8"/>
    <p:sldLayoutId id="2147485823" r:id="rId9"/>
    <p:sldLayoutId id="2147485824" r:id="rId10"/>
    <p:sldLayoutId id="2147485825" r:id="rId11"/>
    <p:sldLayoutId id="2147485826" r:id="rId12"/>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bwMode="auto">
          <a:xfrm>
            <a:off x="914400" y="76200"/>
            <a:ext cx="10363200" cy="838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5059" name="Rectangle 3"/>
          <p:cNvSpPr>
            <a:spLocks noGrp="1" noChangeArrowheads="1"/>
          </p:cNvSpPr>
          <p:nvPr>
            <p:ph type="body" idx="1"/>
          </p:nvPr>
        </p:nvSpPr>
        <p:spPr bwMode="auto">
          <a:xfrm>
            <a:off x="914400" y="914400"/>
            <a:ext cx="10363200" cy="5257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solidFill>
                  <a:srgbClr val="000000"/>
                </a:solidFill>
                <a:latin typeface="Times New Roman" pitchFamily="18" charset="0"/>
              </a:defRPr>
            </a:lvl1pPr>
          </a:lstStyle>
          <a:p>
            <a:pPr>
              <a:defRPr/>
            </a:pPr>
            <a:endParaRPr lang="en-US"/>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solidFill>
                  <a:srgbClr val="000000"/>
                </a:solidFill>
                <a:latin typeface="Times New Roman" pitchFamily="18" charset="0"/>
              </a:defRPr>
            </a:lvl1pPr>
          </a:lstStyle>
          <a:p>
            <a:pPr>
              <a:defRPr/>
            </a:pPr>
            <a:endParaRPr lang="en-US"/>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solidFill>
                  <a:srgbClr val="000000"/>
                </a:solidFill>
                <a:latin typeface="Times New Roman" pitchFamily="18" charset="0"/>
              </a:defRPr>
            </a:lvl1pPr>
          </a:lstStyle>
          <a:p>
            <a:pPr>
              <a:defRPr/>
            </a:pPr>
            <a:fld id="{E94C24D8-48A4-4CF3-98D9-EC4A8A48760F}" type="slidenum">
              <a:rPr lang="en-US" smtClean="0"/>
              <a:pPr>
                <a:defRPr/>
              </a:pPr>
              <a:t>‹#›</a:t>
            </a:fld>
            <a:endParaRPr lang="en-US"/>
          </a:p>
        </p:txBody>
      </p:sp>
      <p:sp>
        <p:nvSpPr>
          <p:cNvPr id="1031" name="Line 7"/>
          <p:cNvSpPr>
            <a:spLocks noChangeShapeType="1"/>
          </p:cNvSpPr>
          <p:nvPr/>
        </p:nvSpPr>
        <p:spPr bwMode="auto">
          <a:xfrm>
            <a:off x="914400" y="838200"/>
            <a:ext cx="10363200" cy="0"/>
          </a:xfrm>
          <a:prstGeom prst="line">
            <a:avLst/>
          </a:prstGeom>
          <a:noFill/>
          <a:ln w="38100">
            <a:solidFill>
              <a:schemeClr val="tx1"/>
            </a:solidFill>
            <a:round/>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598127871"/>
      </p:ext>
    </p:extLst>
  </p:cSld>
  <p:clrMap bg1="lt1" tx1="dk1" bg2="lt2" tx2="dk2" accent1="accent1" accent2="accent2" accent3="accent3" accent4="accent4" accent5="accent5" accent6="accent6" hlink="hlink" folHlink="folHlink"/>
  <p:sldLayoutIdLst>
    <p:sldLayoutId id="2147485828" r:id="rId1"/>
    <p:sldLayoutId id="2147485829" r:id="rId2"/>
    <p:sldLayoutId id="2147485830" r:id="rId3"/>
    <p:sldLayoutId id="2147485831" r:id="rId4"/>
    <p:sldLayoutId id="2147485832" r:id="rId5"/>
    <p:sldLayoutId id="2147485833" r:id="rId6"/>
    <p:sldLayoutId id="2147485834" r:id="rId7"/>
    <p:sldLayoutId id="2147485835" r:id="rId8"/>
    <p:sldLayoutId id="2147485836" r:id="rId9"/>
    <p:sldLayoutId id="2147485837" r:id="rId10"/>
    <p:sldLayoutId id="2147485838" r:id="rId11"/>
    <p:sldLayoutId id="2147485839" r:id="rId12"/>
    <p:sldLayoutId id="2147485840" r:id="rId13"/>
  </p:sldLayoutIdLst>
  <p:hf hdr="0" ftr="0" dt="0"/>
  <p:txStyles>
    <p:titleStyle>
      <a:lvl1pPr algn="l" rtl="0" eaLnBrk="0" fontAlgn="base" hangingPunct="0">
        <a:spcBef>
          <a:spcPct val="0"/>
        </a:spcBef>
        <a:spcAft>
          <a:spcPct val="0"/>
        </a:spcAft>
        <a:defRPr sz="3400">
          <a:solidFill>
            <a:schemeClr val="tx2"/>
          </a:solidFill>
          <a:latin typeface="+mj-lt"/>
          <a:ea typeface="+mj-ea"/>
          <a:cs typeface="+mj-cs"/>
        </a:defRPr>
      </a:lvl1pPr>
      <a:lvl2pPr algn="l" rtl="0" eaLnBrk="0" fontAlgn="base" hangingPunct="0">
        <a:spcBef>
          <a:spcPct val="0"/>
        </a:spcBef>
        <a:spcAft>
          <a:spcPct val="0"/>
        </a:spcAft>
        <a:defRPr sz="3400">
          <a:solidFill>
            <a:schemeClr val="tx2"/>
          </a:solidFill>
          <a:latin typeface="Arial" pitchFamily="34" charset="0"/>
        </a:defRPr>
      </a:lvl2pPr>
      <a:lvl3pPr algn="l" rtl="0" eaLnBrk="0" fontAlgn="base" hangingPunct="0">
        <a:spcBef>
          <a:spcPct val="0"/>
        </a:spcBef>
        <a:spcAft>
          <a:spcPct val="0"/>
        </a:spcAft>
        <a:defRPr sz="3400">
          <a:solidFill>
            <a:schemeClr val="tx2"/>
          </a:solidFill>
          <a:latin typeface="Arial" pitchFamily="34" charset="0"/>
        </a:defRPr>
      </a:lvl3pPr>
      <a:lvl4pPr algn="l" rtl="0" eaLnBrk="0" fontAlgn="base" hangingPunct="0">
        <a:spcBef>
          <a:spcPct val="0"/>
        </a:spcBef>
        <a:spcAft>
          <a:spcPct val="0"/>
        </a:spcAft>
        <a:defRPr sz="3400">
          <a:solidFill>
            <a:schemeClr val="tx2"/>
          </a:solidFill>
          <a:latin typeface="Arial" pitchFamily="34" charset="0"/>
        </a:defRPr>
      </a:lvl4pPr>
      <a:lvl5pPr algn="l" rtl="0" eaLnBrk="0" fontAlgn="base" hangingPunct="0">
        <a:spcBef>
          <a:spcPct val="0"/>
        </a:spcBef>
        <a:spcAft>
          <a:spcPct val="0"/>
        </a:spcAft>
        <a:defRPr sz="3400">
          <a:solidFill>
            <a:schemeClr val="tx2"/>
          </a:solidFill>
          <a:latin typeface="Arial" pitchFamily="34" charset="0"/>
        </a:defRPr>
      </a:lvl5pPr>
      <a:lvl6pPr marL="457200" algn="l" rtl="0" eaLnBrk="0" fontAlgn="base" hangingPunct="0">
        <a:spcBef>
          <a:spcPct val="0"/>
        </a:spcBef>
        <a:spcAft>
          <a:spcPct val="0"/>
        </a:spcAft>
        <a:defRPr sz="3400">
          <a:solidFill>
            <a:schemeClr val="tx2"/>
          </a:solidFill>
          <a:latin typeface="Arial" pitchFamily="34" charset="0"/>
        </a:defRPr>
      </a:lvl6pPr>
      <a:lvl7pPr marL="914400" algn="l" rtl="0" eaLnBrk="0" fontAlgn="base" hangingPunct="0">
        <a:spcBef>
          <a:spcPct val="0"/>
        </a:spcBef>
        <a:spcAft>
          <a:spcPct val="0"/>
        </a:spcAft>
        <a:defRPr sz="3400">
          <a:solidFill>
            <a:schemeClr val="tx2"/>
          </a:solidFill>
          <a:latin typeface="Arial" pitchFamily="34" charset="0"/>
        </a:defRPr>
      </a:lvl7pPr>
      <a:lvl8pPr marL="1371600" algn="l" rtl="0" eaLnBrk="0" fontAlgn="base" hangingPunct="0">
        <a:spcBef>
          <a:spcPct val="0"/>
        </a:spcBef>
        <a:spcAft>
          <a:spcPct val="0"/>
        </a:spcAft>
        <a:defRPr sz="3400">
          <a:solidFill>
            <a:schemeClr val="tx2"/>
          </a:solidFill>
          <a:latin typeface="Arial" pitchFamily="34" charset="0"/>
        </a:defRPr>
      </a:lvl8pPr>
      <a:lvl9pPr marL="1828800" algn="l" rtl="0" eaLnBrk="0" fontAlgn="base" hangingPunct="0">
        <a:spcBef>
          <a:spcPct val="0"/>
        </a:spcBef>
        <a:spcAft>
          <a:spcPct val="0"/>
        </a:spcAft>
        <a:defRPr sz="3400">
          <a:solidFill>
            <a:schemeClr val="tx2"/>
          </a:solidFill>
          <a:latin typeface="Arial" pitchFamily="34" charset="0"/>
        </a:defRPr>
      </a:lvl9pPr>
    </p:titleStyle>
    <p:bodyStyle>
      <a:lvl1pPr marL="342900" indent="-342900" algn="l" rtl="0" eaLnBrk="0" fontAlgn="base" hangingPunct="0">
        <a:spcBef>
          <a:spcPct val="20000"/>
        </a:spcBef>
        <a:spcAft>
          <a:spcPct val="0"/>
        </a:spcAft>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sz="1600">
          <a:solidFill>
            <a:schemeClr val="tx1"/>
          </a:solidFill>
          <a:latin typeface="+mn-lt"/>
        </a:defRPr>
      </a:lvl4pPr>
      <a:lvl5pPr marL="2057400" indent="-228600" algn="l" rtl="0" eaLnBrk="0" fontAlgn="base" hangingPunct="0">
        <a:spcBef>
          <a:spcPct val="20000"/>
        </a:spcBef>
        <a:spcAft>
          <a:spcPct val="0"/>
        </a:spcAft>
        <a:buChar char="»"/>
        <a:defRPr sz="1400">
          <a:solidFill>
            <a:schemeClr val="tx1"/>
          </a:solidFill>
          <a:latin typeface="+mn-lt"/>
        </a:defRPr>
      </a:lvl5pPr>
      <a:lvl6pPr marL="2514600" indent="-228600" algn="l" rtl="0" eaLnBrk="0" fontAlgn="base" hangingPunct="0">
        <a:spcBef>
          <a:spcPct val="20000"/>
        </a:spcBef>
        <a:spcAft>
          <a:spcPct val="0"/>
        </a:spcAft>
        <a:buChar char="»"/>
        <a:defRPr sz="1400">
          <a:solidFill>
            <a:schemeClr val="tx1"/>
          </a:solidFill>
          <a:latin typeface="+mn-lt"/>
        </a:defRPr>
      </a:lvl6pPr>
      <a:lvl7pPr marL="2971800" indent="-228600" algn="l" rtl="0" eaLnBrk="0" fontAlgn="base" hangingPunct="0">
        <a:spcBef>
          <a:spcPct val="20000"/>
        </a:spcBef>
        <a:spcAft>
          <a:spcPct val="0"/>
        </a:spcAft>
        <a:buChar char="»"/>
        <a:defRPr sz="1400">
          <a:solidFill>
            <a:schemeClr val="tx1"/>
          </a:solidFill>
          <a:latin typeface="+mn-lt"/>
        </a:defRPr>
      </a:lvl7pPr>
      <a:lvl8pPr marL="3429000" indent="-228600" algn="l" rtl="0" eaLnBrk="0" fontAlgn="base" hangingPunct="0">
        <a:spcBef>
          <a:spcPct val="20000"/>
        </a:spcBef>
        <a:spcAft>
          <a:spcPct val="0"/>
        </a:spcAft>
        <a:buChar char="»"/>
        <a:defRPr sz="1400">
          <a:solidFill>
            <a:schemeClr val="tx1"/>
          </a:solidFill>
          <a:latin typeface="+mn-lt"/>
        </a:defRPr>
      </a:lvl8pPr>
      <a:lvl9pPr marL="3886200" indent="-228600" algn="l" rtl="0" eaLnBrk="0" fontAlgn="base" hangingPunct="0">
        <a:spcBef>
          <a:spcPct val="20000"/>
        </a:spcBef>
        <a:spcAft>
          <a:spcPct val="0"/>
        </a:spcAft>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Placeholder 1"/>
          <p:cNvSpPr>
            <a:spLocks noGrp="1"/>
          </p:cNvSpPr>
          <p:nvPr>
            <p:ph type="title"/>
          </p:nvPr>
        </p:nvSpPr>
        <p:spPr bwMode="auto">
          <a:xfrm>
            <a:off x="609600" y="0"/>
            <a:ext cx="109728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7171" name="Text Placeholder 2"/>
          <p:cNvSpPr>
            <a:spLocks noGrp="1"/>
          </p:cNvSpPr>
          <p:nvPr>
            <p:ph type="body" idx="1"/>
          </p:nvPr>
        </p:nvSpPr>
        <p:spPr bwMode="auto">
          <a:xfrm>
            <a:off x="609600" y="1066800"/>
            <a:ext cx="10972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prstClr val="black">
                    <a:tint val="75000"/>
                  </a:prstClr>
                </a:solidFill>
                <a:latin typeface="+mn-lt"/>
              </a:defRPr>
            </a:lvl1pPr>
          </a:lstStyle>
          <a:p>
            <a:pPr>
              <a:defRPr/>
            </a:pPr>
            <a:fld id="{C6832BDE-3D89-434F-AD73-583E80D6BBD5}" type="datetimeFigureOut">
              <a:rPr lang="en-US"/>
              <a:pPr>
                <a:defRPr/>
              </a:pPr>
              <a:t>2/18/2026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prstClr val="black">
                    <a:tint val="75000"/>
                  </a:prstClr>
                </a:solidFill>
                <a:latin typeface="+mn-lt"/>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5A9D20FF-3EDE-4653-AAB0-65931E017A42}" type="slidenum">
              <a:rPr lang="en-US" altLang="en-US"/>
              <a:pPr>
                <a:defRPr/>
              </a:pPr>
              <a:t>‹#›</a:t>
            </a:fld>
            <a:endParaRPr lang="en-US" altLang="en-US"/>
          </a:p>
        </p:txBody>
      </p:sp>
    </p:spTree>
    <p:extLst>
      <p:ext uri="{BB962C8B-B14F-4D97-AF65-F5344CB8AC3E}">
        <p14:creationId xmlns:p14="http://schemas.microsoft.com/office/powerpoint/2010/main" val="1741886025"/>
      </p:ext>
    </p:extLst>
  </p:cSld>
  <p:clrMap bg1="lt1" tx1="dk1" bg2="lt2" tx2="dk2" accent1="accent1" accent2="accent2" accent3="accent3" accent4="accent4" accent5="accent5" accent6="accent6" hlink="hlink" folHlink="folHlink"/>
  <p:sldLayoutIdLst>
    <p:sldLayoutId id="2147485842" r:id="rId1"/>
    <p:sldLayoutId id="2147485843" r:id="rId2"/>
    <p:sldLayoutId id="2147485844" r:id="rId3"/>
    <p:sldLayoutId id="2147485845" r:id="rId4"/>
    <p:sldLayoutId id="2147485846" r:id="rId5"/>
    <p:sldLayoutId id="2147485847" r:id="rId6"/>
    <p:sldLayoutId id="2147485848" r:id="rId7"/>
    <p:sldLayoutId id="2147485849" r:id="rId8"/>
    <p:sldLayoutId id="2147485850" r:id="rId9"/>
    <p:sldLayoutId id="2147485851" r:id="rId10"/>
    <p:sldLayoutId id="2147485852" r:id="rId11"/>
    <p:sldLayoutId id="2147485853" r:id="rId12"/>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image" Target="../media/image20.wmf"/><Relationship Id="rId5" Type="http://schemas.openxmlformats.org/officeDocument/2006/relationships/oleObject" Target="../embeddings/oleObject2.bin"/><Relationship Id="rId4" Type="http://schemas.openxmlformats.org/officeDocument/2006/relationships/image" Target="../media/image19.wm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9.wmf"/><Relationship Id="rId2" Type="http://schemas.openxmlformats.org/officeDocument/2006/relationships/slideLayout" Target="../slideLayouts/slideLayout24.xml"/><Relationship Id="rId1" Type="http://schemas.openxmlformats.org/officeDocument/2006/relationships/tags" Target="../tags/tag1.xml"/><Relationship Id="rId6" Type="http://schemas.openxmlformats.org/officeDocument/2006/relationships/oleObject" Target="../embeddings/oleObject4.bin"/><Relationship Id="rId5" Type="http://schemas.openxmlformats.org/officeDocument/2006/relationships/image" Target="../media/image21.wmf"/><Relationship Id="rId4" Type="http://schemas.openxmlformats.org/officeDocument/2006/relationships/oleObject" Target="../embeddings/oleObject3.bin"/></Relationships>
</file>

<file path=ppt/slides/_rels/slide8.xml.rels><?xml version="1.0" encoding="UTF-8" standalone="yes"?>
<Relationships xmlns="http://schemas.openxmlformats.org/package/2006/relationships"><Relationship Id="rId8" Type="http://schemas.openxmlformats.org/officeDocument/2006/relationships/video" Target="../media/media4.mp4"/><Relationship Id="rId13" Type="http://schemas.openxmlformats.org/officeDocument/2006/relationships/image" Target="../media/image24.png"/><Relationship Id="rId3" Type="http://schemas.microsoft.com/office/2007/relationships/media" Target="../media/media2.mp4"/><Relationship Id="rId7" Type="http://schemas.microsoft.com/office/2007/relationships/media" Target="../media/media4.mp4"/><Relationship Id="rId12" Type="http://schemas.openxmlformats.org/officeDocument/2006/relationships/image" Target="../media/image2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22.png"/><Relationship Id="rId5" Type="http://schemas.microsoft.com/office/2007/relationships/media" Target="../media/media3.mp4"/><Relationship Id="rId10" Type="http://schemas.openxmlformats.org/officeDocument/2006/relationships/notesSlide" Target="../notesSlides/notesSlide6.xml"/><Relationship Id="rId4" Type="http://schemas.openxmlformats.org/officeDocument/2006/relationships/video" Target="../media/media2.mp4"/><Relationship Id="rId9" Type="http://schemas.openxmlformats.org/officeDocument/2006/relationships/slideLayout" Target="../slideLayouts/slideLayout34.xml"/><Relationship Id="rId1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6.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18.png"/><Relationship Id="rId4" Type="http://schemas.openxmlformats.org/officeDocument/2006/relationships/image" Target="../media/image29.wmf"/></Relationships>
</file>

<file path=ppt/slides/_rels/slide13.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oleObject" Target="../embeddings/oleObject6.bin"/><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7.bin"/><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9.xml"/><Relationship Id="rId6" Type="http://schemas.openxmlformats.org/officeDocument/2006/relationships/image" Target="../media/image32.wmf"/><Relationship Id="rId5" Type="http://schemas.openxmlformats.org/officeDocument/2006/relationships/oleObject" Target="../embeddings/oleObject8.bin"/><Relationship Id="rId4" Type="http://schemas.openxmlformats.org/officeDocument/2006/relationships/image" Target="../media/image31.wmf"/></Relationships>
</file>

<file path=ppt/slides/_rels/slide15.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oleObject" Target="../embeddings/oleObject9.bin"/><Relationship Id="rId1" Type="http://schemas.openxmlformats.org/officeDocument/2006/relationships/slideLayout" Target="../slideLayouts/slideLayout24.xml"/><Relationship Id="rId5" Type="http://schemas.openxmlformats.org/officeDocument/2006/relationships/image" Target="../media/image34.wmf"/><Relationship Id="rId4" Type="http://schemas.openxmlformats.org/officeDocument/2006/relationships/oleObject" Target="../embeddings/oleObject10.bin"/></Relationships>
</file>

<file path=ppt/slides/_rels/slide16.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oleObject" Target="../embeddings/oleObject11.bin"/><Relationship Id="rId1" Type="http://schemas.openxmlformats.org/officeDocument/2006/relationships/slideLayout" Target="../slideLayouts/slideLayout24.xml"/><Relationship Id="rId5" Type="http://schemas.openxmlformats.org/officeDocument/2006/relationships/image" Target="../media/image35.wmf"/><Relationship Id="rId4" Type="http://schemas.openxmlformats.org/officeDocument/2006/relationships/oleObject" Target="../embeddings/oleObject12.bin"/></Relationships>
</file>

<file path=ppt/slides/_rels/slide17.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oleObject" Target="../embeddings/oleObject13.bin"/><Relationship Id="rId1" Type="http://schemas.openxmlformats.org/officeDocument/2006/relationships/slideLayout" Target="../slideLayouts/slideLayout24.xml"/><Relationship Id="rId5" Type="http://schemas.openxmlformats.org/officeDocument/2006/relationships/image" Target="../media/image36.wmf"/><Relationship Id="rId4" Type="http://schemas.openxmlformats.org/officeDocument/2006/relationships/oleObject" Target="../embeddings/oleObject14.bin"/></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oleObject" Target="../embeddings/oleObject15.bin"/><Relationship Id="rId1" Type="http://schemas.openxmlformats.org/officeDocument/2006/relationships/slideLayout" Target="../slideLayouts/slideLayout24.xml"/><Relationship Id="rId5" Type="http://schemas.openxmlformats.org/officeDocument/2006/relationships/image" Target="../media/image38.wmf"/><Relationship Id="rId4" Type="http://schemas.openxmlformats.org/officeDocument/2006/relationships/oleObject" Target="../embeddings/oleObject16.bin"/></Relationships>
</file>

<file path=ppt/slides/_rels/slide20.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oleObject" Target="../embeddings/oleObject17.bin"/><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8.bin"/><Relationship Id="rId1" Type="http://schemas.openxmlformats.org/officeDocument/2006/relationships/slideLayout" Target="../slideLayouts/slideLayout24.xml"/><Relationship Id="rId5" Type="http://schemas.openxmlformats.org/officeDocument/2006/relationships/image" Target="../media/image40.wmf"/><Relationship Id="rId4" Type="http://schemas.openxmlformats.org/officeDocument/2006/relationships/oleObject" Target="../embeddings/oleObject19.bin"/></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image" Target="../media/image20.wmf"/><Relationship Id="rId5" Type="http://schemas.openxmlformats.org/officeDocument/2006/relationships/oleObject" Target="../embeddings/oleObject20.bin"/><Relationship Id="rId4" Type="http://schemas.openxmlformats.org/officeDocument/2006/relationships/image" Target="../media/image19.wmf"/></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4.xml"/><Relationship Id="rId1" Type="http://schemas.openxmlformats.org/officeDocument/2006/relationships/tags" Target="../tags/tag2.xml"/><Relationship Id="rId6" Type="http://schemas.openxmlformats.org/officeDocument/2006/relationships/image" Target="../media/image19.wmf"/><Relationship Id="rId5" Type="http://schemas.openxmlformats.org/officeDocument/2006/relationships/oleObject" Target="../embeddings/oleObject4.bin"/><Relationship Id="rId4" Type="http://schemas.openxmlformats.org/officeDocument/2006/relationships/image" Target="../media/image21.wmf"/></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44.wmf"/><Relationship Id="rId5" Type="http://schemas.openxmlformats.org/officeDocument/2006/relationships/oleObject" Target="../embeddings/oleObject21.bin"/><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7.jp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24.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4.xml"/><Relationship Id="rId5" Type="http://schemas.openxmlformats.org/officeDocument/2006/relationships/image" Target="../media/image62.png"/><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hyperlink" Target="http://ksimek.github.io/2012/08/14/decompose/" TargetMode="Externa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7.jp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oleObject" Target="../embeddings/oleObject3.bin"/><Relationship Id="rId7" Type="http://schemas.openxmlformats.org/officeDocument/2006/relationships/oleObject" Target="../embeddings/oleObject2.bin"/><Relationship Id="rId2" Type="http://schemas.openxmlformats.org/officeDocument/2006/relationships/slideLayout" Target="../slideLayouts/slideLayout24.xml"/><Relationship Id="rId1" Type="http://schemas.openxmlformats.org/officeDocument/2006/relationships/tags" Target="../tags/tag5.xml"/><Relationship Id="rId6" Type="http://schemas.openxmlformats.org/officeDocument/2006/relationships/image" Target="../media/image19.wmf"/><Relationship Id="rId5" Type="http://schemas.openxmlformats.org/officeDocument/2006/relationships/oleObject" Target="../embeddings/oleObject1.bin"/><Relationship Id="rId4" Type="http://schemas.openxmlformats.org/officeDocument/2006/relationships/image" Target="../media/image21.wmf"/></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7.jpg"/><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2.xml"/><Relationship Id="rId1" Type="http://schemas.openxmlformats.org/officeDocument/2006/relationships/slideLayout" Target="../slideLayouts/slideLayout48.xml"/><Relationship Id="rId4" Type="http://schemas.openxmlformats.org/officeDocument/2006/relationships/image" Target="../media/image67.jpeg"/></Relationships>
</file>

<file path=ppt/slides/_rels/slide41.xml.rels><?xml version="1.0" encoding="UTF-8" standalone="yes"?>
<Relationships xmlns="http://schemas.openxmlformats.org/package/2006/relationships"><Relationship Id="rId3" Type="http://schemas.openxmlformats.org/officeDocument/2006/relationships/image" Target="../media/image68.wmf"/><Relationship Id="rId2" Type="http://schemas.openxmlformats.org/officeDocument/2006/relationships/notesSlide" Target="../notesSlides/notesSlide13.xml"/><Relationship Id="rId1" Type="http://schemas.openxmlformats.org/officeDocument/2006/relationships/slideLayout" Target="../slideLayouts/slideLayout60.xml"/><Relationship Id="rId4" Type="http://schemas.openxmlformats.org/officeDocument/2006/relationships/image" Target="../media/image69.png"/></Relationships>
</file>

<file path=ppt/slides/_rels/slide4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4.xml"/><Relationship Id="rId1" Type="http://schemas.openxmlformats.org/officeDocument/2006/relationships/slideLayout" Target="../slideLayouts/slideLayout6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4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6.xml"/><Relationship Id="rId1" Type="http://schemas.openxmlformats.org/officeDocument/2006/relationships/slideLayout" Target="../slideLayouts/slideLayout65.xml"/></Relationships>
</file>

<file path=ppt/slides/_rels/slide4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7.xml"/><Relationship Id="rId1" Type="http://schemas.openxmlformats.org/officeDocument/2006/relationships/slideLayout" Target="../slideLayouts/slideLayout65.xml"/></Relationships>
</file>

<file path=ppt/slides/_rels/slide4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8.xml"/><Relationship Id="rId1" Type="http://schemas.openxmlformats.org/officeDocument/2006/relationships/slideLayout" Target="../slideLayouts/slideLayout72.xml"/><Relationship Id="rId4" Type="http://schemas.openxmlformats.org/officeDocument/2006/relationships/image" Target="../media/image74.png"/></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65.xml"/><Relationship Id="rId5" Type="http://schemas.openxmlformats.org/officeDocument/2006/relationships/hyperlink" Target="http://www.csse.uwa.edu.au/~angie/thesis.pdf" TargetMode="External"/><Relationship Id="rId4" Type="http://schemas.openxmlformats.org/officeDocument/2006/relationships/image" Target="../media/image76.png"/></Relationships>
</file>

<file path=ppt/slides/_rels/slide4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64.xml"/></Relationships>
</file>

<file path=ppt/slides/_rels/slide50.xml.rels><?xml version="1.0" encoding="UTF-8" standalone="yes"?>
<Relationships xmlns="http://schemas.openxmlformats.org/package/2006/relationships"><Relationship Id="rId3" Type="http://schemas.openxmlformats.org/officeDocument/2006/relationships/image" Target="../media/image78.gif"/><Relationship Id="rId2" Type="http://schemas.openxmlformats.org/officeDocument/2006/relationships/notesSlide" Target="../notesSlides/notesSlide20.xml"/><Relationship Id="rId1" Type="http://schemas.openxmlformats.org/officeDocument/2006/relationships/slideLayout" Target="../slideLayouts/slideLayout65.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5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21.xml"/><Relationship Id="rId1" Type="http://schemas.openxmlformats.org/officeDocument/2006/relationships/slideLayout" Target="../slideLayouts/slideLayout65.xml"/></Relationships>
</file>

<file path=ppt/slides/_rels/slide5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65.xml"/></Relationships>
</file>

<file path=ppt/slides/_rels/slide5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22.xml"/><Relationship Id="rId1" Type="http://schemas.openxmlformats.org/officeDocument/2006/relationships/slideLayout" Target="../slideLayouts/slideLayout65.xml"/><Relationship Id="rId6" Type="http://schemas.openxmlformats.org/officeDocument/2006/relationships/image" Target="../media/image87.png"/><Relationship Id="rId5" Type="http://schemas.openxmlformats.org/officeDocument/2006/relationships/image" Target="../media/image86.jpg"/><Relationship Id="rId4" Type="http://schemas.openxmlformats.org/officeDocument/2006/relationships/image" Target="../media/image85.jpe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3.xml"/><Relationship Id="rId1" Type="http://schemas.openxmlformats.org/officeDocument/2006/relationships/slideLayout" Target="../slideLayouts/slideLayout65.xml"/><Relationship Id="rId4" Type="http://schemas.openxmlformats.org/officeDocument/2006/relationships/image" Target="../media/image89.png"/></Relationships>
</file>

<file path=ppt/slides/_rels/slide5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4.xml"/><Relationship Id="rId1" Type="http://schemas.openxmlformats.org/officeDocument/2006/relationships/slideLayout" Target="../slideLayouts/slideLayout65.xml"/><Relationship Id="rId4" Type="http://schemas.openxmlformats.org/officeDocument/2006/relationships/image" Target="../media/image91.png"/></Relationships>
</file>

<file path=ppt/slides/_rels/slide56.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25.xml"/><Relationship Id="rId1" Type="http://schemas.openxmlformats.org/officeDocument/2006/relationships/slideLayout" Target="../slideLayouts/slideLayout65.xml"/><Relationship Id="rId4" Type="http://schemas.openxmlformats.org/officeDocument/2006/relationships/image" Target="../media/image93.png"/></Relationships>
</file>

<file path=ppt/slides/_rels/slide5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6.xml"/><Relationship Id="rId1" Type="http://schemas.openxmlformats.org/officeDocument/2006/relationships/slideLayout" Target="../slideLayouts/slideLayout65.xml"/><Relationship Id="rId4" Type="http://schemas.openxmlformats.org/officeDocument/2006/relationships/image" Target="../media/image95.png"/></Relationships>
</file>

<file path=ppt/slides/_rels/slide58.xml.rels><?xml version="1.0" encoding="UTF-8" standalone="yes"?>
<Relationships xmlns="http://schemas.openxmlformats.org/package/2006/relationships"><Relationship Id="rId3" Type="http://schemas.openxmlformats.org/officeDocument/2006/relationships/image" Target="../media/image96.gif"/><Relationship Id="rId2" Type="http://schemas.openxmlformats.org/officeDocument/2006/relationships/notesSlide" Target="../notesSlides/notesSlide27.xml"/><Relationship Id="rId1" Type="http://schemas.openxmlformats.org/officeDocument/2006/relationships/slideLayout" Target="../slideLayouts/slideLayout65.xml"/><Relationship Id="rId4" Type="http://schemas.openxmlformats.org/officeDocument/2006/relationships/image" Target="../media/image97.gif"/></Relationships>
</file>

<file path=ppt/slides/_rels/slide59.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28.xml"/><Relationship Id="rId1" Type="http://schemas.openxmlformats.org/officeDocument/2006/relationships/slideLayout" Target="../slideLayouts/slideLayout65.xml"/></Relationships>
</file>

<file path=ppt/slides/_rels/slide60.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9.xml"/><Relationship Id="rId1" Type="http://schemas.openxmlformats.org/officeDocument/2006/relationships/slideLayout" Target="../slideLayouts/slideLayout6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5.xml"/></Relationships>
</file>

<file path=ppt/slides/_rels/slide62.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1.xml"/><Relationship Id="rId1" Type="http://schemas.openxmlformats.org/officeDocument/2006/relationships/slideLayout" Target="../slideLayouts/slideLayout65.xml"/></Relationships>
</file>

<file path=ppt/slides/_rels/slide63.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65.xml"/></Relationships>
</file>

<file path=ppt/slides/_rels/slide64.xml.rels><?xml version="1.0" encoding="UTF-8" standalone="yes"?>
<Relationships xmlns="http://schemas.openxmlformats.org/package/2006/relationships"><Relationship Id="rId8" Type="http://schemas.openxmlformats.org/officeDocument/2006/relationships/hyperlink" Target="https://en.wikipedia.org/wiki/Apparent_retrograde_motion" TargetMode="External"/><Relationship Id="rId3" Type="http://schemas.openxmlformats.org/officeDocument/2006/relationships/hyperlink" Target="https://en.wikipedia.org/wiki/Sun" TargetMode="External"/><Relationship Id="rId7" Type="http://schemas.openxmlformats.org/officeDocument/2006/relationships/hyperlink" Target="https://en.wikipedia.org/wiki/Geocentrism" TargetMode="External"/><Relationship Id="rId2" Type="http://schemas.openxmlformats.org/officeDocument/2006/relationships/image" Target="../media/image102.gif"/><Relationship Id="rId1" Type="http://schemas.openxmlformats.org/officeDocument/2006/relationships/slideLayout" Target="../slideLayouts/slideLayout65.xml"/><Relationship Id="rId6" Type="http://schemas.openxmlformats.org/officeDocument/2006/relationships/hyperlink" Target="https://en.wikipedia.org/wiki/Heliocentrism" TargetMode="External"/><Relationship Id="rId5" Type="http://schemas.openxmlformats.org/officeDocument/2006/relationships/hyperlink" Target="https://en.wikipedia.org/wiki/Mars" TargetMode="External"/><Relationship Id="rId10" Type="http://schemas.openxmlformats.org/officeDocument/2006/relationships/image" Target="../media/image104.png"/><Relationship Id="rId4" Type="http://schemas.openxmlformats.org/officeDocument/2006/relationships/hyperlink" Target="https://en.wikipedia.org/wiki/Earth" TargetMode="External"/><Relationship Id="rId9" Type="http://schemas.openxmlformats.org/officeDocument/2006/relationships/image" Target="../media/image103.png"/></Relationships>
</file>

<file path=ppt/slides/_rels/slide6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32.xml"/><Relationship Id="rId1" Type="http://schemas.openxmlformats.org/officeDocument/2006/relationships/slideLayout" Target="../slideLayouts/slideLayout65.xml"/></Relationships>
</file>

<file path=ppt/slides/_rels/slide6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3.xml"/><Relationship Id="rId1" Type="http://schemas.openxmlformats.org/officeDocument/2006/relationships/slideLayout" Target="../slideLayouts/slideLayout65.xml"/><Relationship Id="rId4" Type="http://schemas.openxmlformats.org/officeDocument/2006/relationships/image" Target="../media/image107.png"/></Relationships>
</file>

<file path=ppt/slides/_rels/slide67.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65.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10.png"/></Relationships>
</file>

<file path=ppt/slides/_rels/slide69.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notesSlide" Target="../notesSlides/notesSlide34.xml"/><Relationship Id="rId1" Type="http://schemas.openxmlformats.org/officeDocument/2006/relationships/slideLayout" Target="../slideLayouts/slideLayout118.xml"/><Relationship Id="rId4" Type="http://schemas.openxmlformats.org/officeDocument/2006/relationships/image" Target="../media/image112.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13.pn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14.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0.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0.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0.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5.xml"/></Relationships>
</file>

<file path=ppt/slides/_rels/slide7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39.xml"/><Relationship Id="rId1" Type="http://schemas.openxmlformats.org/officeDocument/2006/relationships/slideLayout" Target="../slideLayouts/slideLayout72.xml"/></Relationships>
</file>

<file path=ppt/slides/_rels/slide7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0.xml"/><Relationship Id="rId1" Type="http://schemas.openxmlformats.org/officeDocument/2006/relationships/slideLayout" Target="../slideLayouts/slideLayout148.xml"/></Relationships>
</file>

<file path=ppt/slides/_rels/slide78.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41.xml"/><Relationship Id="rId1" Type="http://schemas.openxmlformats.org/officeDocument/2006/relationships/slideLayout" Target="../slideLayouts/slideLayout159.xml"/></Relationships>
</file>

<file path=ppt/slides/_rels/slide7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2.xml"/><Relationship Id="rId1" Type="http://schemas.openxmlformats.org/officeDocument/2006/relationships/slideLayout" Target="../slideLayouts/slideLayout15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8.xml"/></Relationships>
</file>

<file path=ppt/slides/_rels/slide81.xml.rels><?xml version="1.0" encoding="UTF-8" standalone="yes"?>
<Relationships xmlns="http://schemas.openxmlformats.org/package/2006/relationships"><Relationship Id="rId3" Type="http://schemas.openxmlformats.org/officeDocument/2006/relationships/image" Target="../media/image119.wmf"/><Relationship Id="rId2" Type="http://schemas.openxmlformats.org/officeDocument/2006/relationships/notesSlide" Target="../notesSlides/notesSlide44.xml"/><Relationship Id="rId1" Type="http://schemas.openxmlformats.org/officeDocument/2006/relationships/slideLayout" Target="../slideLayouts/slideLayout159.xml"/></Relationships>
</file>

<file path=ppt/slides/_rels/slide8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45.xml"/><Relationship Id="rId1" Type="http://schemas.openxmlformats.org/officeDocument/2006/relationships/slideLayout" Target="../slideLayouts/slideLayout159.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9.xml"/></Relationships>
</file>

<file path=ppt/slides/_rels/slide8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47.xml"/><Relationship Id="rId1" Type="http://schemas.openxmlformats.org/officeDocument/2006/relationships/slideLayout" Target="../slideLayouts/slideLayout159.xml"/></Relationships>
</file>

<file path=ppt/slides/_rels/slide8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48.xml"/><Relationship Id="rId1" Type="http://schemas.openxmlformats.org/officeDocument/2006/relationships/slideLayout" Target="../slideLayouts/slideLayout171.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9.xml"/></Relationships>
</file>

<file path=ppt/slides/_rels/slide8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0.xml"/><Relationship Id="rId1" Type="http://schemas.openxmlformats.org/officeDocument/2006/relationships/slideLayout" Target="../slideLayouts/slideLayout159.xml"/></Relationships>
</file>

<file path=ppt/slides/_rels/slide8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1.xml"/><Relationship Id="rId1" Type="http://schemas.openxmlformats.org/officeDocument/2006/relationships/slideLayout" Target="../slideLayouts/slideLayout159.xml"/><Relationship Id="rId6" Type="http://schemas.openxmlformats.org/officeDocument/2006/relationships/image" Target="../media/image125.emf"/><Relationship Id="rId5" Type="http://schemas.openxmlformats.org/officeDocument/2006/relationships/image" Target="../media/image124.wmf"/><Relationship Id="rId4" Type="http://schemas.openxmlformats.org/officeDocument/2006/relationships/oleObject" Target="../embeddings/oleObject22.bin"/></Relationships>
</file>

<file path=ppt/slides/_rels/slide8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52.xml"/><Relationship Id="rId1" Type="http://schemas.openxmlformats.org/officeDocument/2006/relationships/slideLayout" Target="../slideLayouts/slideLayout154.xml"/><Relationship Id="rId5" Type="http://schemas.openxmlformats.org/officeDocument/2006/relationships/image" Target="../media/image128.png"/><Relationship Id="rId4" Type="http://schemas.openxmlformats.org/officeDocument/2006/relationships/image" Target="../media/image127.png"/></Relationships>
</file>

<file path=ppt/slides/_rels/slide9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129.jpg"/><Relationship Id="rId1" Type="http://schemas.openxmlformats.org/officeDocument/2006/relationships/slideLayout" Target="../slideLayouts/slideLayout17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7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96.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77.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81.xml"/></Relationships>
</file>

<file path=ppt/slides/_rels/slide9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55.xml"/><Relationship Id="rId1" Type="http://schemas.openxmlformats.org/officeDocument/2006/relationships/slideLayout" Target="../slideLayouts/slideLayout181.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81.xml"/></Relationships>
</file>

<file path=ppt/slides/_rels/slide100.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77.xml"/></Relationships>
</file>

<file path=ppt/slides/_rels/slide10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6.xml"/><Relationship Id="rId1" Type="http://schemas.openxmlformats.org/officeDocument/2006/relationships/slideLayout" Target="../slideLayouts/slideLayout177.xml"/></Relationships>
</file>

<file path=ppt/slides/_rels/slide10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7.xml"/><Relationship Id="rId1" Type="http://schemas.openxmlformats.org/officeDocument/2006/relationships/slideLayout" Target="../slideLayouts/slideLayout177.xml"/></Relationships>
</file>

<file path=ppt/slides/_rels/slide10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58.xml"/><Relationship Id="rId1" Type="http://schemas.openxmlformats.org/officeDocument/2006/relationships/slideLayout" Target="../slideLayouts/slideLayout181.xml"/><Relationship Id="rId5" Type="http://schemas.openxmlformats.org/officeDocument/2006/relationships/image" Target="../media/image135.png"/><Relationship Id="rId4" Type="http://schemas.openxmlformats.org/officeDocument/2006/relationships/image" Target="../media/image134.png"/></Relationships>
</file>

<file path=ppt/slides/_rels/slide104.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59.xml"/><Relationship Id="rId1" Type="http://schemas.openxmlformats.org/officeDocument/2006/relationships/slideLayout" Target="../slideLayouts/slideLayout181.xml"/><Relationship Id="rId5" Type="http://schemas.openxmlformats.org/officeDocument/2006/relationships/image" Target="../media/image138.png"/><Relationship Id="rId4" Type="http://schemas.openxmlformats.org/officeDocument/2006/relationships/image" Target="../media/image137.png"/></Relationships>
</file>

<file path=ppt/slides/_rels/slide105.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60.xml"/><Relationship Id="rId1" Type="http://schemas.openxmlformats.org/officeDocument/2006/relationships/slideLayout" Target="../slideLayouts/slideLayout177.xml"/></Relationships>
</file>

<file path=ppt/slides/_rels/slide10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61.xml"/><Relationship Id="rId1" Type="http://schemas.openxmlformats.org/officeDocument/2006/relationships/slideLayout" Target="../slideLayouts/slideLayout181.xml"/><Relationship Id="rId4" Type="http://schemas.openxmlformats.org/officeDocument/2006/relationships/image" Target="../media/image141.png"/></Relationships>
</file>

<file path=ppt/slides/_rels/slide107.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43.wmf"/><Relationship Id="rId2" Type="http://schemas.openxmlformats.org/officeDocument/2006/relationships/notesSlide" Target="../notesSlides/notesSlide62.xml"/><Relationship Id="rId1" Type="http://schemas.openxmlformats.org/officeDocument/2006/relationships/slideLayout" Target="../slideLayouts/slideLayout177.xml"/><Relationship Id="rId6" Type="http://schemas.openxmlformats.org/officeDocument/2006/relationships/oleObject" Target="../embeddings/oleObject24.bin"/><Relationship Id="rId5" Type="http://schemas.openxmlformats.org/officeDocument/2006/relationships/image" Target="../media/image142.wmf"/><Relationship Id="rId4" Type="http://schemas.openxmlformats.org/officeDocument/2006/relationships/oleObject" Target="../embeddings/oleObject23.bin"/></Relationships>
</file>

<file path=ppt/slides/_rels/slide108.xml.rels><?xml version="1.0" encoding="UTF-8" standalone="yes"?>
<Relationships xmlns="http://schemas.openxmlformats.org/package/2006/relationships"><Relationship Id="rId8" Type="http://schemas.openxmlformats.org/officeDocument/2006/relationships/oleObject" Target="../embeddings/oleObject27.bin"/><Relationship Id="rId3" Type="http://schemas.openxmlformats.org/officeDocument/2006/relationships/image" Target="../media/image132.png"/><Relationship Id="rId7" Type="http://schemas.openxmlformats.org/officeDocument/2006/relationships/image" Target="../media/image145.wmf"/><Relationship Id="rId2" Type="http://schemas.openxmlformats.org/officeDocument/2006/relationships/notesSlide" Target="../notesSlides/notesSlide63.xml"/><Relationship Id="rId1" Type="http://schemas.openxmlformats.org/officeDocument/2006/relationships/slideLayout" Target="../slideLayouts/slideLayout177.xml"/><Relationship Id="rId6" Type="http://schemas.openxmlformats.org/officeDocument/2006/relationships/oleObject" Target="../embeddings/oleObject26.bin"/><Relationship Id="rId5" Type="http://schemas.openxmlformats.org/officeDocument/2006/relationships/image" Target="../media/image144.wmf"/><Relationship Id="rId4" Type="http://schemas.openxmlformats.org/officeDocument/2006/relationships/oleObject" Target="../embeddings/oleObject25.bin"/><Relationship Id="rId9" Type="http://schemas.openxmlformats.org/officeDocument/2006/relationships/image" Target="../media/image146.wmf"/></Relationships>
</file>

<file path=ppt/slides/_rels/slide109.xml.rels><?xml version="1.0" encoding="UTF-8" standalone="yes"?>
<Relationships xmlns="http://schemas.openxmlformats.org/package/2006/relationships"><Relationship Id="rId8" Type="http://schemas.openxmlformats.org/officeDocument/2006/relationships/oleObject" Target="../embeddings/oleObject27.bin"/><Relationship Id="rId13" Type="http://schemas.openxmlformats.org/officeDocument/2006/relationships/image" Target="../media/image151.wmf"/><Relationship Id="rId3" Type="http://schemas.openxmlformats.org/officeDocument/2006/relationships/image" Target="../media/image132.png"/><Relationship Id="rId7" Type="http://schemas.openxmlformats.org/officeDocument/2006/relationships/image" Target="../media/image148.wmf"/><Relationship Id="rId12" Type="http://schemas.openxmlformats.org/officeDocument/2006/relationships/oleObject" Target="../embeddings/oleObject31.bin"/><Relationship Id="rId17" Type="http://schemas.openxmlformats.org/officeDocument/2006/relationships/image" Target="../media/image830.png"/><Relationship Id="rId2" Type="http://schemas.openxmlformats.org/officeDocument/2006/relationships/notesSlide" Target="../notesSlides/notesSlide64.xml"/><Relationship Id="rId16" Type="http://schemas.openxmlformats.org/officeDocument/2006/relationships/image" Target="../media/image820.png"/><Relationship Id="rId1" Type="http://schemas.openxmlformats.org/officeDocument/2006/relationships/slideLayout" Target="../slideLayouts/slideLayout187.xml"/><Relationship Id="rId6" Type="http://schemas.openxmlformats.org/officeDocument/2006/relationships/oleObject" Target="../embeddings/oleObject29.bin"/><Relationship Id="rId11" Type="http://schemas.openxmlformats.org/officeDocument/2006/relationships/image" Target="../media/image150.wmf"/><Relationship Id="rId5" Type="http://schemas.openxmlformats.org/officeDocument/2006/relationships/image" Target="../media/image147.wmf"/><Relationship Id="rId15" Type="http://schemas.openxmlformats.org/officeDocument/2006/relationships/image" Target="../media/image81.png"/><Relationship Id="rId10" Type="http://schemas.openxmlformats.org/officeDocument/2006/relationships/oleObject" Target="../embeddings/oleObject30.bin"/><Relationship Id="rId4" Type="http://schemas.openxmlformats.org/officeDocument/2006/relationships/oleObject" Target="../embeddings/oleObject28.bin"/><Relationship Id="rId9" Type="http://schemas.openxmlformats.org/officeDocument/2006/relationships/image" Target="../media/image149.wmf"/></Relationships>
</file>

<file path=ppt/slides/_rels/slide110.xml.rels><?xml version="1.0" encoding="UTF-8" standalone="yes"?>
<Relationships xmlns="http://schemas.openxmlformats.org/package/2006/relationships"><Relationship Id="rId3" Type="http://schemas.openxmlformats.org/officeDocument/2006/relationships/oleObject" Target="../embeddings/oleObject32.bin"/><Relationship Id="rId7" Type="http://schemas.openxmlformats.org/officeDocument/2006/relationships/image" Target="../media/image132.png"/><Relationship Id="rId2" Type="http://schemas.openxmlformats.org/officeDocument/2006/relationships/notesSlide" Target="../notesSlides/notesSlide65.xml"/><Relationship Id="rId1" Type="http://schemas.openxmlformats.org/officeDocument/2006/relationships/slideLayout" Target="../slideLayouts/slideLayout187.xml"/><Relationship Id="rId6" Type="http://schemas.openxmlformats.org/officeDocument/2006/relationships/image" Target="../media/image153.wmf"/><Relationship Id="rId5" Type="http://schemas.openxmlformats.org/officeDocument/2006/relationships/oleObject" Target="../embeddings/oleObject33.bin"/><Relationship Id="rId4" Type="http://schemas.openxmlformats.org/officeDocument/2006/relationships/image" Target="../media/image152.wmf"/></Relationships>
</file>

<file path=ppt/slides/_rels/slide111.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55.wmf"/><Relationship Id="rId2" Type="http://schemas.openxmlformats.org/officeDocument/2006/relationships/notesSlide" Target="../notesSlides/notesSlide66.xml"/><Relationship Id="rId1" Type="http://schemas.openxmlformats.org/officeDocument/2006/relationships/slideLayout" Target="../slideLayouts/slideLayout177.xml"/><Relationship Id="rId6" Type="http://schemas.openxmlformats.org/officeDocument/2006/relationships/oleObject" Target="../embeddings/oleObject33.bin"/><Relationship Id="rId5" Type="http://schemas.openxmlformats.org/officeDocument/2006/relationships/image" Target="../media/image154.wmf"/><Relationship Id="rId4" Type="http://schemas.openxmlformats.org/officeDocument/2006/relationships/oleObject" Target="../embeddings/oleObject34.bin"/></Relationships>
</file>

<file path=ppt/slides/_rels/slide112.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57.wmf"/><Relationship Id="rId2" Type="http://schemas.openxmlformats.org/officeDocument/2006/relationships/notesSlide" Target="../notesSlides/notesSlide67.xml"/><Relationship Id="rId1" Type="http://schemas.openxmlformats.org/officeDocument/2006/relationships/slideLayout" Target="../slideLayouts/slideLayout177.xml"/><Relationship Id="rId6" Type="http://schemas.openxmlformats.org/officeDocument/2006/relationships/oleObject" Target="../embeddings/oleObject36.bin"/><Relationship Id="rId5" Type="http://schemas.openxmlformats.org/officeDocument/2006/relationships/image" Target="../media/image156.wmf"/><Relationship Id="rId4" Type="http://schemas.openxmlformats.org/officeDocument/2006/relationships/oleObject" Target="../embeddings/oleObject35.bin"/></Relationships>
</file>

<file path=ppt/slides/_rels/slide113.xml.rels><?xml version="1.0" encoding="UTF-8" standalone="yes"?>
<Relationships xmlns="http://schemas.openxmlformats.org/package/2006/relationships"><Relationship Id="rId8" Type="http://schemas.openxmlformats.org/officeDocument/2006/relationships/image" Target="../media/image159.wmf"/><Relationship Id="rId3" Type="http://schemas.openxmlformats.org/officeDocument/2006/relationships/oleObject" Target="../embeddings/oleObject37.bin"/><Relationship Id="rId7" Type="http://schemas.openxmlformats.org/officeDocument/2006/relationships/oleObject" Target="../embeddings/oleObject39.bin"/><Relationship Id="rId2" Type="http://schemas.openxmlformats.org/officeDocument/2006/relationships/notesSlide" Target="../notesSlides/notesSlide68.xml"/><Relationship Id="rId1" Type="http://schemas.openxmlformats.org/officeDocument/2006/relationships/slideLayout" Target="../slideLayouts/slideLayout187.xml"/><Relationship Id="rId6" Type="http://schemas.openxmlformats.org/officeDocument/2006/relationships/image" Target="../media/image158.wmf"/><Relationship Id="rId5" Type="http://schemas.openxmlformats.org/officeDocument/2006/relationships/oleObject" Target="../embeddings/oleObject38.bin"/><Relationship Id="rId10" Type="http://schemas.openxmlformats.org/officeDocument/2006/relationships/image" Target="../media/image160.wmf"/><Relationship Id="rId4" Type="http://schemas.openxmlformats.org/officeDocument/2006/relationships/image" Target="../media/image156.wmf"/><Relationship Id="rId9" Type="http://schemas.openxmlformats.org/officeDocument/2006/relationships/oleObject" Target="../embeddings/oleObject40.bin"/></Relationships>
</file>

<file path=ppt/slides/_rels/slide114.xml.rels><?xml version="1.0" encoding="UTF-8" standalone="yes"?>
<Relationships xmlns="http://schemas.openxmlformats.org/package/2006/relationships"><Relationship Id="rId3" Type="http://schemas.openxmlformats.org/officeDocument/2006/relationships/oleObject" Target="../embeddings/oleObject41.bin"/><Relationship Id="rId2" Type="http://schemas.openxmlformats.org/officeDocument/2006/relationships/notesSlide" Target="../notesSlides/notesSlide69.xml"/><Relationship Id="rId1" Type="http://schemas.openxmlformats.org/officeDocument/2006/relationships/slideLayout" Target="../slideLayouts/slideLayout179.xml"/><Relationship Id="rId5" Type="http://schemas.openxmlformats.org/officeDocument/2006/relationships/image" Target="../media/image161.png"/><Relationship Id="rId4" Type="http://schemas.openxmlformats.org/officeDocument/2006/relationships/image" Target="../media/image158.wmf"/></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116.xml.rels><?xml version="1.0" encoding="UTF-8" standalone="yes"?>
<Relationships xmlns="http://schemas.openxmlformats.org/package/2006/relationships"><Relationship Id="rId3" Type="http://schemas.openxmlformats.org/officeDocument/2006/relationships/image" Target="../media/image162.wmf"/><Relationship Id="rId2" Type="http://schemas.openxmlformats.org/officeDocument/2006/relationships/oleObject" Target="../embeddings/oleObject42.bin"/><Relationship Id="rId1" Type="http://schemas.openxmlformats.org/officeDocument/2006/relationships/slideLayout" Target="../slideLayouts/slideLayout177.xml"/><Relationship Id="rId6" Type="http://schemas.openxmlformats.org/officeDocument/2006/relationships/image" Target="../media/image970.png"/><Relationship Id="rId5" Type="http://schemas.openxmlformats.org/officeDocument/2006/relationships/image" Target="../media/image96.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118.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17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120.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177.xml"/></Relationships>
</file>

<file path=ppt/slides/_rels/slide121.xml.rels><?xml version="1.0" encoding="UTF-8" standalone="yes"?>
<Relationships xmlns="http://schemas.openxmlformats.org/package/2006/relationships"><Relationship Id="rId3" Type="http://schemas.openxmlformats.org/officeDocument/2006/relationships/oleObject" Target="../embeddings/oleObject43.bin"/><Relationship Id="rId2" Type="http://schemas.openxmlformats.org/officeDocument/2006/relationships/notesSlide" Target="../notesSlides/notesSlide70.xml"/><Relationship Id="rId1" Type="http://schemas.openxmlformats.org/officeDocument/2006/relationships/slideLayout" Target="../slideLayouts/slideLayout189.xml"/><Relationship Id="rId4" Type="http://schemas.openxmlformats.org/officeDocument/2006/relationships/image" Target="../media/image165.wmf"/></Relationships>
</file>

<file path=ppt/slides/_rels/slide122.xml.rels><?xml version="1.0" encoding="UTF-8" standalone="yes"?>
<Relationships xmlns="http://schemas.openxmlformats.org/package/2006/relationships"><Relationship Id="rId3" Type="http://schemas.openxmlformats.org/officeDocument/2006/relationships/oleObject" Target="../embeddings/oleObject43.bin"/><Relationship Id="rId2" Type="http://schemas.openxmlformats.org/officeDocument/2006/relationships/notesSlide" Target="../notesSlides/notesSlide71.xml"/><Relationship Id="rId1" Type="http://schemas.openxmlformats.org/officeDocument/2006/relationships/slideLayout" Target="../slideLayouts/slideLayout189.xml"/><Relationship Id="rId5" Type="http://schemas.openxmlformats.org/officeDocument/2006/relationships/image" Target="../media/image167.png"/><Relationship Id="rId4" Type="http://schemas.openxmlformats.org/officeDocument/2006/relationships/image" Target="../media/image166.wmf"/></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89.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77.xml"/></Relationships>
</file>

<file path=ppt/slides/_rels/slide125.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77.xml"/></Relationships>
</file>

<file path=ppt/slides/_rels/slide126.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177.xml"/></Relationships>
</file>

<file path=ppt/slides/_rels/slide127.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77.xml"/></Relationships>
</file>

<file path=ppt/slides/_rels/slide12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177.xml"/></Relationships>
</file>

<file path=ppt/slides/_rels/slide129.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177.xml"/></Relationships>
</file>

<file path=ppt/slides/_rels/slide130.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tags" Target="../tags/tag18.xml"/><Relationship Id="rId18" Type="http://schemas.openxmlformats.org/officeDocument/2006/relationships/tags" Target="../tags/tag23.xml"/><Relationship Id="rId3" Type="http://schemas.openxmlformats.org/officeDocument/2006/relationships/tags" Target="../tags/tag8.xml"/><Relationship Id="rId21" Type="http://schemas.openxmlformats.org/officeDocument/2006/relationships/tags" Target="../tags/tag26.xml"/><Relationship Id="rId7" Type="http://schemas.openxmlformats.org/officeDocument/2006/relationships/tags" Target="../tags/tag12.xml"/><Relationship Id="rId12" Type="http://schemas.openxmlformats.org/officeDocument/2006/relationships/tags" Target="../tags/tag17.xml"/><Relationship Id="rId17" Type="http://schemas.openxmlformats.org/officeDocument/2006/relationships/tags" Target="../tags/tag22.xml"/><Relationship Id="rId25" Type="http://schemas.openxmlformats.org/officeDocument/2006/relationships/image" Target="../media/image4.png"/><Relationship Id="rId2" Type="http://schemas.openxmlformats.org/officeDocument/2006/relationships/tags" Target="../tags/tag7.xml"/><Relationship Id="rId16" Type="http://schemas.openxmlformats.org/officeDocument/2006/relationships/tags" Target="../tags/tag21.xml"/><Relationship Id="rId20" Type="http://schemas.openxmlformats.org/officeDocument/2006/relationships/tags" Target="../tags/tag25.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tags" Target="../tags/tag16.xml"/><Relationship Id="rId24" Type="http://schemas.openxmlformats.org/officeDocument/2006/relationships/notesSlide" Target="../notesSlides/notesSlide74.xml"/><Relationship Id="rId5" Type="http://schemas.openxmlformats.org/officeDocument/2006/relationships/tags" Target="../tags/tag10.xml"/><Relationship Id="rId15" Type="http://schemas.openxmlformats.org/officeDocument/2006/relationships/tags" Target="../tags/tag20.xml"/><Relationship Id="rId23" Type="http://schemas.openxmlformats.org/officeDocument/2006/relationships/slideLayout" Target="../slideLayouts/slideLayout202.xml"/><Relationship Id="rId10" Type="http://schemas.openxmlformats.org/officeDocument/2006/relationships/tags" Target="../tags/tag15.xml"/><Relationship Id="rId19" Type="http://schemas.openxmlformats.org/officeDocument/2006/relationships/tags" Target="../tags/tag24.xml"/><Relationship Id="rId4" Type="http://schemas.openxmlformats.org/officeDocument/2006/relationships/tags" Target="../tags/tag9.xml"/><Relationship Id="rId9" Type="http://schemas.openxmlformats.org/officeDocument/2006/relationships/tags" Target="../tags/tag14.xml"/><Relationship Id="rId14" Type="http://schemas.openxmlformats.org/officeDocument/2006/relationships/tags" Target="../tags/tag19.xml"/><Relationship Id="rId22" Type="http://schemas.openxmlformats.org/officeDocument/2006/relationships/tags" Target="../tags/tag2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02.xml"/></Relationships>
</file>

<file path=ppt/slides/_rels/slide132.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19.xml"/></Relationships>
</file>

<file path=ppt/slides/_rels/slide133.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227.xml"/></Relationships>
</file>

<file path=ppt/slides/_rels/slide134.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75.png"/><Relationship Id="rId1" Type="http://schemas.openxmlformats.org/officeDocument/2006/relationships/slideLayout" Target="../slideLayouts/slideLayout227.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40.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40.xml"/></Relationships>
</file>

<file path=ppt/slides/_rels/slide137.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177.xml"/></Relationships>
</file>

<file path=ppt/slides/_rels/slide138.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177.xml"/></Relationships>
</file>

<file path=ppt/slides/_rels/slide139.xml.rels><?xml version="1.0" encoding="UTF-8" standalone="yes"?>
<Relationships xmlns="http://schemas.openxmlformats.org/package/2006/relationships"><Relationship Id="rId3" Type="http://schemas.openxmlformats.org/officeDocument/2006/relationships/oleObject" Target="../embeddings/oleObject44.bin"/><Relationship Id="rId2" Type="http://schemas.openxmlformats.org/officeDocument/2006/relationships/notesSlide" Target="../notesSlides/notesSlide76.xml"/><Relationship Id="rId1" Type="http://schemas.openxmlformats.org/officeDocument/2006/relationships/slideLayout" Target="../slideLayouts/slideLayout177.xml"/><Relationship Id="rId4" Type="http://schemas.openxmlformats.org/officeDocument/2006/relationships/image" Target="../media/image179.png"/></Relationships>
</file>

<file path=ppt/slides/_rels/slide140.xml.rels><?xml version="1.0" encoding="UTF-8" standalone="yes"?>
<Relationships xmlns="http://schemas.openxmlformats.org/package/2006/relationships"><Relationship Id="rId8" Type="http://schemas.openxmlformats.org/officeDocument/2006/relationships/image" Target="../media/image182.wmf"/><Relationship Id="rId3" Type="http://schemas.openxmlformats.org/officeDocument/2006/relationships/oleObject" Target="../embeddings/oleObject45.bin"/><Relationship Id="rId7" Type="http://schemas.openxmlformats.org/officeDocument/2006/relationships/oleObject" Target="../embeddings/oleObject47.bin"/><Relationship Id="rId2" Type="http://schemas.openxmlformats.org/officeDocument/2006/relationships/hyperlink" Target="http://www.robots.ox.ac.uk/~vgg/hzbook/code/" TargetMode="External"/><Relationship Id="rId1" Type="http://schemas.openxmlformats.org/officeDocument/2006/relationships/slideLayout" Target="../slideLayouts/slideLayout177.xml"/><Relationship Id="rId6" Type="http://schemas.openxmlformats.org/officeDocument/2006/relationships/image" Target="../media/image181.wmf"/><Relationship Id="rId5" Type="http://schemas.openxmlformats.org/officeDocument/2006/relationships/oleObject" Target="../embeddings/oleObject46.bin"/><Relationship Id="rId4" Type="http://schemas.openxmlformats.org/officeDocument/2006/relationships/image" Target="../media/image180.wmf"/></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p:cNvSpPr>
            <a:spLocks noGrp="1"/>
          </p:cNvSpPr>
          <p:nvPr>
            <p:ph type="title"/>
          </p:nvPr>
        </p:nvSpPr>
        <p:spPr/>
        <p:txBody>
          <a:bodyPr/>
          <a:lstStyle/>
          <a:p>
            <a:r>
              <a:rPr lang="en-US" altLang="en-US"/>
              <a:t>Miniature faking</a:t>
            </a:r>
          </a:p>
        </p:txBody>
      </p:sp>
      <p:pic>
        <p:nvPicPr>
          <p:cNvPr id="114691" name="Picture 3" descr="800px-Jodhpur_tilt_shift.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1" y="1447801"/>
            <a:ext cx="63611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Box 4"/>
          <p:cNvSpPr txBox="1">
            <a:spLocks noChangeArrowheads="1"/>
          </p:cNvSpPr>
          <p:nvPr/>
        </p:nvSpPr>
        <p:spPr bwMode="auto">
          <a:xfrm>
            <a:off x="1524000" y="6488114"/>
            <a:ext cx="10363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http://en.wikipedia.org/wiki/File:Jodhpur_tilt_shift.jpg</a:t>
            </a:r>
          </a:p>
        </p:txBody>
      </p:sp>
      <p:sp>
        <p:nvSpPr>
          <p:cNvPr id="114693" name="TextBox 5"/>
          <p:cNvSpPr txBox="1">
            <a:spLocks noChangeArrowheads="1"/>
          </p:cNvSpPr>
          <p:nvPr/>
        </p:nvSpPr>
        <p:spPr bwMode="auto">
          <a:xfrm>
            <a:off x="3505200" y="5924550"/>
            <a:ext cx="8077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 close-up photo, the depth of field is limited.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itle 1"/>
          <p:cNvSpPr>
            <a:spLocks noGrp="1"/>
          </p:cNvSpPr>
          <p:nvPr>
            <p:ph type="title"/>
          </p:nvPr>
        </p:nvSpPr>
        <p:spPr/>
        <p:txBody>
          <a:bodyPr/>
          <a:lstStyle/>
          <a:p>
            <a:r>
              <a:rPr lang="en-US" altLang="en-US"/>
              <a:t>Miniature faking</a:t>
            </a:r>
          </a:p>
        </p:txBody>
      </p:sp>
      <p:pic>
        <p:nvPicPr>
          <p:cNvPr id="116739" name="Picture 5" descr="800px-Jodhpur_roofto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1524000"/>
            <a:ext cx="639353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p:cNvSpPr>
            <a:spLocks noGrp="1"/>
          </p:cNvSpPr>
          <p:nvPr>
            <p:ph type="title"/>
          </p:nvPr>
        </p:nvSpPr>
        <p:spPr/>
        <p:txBody>
          <a:bodyPr/>
          <a:lstStyle/>
          <a:p>
            <a:r>
              <a:rPr lang="en-US" altLang="en-US"/>
              <a:t>Miniature faking</a:t>
            </a:r>
          </a:p>
        </p:txBody>
      </p:sp>
      <p:pic>
        <p:nvPicPr>
          <p:cNvPr id="117763" name="Picture 4" descr="Oregon_State_Beavers_Tilt-Shift_Miniature_Greg_Keen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1219200"/>
            <a:ext cx="70104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7764" name="TextBox 5"/>
          <p:cNvSpPr txBox="1">
            <a:spLocks noChangeArrowheads="1"/>
          </p:cNvSpPr>
          <p:nvPr/>
        </p:nvSpPr>
        <p:spPr bwMode="auto">
          <a:xfrm>
            <a:off x="1524000" y="6553200"/>
            <a:ext cx="99822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http://en.wikipedia.org/wiki/File:Oregon_State_Beavers_Tilt-Shift_Miniature_Greg_Keene.jpg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p:cNvSpPr>
            <a:spLocks noGrp="1"/>
          </p:cNvSpPr>
          <p:nvPr>
            <p:ph type="title"/>
          </p:nvPr>
        </p:nvSpPr>
        <p:spPr/>
        <p:txBody>
          <a:bodyPr/>
          <a:lstStyle/>
          <a:p>
            <a:r>
              <a:rPr lang="en-US" altLang="en-US" dirty="0"/>
              <a:t>This section – multiple views</a:t>
            </a:r>
          </a:p>
        </p:txBody>
      </p:sp>
      <p:sp>
        <p:nvSpPr>
          <p:cNvPr id="132099" name="Content Placeholder 2"/>
          <p:cNvSpPr txBox="1">
            <a:spLocks/>
          </p:cNvSpPr>
          <p:nvPr/>
        </p:nvSpPr>
        <p:spPr bwMode="auto">
          <a:xfrm>
            <a:off x="1981200" y="16002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marR="0" lvl="0" indent="-342900" algn="l" defTabSz="914400" rtl="0" eaLnBrk="1" fontAlgn="base" latinLnBrk="0" hangingPunct="1">
              <a:lnSpc>
                <a:spcPct val="100000"/>
              </a:lnSpc>
              <a:spcBef>
                <a:spcPct val="20000"/>
              </a:spcBef>
              <a:spcAft>
                <a:spcPts val="12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Today – Camera Calibration. Multiple views and Stereo. </a:t>
            </a:r>
            <a:r>
              <a:rPr kumimoji="0" lang="en-US" altLang="en-US" sz="28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Epipolar</a:t>
            </a:r>
            <a: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Geometry and Fundamental Matrix. </a:t>
            </a:r>
            <a:b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br>
            <a:endPar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base" latinLnBrk="0" hangingPunct="1">
              <a:lnSpc>
                <a:spcPct val="100000"/>
              </a:lnSpc>
              <a:spcBef>
                <a:spcPct val="20000"/>
              </a:spcBef>
              <a:spcAft>
                <a:spcPts val="12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Later: Dense Stereo Matching.</a:t>
            </a:r>
          </a:p>
          <a:p>
            <a:pPr marL="342900" marR="0" lvl="0" indent="-342900" algn="l" defTabSz="914400" rtl="0" eaLnBrk="1" fontAlgn="base" latinLnBrk="0" hangingPunct="1">
              <a:lnSpc>
                <a:spcPct val="100000"/>
              </a:lnSpc>
              <a:spcBef>
                <a:spcPct val="20000"/>
              </a:spcBef>
              <a:spcAft>
                <a:spcPts val="12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Camera Calibration and </a:t>
            </a:r>
            <a:r>
              <a:rPr kumimoji="0" lang="en-US" altLang="en-US" sz="28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Epipolar</a:t>
            </a:r>
            <a:r>
              <a:rPr kumimoji="0" lang="en-US" altLang="en-US"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Geometry are extra credit for project 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US" dirty="0"/>
              <a:t>Recap: Oriented and Translated Camera</a:t>
            </a:r>
          </a:p>
        </p:txBody>
      </p:sp>
      <p:pic>
        <p:nvPicPr>
          <p:cNvPr id="54275" name="Picture 2"/>
          <p:cNvPicPr>
            <a:picLocks noChangeAspect="1" noChangeArrowheads="1"/>
          </p:cNvPicPr>
          <p:nvPr/>
        </p:nvPicPr>
        <p:blipFill>
          <a:blip r:embed="rId2" cstate="print"/>
          <a:srcRect/>
          <a:stretch>
            <a:fillRect/>
          </a:stretch>
        </p:blipFill>
        <p:spPr bwMode="auto">
          <a:xfrm>
            <a:off x="2133600" y="2286001"/>
            <a:ext cx="6629400" cy="2752725"/>
          </a:xfrm>
          <a:prstGeom prst="rect">
            <a:avLst/>
          </a:prstGeom>
          <a:noFill/>
          <a:ln w="9525">
            <a:noFill/>
            <a:miter lim="800000"/>
            <a:headEnd/>
            <a:tailEnd/>
          </a:ln>
        </p:spPr>
      </p:pic>
      <p:sp>
        <p:nvSpPr>
          <p:cNvPr id="54276" name="Line 12"/>
          <p:cNvSpPr>
            <a:spLocks noChangeShapeType="1"/>
          </p:cNvSpPr>
          <p:nvPr/>
        </p:nvSpPr>
        <p:spPr bwMode="auto">
          <a:xfrm flipV="1">
            <a:off x="8839200" y="2209801"/>
            <a:ext cx="152400" cy="1216025"/>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7" name="Line 13"/>
          <p:cNvSpPr>
            <a:spLocks noChangeShapeType="1"/>
          </p:cNvSpPr>
          <p:nvPr/>
        </p:nvSpPr>
        <p:spPr bwMode="auto">
          <a:xfrm flipH="1">
            <a:off x="8229600" y="3429000"/>
            <a:ext cx="609600" cy="3048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8" name="Line 14"/>
          <p:cNvSpPr>
            <a:spLocks noChangeShapeType="1"/>
          </p:cNvSpPr>
          <p:nvPr/>
        </p:nvSpPr>
        <p:spPr bwMode="auto">
          <a:xfrm>
            <a:off x="8839200" y="3429000"/>
            <a:ext cx="762000" cy="2286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9" name="Text Box 15"/>
          <p:cNvSpPr txBox="1">
            <a:spLocks noChangeArrowheads="1"/>
          </p:cNvSpPr>
          <p:nvPr/>
        </p:nvSpPr>
        <p:spPr bwMode="auto">
          <a:xfrm>
            <a:off x="8839200" y="3657601"/>
            <a:ext cx="184150" cy="366713"/>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80" name="Text Box 16"/>
          <p:cNvSpPr txBox="1">
            <a:spLocks noChangeArrowheads="1"/>
          </p:cNvSpPr>
          <p:nvPr/>
        </p:nvSpPr>
        <p:spPr bwMode="auto">
          <a:xfrm>
            <a:off x="8763000" y="3489325"/>
            <a:ext cx="506870" cy="400110"/>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O</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1" name="Text Box 17"/>
          <p:cNvSpPr txBox="1">
            <a:spLocks noChangeArrowheads="1"/>
          </p:cNvSpPr>
          <p:nvPr/>
        </p:nvSpPr>
        <p:spPr bwMode="auto">
          <a:xfrm>
            <a:off x="8077200" y="39624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i</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2" name="Text Box 18"/>
          <p:cNvSpPr txBox="1">
            <a:spLocks noChangeArrowheads="1"/>
          </p:cNvSpPr>
          <p:nvPr/>
        </p:nvSpPr>
        <p:spPr bwMode="auto">
          <a:xfrm>
            <a:off x="9144000" y="3048001"/>
            <a:ext cx="439738"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k</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3" name="Text Box 19"/>
          <p:cNvSpPr txBox="1">
            <a:spLocks noChangeArrowheads="1"/>
          </p:cNvSpPr>
          <p:nvPr/>
        </p:nvSpPr>
        <p:spPr bwMode="auto">
          <a:xfrm>
            <a:off x="8915400" y="21336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j</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cxnSp>
        <p:nvCxnSpPr>
          <p:cNvPr id="17" name="Straight Arrow Connector 16"/>
          <p:cNvCxnSpPr>
            <a:endCxn id="54276" idx="0"/>
          </p:cNvCxnSpPr>
          <p:nvPr/>
        </p:nvCxnSpPr>
        <p:spPr>
          <a:xfrm flipV="1">
            <a:off x="5105400" y="3425826"/>
            <a:ext cx="3733800" cy="23177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54285" name="TextBox 17"/>
          <p:cNvSpPr txBox="1">
            <a:spLocks noChangeArrowheads="1"/>
          </p:cNvSpPr>
          <p:nvPr/>
        </p:nvSpPr>
        <p:spPr bwMode="auto">
          <a:xfrm>
            <a:off x="7467601" y="2971800"/>
            <a:ext cx="320675"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t</a:t>
            </a:r>
          </a:p>
        </p:txBody>
      </p:sp>
      <p:sp>
        <p:nvSpPr>
          <p:cNvPr id="22" name="Curved Left Arrow 21"/>
          <p:cNvSpPr/>
          <p:nvPr/>
        </p:nvSpPr>
        <p:spPr>
          <a:xfrm rot="19926854">
            <a:off x="9567864" y="1749426"/>
            <a:ext cx="739775" cy="172402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4287" name="TextBox 22"/>
          <p:cNvSpPr txBox="1">
            <a:spLocks noChangeArrowheads="1"/>
          </p:cNvSpPr>
          <p:nvPr/>
        </p:nvSpPr>
        <p:spPr bwMode="auto">
          <a:xfrm>
            <a:off x="9296401" y="1219200"/>
            <a:ext cx="481013"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R</a:t>
            </a:r>
          </a:p>
        </p:txBody>
      </p:sp>
    </p:spTree>
    <p:extLst>
      <p:ext uri="{BB962C8B-B14F-4D97-AF65-F5344CB8AC3E}">
        <p14:creationId xmlns:p14="http://schemas.microsoft.com/office/powerpoint/2010/main" val="219428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1"/>
          <p:cNvSpPr>
            <a:spLocks noGrp="1"/>
          </p:cNvSpPr>
          <p:nvPr>
            <p:ph type="title"/>
          </p:nvPr>
        </p:nvSpPr>
        <p:spPr/>
        <p:txBody>
          <a:bodyPr/>
          <a:lstStyle/>
          <a:p>
            <a:r>
              <a:rPr lang="en-US" dirty="0"/>
              <a:t>Recap: Degrees of freedom</a:t>
            </a:r>
          </a:p>
        </p:txBody>
      </p:sp>
      <p:graphicFrame>
        <p:nvGraphicFramePr>
          <p:cNvPr id="12290" name="Object 4"/>
          <p:cNvGraphicFramePr>
            <a:graphicFrameLocks noChangeAspect="1"/>
          </p:cNvGraphicFramePr>
          <p:nvPr/>
        </p:nvGraphicFramePr>
        <p:xfrm>
          <a:off x="4648201" y="2133600"/>
          <a:ext cx="2936875" cy="674688"/>
        </p:xfrm>
        <a:graphic>
          <a:graphicData uri="http://schemas.openxmlformats.org/presentationml/2006/ole">
            <mc:AlternateContent xmlns:mc="http://schemas.openxmlformats.org/markup-compatibility/2006">
              <mc:Choice xmlns:v="urn:schemas-microsoft-com:vml" Requires="v">
                <p:oleObj name="Equation" r:id="rId3" imgW="939600" imgH="215640" progId="Equation.3">
                  <p:embed/>
                </p:oleObj>
              </mc:Choice>
              <mc:Fallback>
                <p:oleObj name="Equation" r:id="rId3" imgW="939600" imgH="215640" progId="Equation.3">
                  <p:embed/>
                  <p:pic>
                    <p:nvPicPr>
                      <p:cNvPr id="1229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1" y="2133600"/>
                        <a:ext cx="293687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2291" name="Object 7"/>
          <p:cNvGraphicFramePr>
            <a:graphicFrameLocks noChangeAspect="1"/>
          </p:cNvGraphicFramePr>
          <p:nvPr/>
        </p:nvGraphicFramePr>
        <p:xfrm>
          <a:off x="3273426" y="3568700"/>
          <a:ext cx="5516563" cy="1976438"/>
        </p:xfrm>
        <a:graphic>
          <a:graphicData uri="http://schemas.openxmlformats.org/presentationml/2006/ole">
            <mc:AlternateContent xmlns:mc="http://schemas.openxmlformats.org/markup-compatibility/2006">
              <mc:Choice xmlns:v="urn:schemas-microsoft-com:vml" Requires="v">
                <p:oleObj name="Equation" r:id="rId5" imgW="2590560" imgH="927000" progId="Equation.3">
                  <p:embed/>
                </p:oleObj>
              </mc:Choice>
              <mc:Fallback>
                <p:oleObj name="Equation" r:id="rId5" imgW="2590560" imgH="927000" progId="Equation.3">
                  <p:embed/>
                  <p:pic>
                    <p:nvPicPr>
                      <p:cNvPr id="12291"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3426" y="3568700"/>
                        <a:ext cx="5516563"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ight Arrow 8"/>
          <p:cNvSpPr/>
          <p:nvPr/>
        </p:nvSpPr>
        <p:spPr>
          <a:xfrm rot="5400000">
            <a:off x="5867400" y="29718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294" name="TextBox 5"/>
          <p:cNvSpPr txBox="1">
            <a:spLocks noChangeArrowheads="1"/>
          </p:cNvSpPr>
          <p:nvPr/>
        </p:nvSpPr>
        <p:spPr bwMode="auto">
          <a:xfrm>
            <a:off x="4800600" y="3429000"/>
            <a:ext cx="312738"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5</a:t>
            </a:r>
          </a:p>
        </p:txBody>
      </p:sp>
      <p:sp>
        <p:nvSpPr>
          <p:cNvPr id="12295" name="TextBox 6"/>
          <p:cNvSpPr txBox="1">
            <a:spLocks noChangeArrowheads="1"/>
          </p:cNvSpPr>
          <p:nvPr/>
        </p:nvSpPr>
        <p:spPr bwMode="auto">
          <a:xfrm>
            <a:off x="6781800" y="3429000"/>
            <a:ext cx="312738"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6</a:t>
            </a:r>
          </a:p>
        </p:txBody>
      </p:sp>
    </p:spTree>
    <p:extLst>
      <p:ext uri="{BB962C8B-B14F-4D97-AF65-F5344CB8AC3E}">
        <p14:creationId xmlns:p14="http://schemas.microsoft.com/office/powerpoint/2010/main" val="1309859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This Lecture: How to calibrate the camera?</a:t>
            </a:r>
          </a:p>
        </p:txBody>
      </p:sp>
      <p:graphicFrame>
        <p:nvGraphicFramePr>
          <p:cNvPr id="678914" name="Object 2"/>
          <p:cNvGraphicFramePr>
            <a:graphicFrameLocks noChangeAspect="1"/>
          </p:cNvGraphicFramePr>
          <p:nvPr>
            <p:custDataLst>
              <p:tags r:id="rId1"/>
            </p:custDataLst>
          </p:nvPr>
        </p:nvGraphicFramePr>
        <p:xfrm>
          <a:off x="3622675" y="2916238"/>
          <a:ext cx="5099050" cy="2933700"/>
        </p:xfrm>
        <a:graphic>
          <a:graphicData uri="http://schemas.openxmlformats.org/presentationml/2006/ole">
            <mc:AlternateContent xmlns:mc="http://schemas.openxmlformats.org/markup-compatibility/2006">
              <mc:Choice xmlns:v="urn:schemas-microsoft-com:vml" Requires="v">
                <p:oleObj name="Equation" r:id="rId4" imgW="1587240" imgH="914400" progId="Equation.3">
                  <p:embed/>
                </p:oleObj>
              </mc:Choice>
              <mc:Fallback>
                <p:oleObj name="Equation" r:id="rId4" imgW="1587240" imgH="914400" progId="Equation.3">
                  <p:embed/>
                  <p:pic>
                    <p:nvPicPr>
                      <p:cNvPr id="678914" name="Object 2"/>
                      <p:cNvPicPr>
                        <a:picLocks noChangeAspect="1" noChangeArrowheads="1"/>
                      </p:cNvPicPr>
                      <p:nvPr/>
                    </p:nvPicPr>
                    <p:blipFill>
                      <a:blip r:embed="rId5"/>
                      <a:srcRect/>
                      <a:stretch>
                        <a:fillRect/>
                      </a:stretch>
                    </p:blipFill>
                    <p:spPr bwMode="auto">
                      <a:xfrm>
                        <a:off x="3622675" y="2916238"/>
                        <a:ext cx="5099050" cy="29337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78915" name="Object 4"/>
          <p:cNvGraphicFramePr>
            <a:graphicFrameLocks noChangeAspect="1"/>
          </p:cNvGraphicFramePr>
          <p:nvPr/>
        </p:nvGraphicFramePr>
        <p:xfrm>
          <a:off x="3657601" y="1676400"/>
          <a:ext cx="4975225" cy="1143000"/>
        </p:xfrm>
        <a:graphic>
          <a:graphicData uri="http://schemas.openxmlformats.org/presentationml/2006/ole">
            <mc:AlternateContent xmlns:mc="http://schemas.openxmlformats.org/markup-compatibility/2006">
              <mc:Choice xmlns:v="urn:schemas-microsoft-com:vml" Requires="v">
                <p:oleObj name="Equation" r:id="rId6" imgW="939600" imgH="215640" progId="Equation.3">
                  <p:embed/>
                </p:oleObj>
              </mc:Choice>
              <mc:Fallback>
                <p:oleObj name="Equation" r:id="rId6" imgW="939600" imgH="215640" progId="Equation.3">
                  <p:embed/>
                  <p:pic>
                    <p:nvPicPr>
                      <p:cNvPr id="678915"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57601" y="1676400"/>
                        <a:ext cx="4975225" cy="1143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882357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6725b340-0cf9-326e-a243-631ffc768df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11"/>
          <a:srcRect t="13039"/>
          <a:stretch/>
        </p:blipFill>
        <p:spPr>
          <a:xfrm>
            <a:off x="6563943" y="4040774"/>
            <a:ext cx="4711915" cy="2560951"/>
          </a:xfrm>
          <a:prstGeom prst="rect">
            <a:avLst/>
          </a:prstGeom>
          <a:effectLst>
            <a:glow rad="38100">
              <a:schemeClr val="bg1">
                <a:alpha val="40000"/>
              </a:schemeClr>
            </a:glow>
          </a:effectLst>
        </p:spPr>
      </p:pic>
      <p:pic>
        <p:nvPicPr>
          <p:cNvPr id="5" name="08aa8ed7-386d-373e-a56a-f01444a8d7e5.mp4">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12"/>
          <a:srcRect t="13258"/>
          <a:stretch/>
        </p:blipFill>
        <p:spPr>
          <a:xfrm>
            <a:off x="969561" y="1021807"/>
            <a:ext cx="4711915" cy="2554516"/>
          </a:xfrm>
          <a:prstGeom prst="rect">
            <a:avLst/>
          </a:prstGeom>
          <a:effectLst>
            <a:glow rad="38100">
              <a:schemeClr val="bg1">
                <a:alpha val="40000"/>
              </a:schemeClr>
            </a:glow>
          </a:effectLst>
        </p:spPr>
      </p:pic>
      <p:pic>
        <p:nvPicPr>
          <p:cNvPr id="6" name="577ea60d-7cc0-34a4-a8ff-0401e5ab9c62.mp4">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rotWithShape="1">
          <a:blip r:embed="rId13"/>
          <a:srcRect t="13258"/>
          <a:stretch/>
        </p:blipFill>
        <p:spPr>
          <a:xfrm>
            <a:off x="6563943" y="1021807"/>
            <a:ext cx="4711915" cy="2554516"/>
          </a:xfrm>
          <a:prstGeom prst="rect">
            <a:avLst/>
          </a:prstGeom>
          <a:effectLst>
            <a:glow rad="38100">
              <a:schemeClr val="bg1">
                <a:alpha val="40000"/>
              </a:schemeClr>
            </a:glow>
          </a:effectLst>
        </p:spPr>
      </p:pic>
      <p:pic>
        <p:nvPicPr>
          <p:cNvPr id="7" name="21e37598-52d4-345c-8ef9-03ae19615d3d.mp4">
            <a:hlinkClick r:id="" action="ppaction://media"/>
          </p:cNvPr>
          <p:cNvPicPr>
            <a:picLocks noChangeAspect="1"/>
          </p:cNvPicPr>
          <p:nvPr>
            <a:videoFile r:link="rId8"/>
            <p:extLst>
              <p:ext uri="{DAA4B4D4-6D71-4841-9C94-3DE7FCFB9230}">
                <p14:media xmlns:p14="http://schemas.microsoft.com/office/powerpoint/2010/main" r:embed="rId7"/>
              </p:ext>
            </p:extLst>
          </p:nvPr>
        </p:nvPicPr>
        <p:blipFill rotWithShape="1">
          <a:blip r:embed="rId14"/>
          <a:srcRect t="13039"/>
          <a:stretch/>
        </p:blipFill>
        <p:spPr>
          <a:xfrm>
            <a:off x="969561" y="4040775"/>
            <a:ext cx="4711915" cy="2560951"/>
          </a:xfrm>
          <a:prstGeom prst="rect">
            <a:avLst/>
          </a:prstGeom>
          <a:effectLst>
            <a:glow rad="38100">
              <a:schemeClr val="bg1">
                <a:alpha val="40000"/>
              </a:schemeClr>
            </a:glow>
          </a:effectLst>
        </p:spPr>
      </p:pic>
      <p:sp>
        <p:nvSpPr>
          <p:cNvPr id="11" name="Rectangle 10"/>
          <p:cNvSpPr/>
          <p:nvPr/>
        </p:nvSpPr>
        <p:spPr>
          <a:xfrm>
            <a:off x="457200" y="81695"/>
            <a:ext cx="9539791" cy="707886"/>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What can we do with camera calibration?</a:t>
            </a:r>
          </a:p>
        </p:txBody>
      </p:sp>
    </p:spTree>
    <p:extLst>
      <p:ext uri="{BB962C8B-B14F-4D97-AF65-F5344CB8AC3E}">
        <p14:creationId xmlns:p14="http://schemas.microsoft.com/office/powerpoint/2010/main" val="3441634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700" fill="hold"/>
                                        <p:tgtEl>
                                          <p:spTgt spid="5"/>
                                        </p:tgtEl>
                                      </p:cBhvr>
                                    </p:cmd>
                                  </p:childTnLst>
                                </p:cTn>
                              </p:par>
                              <p:par>
                                <p:cTn id="7" presetID="1" presetClass="mediacall" presetSubtype="0" fill="hold" nodeType="withEffect">
                                  <p:stCondLst>
                                    <p:cond delay="0"/>
                                  </p:stCondLst>
                                  <p:childTnLst>
                                    <p:cmd type="call" cmd="playFrom(0.0)">
                                      <p:cBhvr>
                                        <p:cTn id="8" dur="29500" fill="hold"/>
                                        <p:tgtEl>
                                          <p:spTgt spid="6"/>
                                        </p:tgtEl>
                                      </p:cBhvr>
                                    </p:cmd>
                                  </p:childTnLst>
                                </p:cTn>
                              </p:par>
                              <p:par>
                                <p:cTn id="9" presetID="1" presetClass="mediacall" presetSubtype="0" fill="hold" nodeType="withEffect">
                                  <p:stCondLst>
                                    <p:cond delay="0"/>
                                  </p:stCondLst>
                                  <p:childTnLst>
                                    <p:cmd type="call" cmd="playFrom(0.0)">
                                      <p:cBhvr>
                                        <p:cTn id="10" dur="15700" fill="hold"/>
                                        <p:tgtEl>
                                          <p:spTgt spid="4"/>
                                        </p:tgtEl>
                                      </p:cBhvr>
                                    </p:cmd>
                                  </p:childTnLst>
                                </p:cTn>
                              </p:par>
                              <p:par>
                                <p:cTn id="11" presetID="1" presetClass="mediacall" presetSubtype="0" fill="hold" nodeType="withEffect">
                                  <p:stCondLst>
                                    <p:cond delay="0"/>
                                  </p:stCondLst>
                                  <p:childTnLst>
                                    <p:cmd type="call" cmd="playFrom(0.0)">
                                      <p:cBhvr>
                                        <p:cTn id="12" dur="157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5"/>
                                        </p:tgtEl>
                                      </p:cBhvr>
                                    </p:cmd>
                                  </p:childTnLst>
                                </p:cTn>
                              </p:par>
                            </p:childTnLst>
                          </p:cTn>
                        </p:par>
                      </p:childTnLst>
                    </p:cTn>
                  </p:par>
                </p:childTnLst>
              </p:cTn>
              <p:nextCondLst>
                <p:cond evt="onClick" delay="0">
                  <p:tgtEl>
                    <p:spTgt spid="5"/>
                  </p:tgtEl>
                </p:cond>
              </p:nextCondLst>
            </p:seq>
            <p:video>
              <p:cMediaNode vol="80000">
                <p:cTn id="18" repeatCount="indefinite" fill="hold" display="0">
                  <p:stCondLst>
                    <p:cond delay="indefinite"/>
                  </p:stCondLst>
                </p:cTn>
                <p:tgtEl>
                  <p:spTgt spid="5"/>
                </p:tgtEl>
              </p:cMediaNode>
            </p:video>
            <p:seq concurrent="1" nextAc="seek">
              <p:cTn id="19" restart="whenNotActive" fill="hold" evtFilter="cancelBubble" nodeType="interactiveSeq">
                <p:stCondLst>
                  <p:cond evt="onClick" delay="0">
                    <p:tgtEl>
                      <p:spTgt spid="6"/>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6"/>
                                        </p:tgtEl>
                                      </p:cBhvr>
                                    </p:cmd>
                                  </p:childTnLst>
                                </p:cTn>
                              </p:par>
                            </p:childTnLst>
                          </p:cTn>
                        </p:par>
                      </p:childTnLst>
                    </p:cTn>
                  </p:par>
                </p:childTnLst>
              </p:cTn>
              <p:nextCondLst>
                <p:cond evt="onClick" delay="0">
                  <p:tgtEl>
                    <p:spTgt spid="6"/>
                  </p:tgtEl>
                </p:cond>
              </p:nextCondLst>
            </p:seq>
            <p:video>
              <p:cMediaNode vol="80000">
                <p:cTn id="24" repeatCount="indefinite" fill="hold" display="0">
                  <p:stCondLst>
                    <p:cond delay="indefinite"/>
                  </p:stCondLst>
                </p:cTn>
                <p:tgtEl>
                  <p:spTgt spid="6"/>
                </p:tgtEl>
              </p:cMediaNode>
            </p:video>
            <p:seq concurrent="1" nextAc="seek">
              <p:cTn id="25" restart="whenNotActive" fill="hold" evtFilter="cancelBubble" nodeType="interactiveSeq">
                <p:stCondLst>
                  <p:cond evt="onClick" delay="0">
                    <p:tgtEl>
                      <p:spTgt spid="4"/>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4"/>
                                        </p:tgtEl>
                                      </p:cBhvr>
                                    </p:cmd>
                                  </p:childTnLst>
                                </p:cTn>
                              </p:par>
                            </p:childTnLst>
                          </p:cTn>
                        </p:par>
                      </p:childTnLst>
                    </p:cTn>
                  </p:par>
                </p:childTnLst>
              </p:cTn>
              <p:nextCondLst>
                <p:cond evt="onClick" delay="0">
                  <p:tgtEl>
                    <p:spTgt spid="4"/>
                  </p:tgtEl>
                </p:cond>
              </p:nextCondLst>
            </p:seq>
            <p:video>
              <p:cMediaNode vol="80000">
                <p:cTn id="30" repeatCount="indefinite" fill="hold" display="0">
                  <p:stCondLst>
                    <p:cond delay="indefinite"/>
                  </p:stCondLst>
                </p:cTn>
                <p:tgtEl>
                  <p:spTgt spid="4"/>
                </p:tgtEl>
              </p:cMediaNode>
            </p:video>
            <p:seq concurrent="1" nextAc="seek">
              <p:cTn id="31" restart="whenNotActive" fill="hold" evtFilter="cancelBubble" nodeType="interactiveSeq">
                <p:stCondLst>
                  <p:cond evt="onClick" delay="0">
                    <p:tgtEl>
                      <p:spTgt spid="7"/>
                    </p:tgtEl>
                  </p:cond>
                </p:stCondLst>
                <p:endSync evt="end" delay="0">
                  <p:rtn val="all"/>
                </p:endSync>
                <p:childTnLst>
                  <p:par>
                    <p:cTn id="32" fill="hold">
                      <p:stCondLst>
                        <p:cond delay="0"/>
                      </p:stCondLst>
                      <p:childTnLst>
                        <p:par>
                          <p:cTn id="33" fill="hold">
                            <p:stCondLst>
                              <p:cond delay="0"/>
                            </p:stCondLst>
                            <p:childTnLst>
                              <p:par>
                                <p:cTn id="34" presetID="2" presetClass="mediacall" presetSubtype="0" fill="hold" nodeType="clickEffect">
                                  <p:stCondLst>
                                    <p:cond delay="0"/>
                                  </p:stCondLst>
                                  <p:childTnLst>
                                    <p:cmd type="call" cmd="togglePause">
                                      <p:cBhvr>
                                        <p:cTn id="35" dur="1" fill="hold"/>
                                        <p:tgtEl>
                                          <p:spTgt spid="7"/>
                                        </p:tgtEl>
                                      </p:cBhvr>
                                    </p:cmd>
                                  </p:childTnLst>
                                </p:cTn>
                              </p:par>
                            </p:childTnLst>
                          </p:cTn>
                        </p:par>
                      </p:childTnLst>
                    </p:cTn>
                  </p:par>
                </p:childTnLst>
              </p:cTn>
              <p:nextCondLst>
                <p:cond evt="onClick" delay="0">
                  <p:tgtEl>
                    <p:spTgt spid="7"/>
                  </p:tgtEl>
                </p:cond>
              </p:nextCondLst>
            </p:seq>
            <p:video>
              <p:cMediaNode vol="80000">
                <p:cTn id="36" repeatCount="indefinite" fill="hold" display="0">
                  <p:stCondLst>
                    <p:cond delay="indefinite"/>
                  </p:stCondLst>
                </p:cTn>
                <p:tgtEl>
                  <p:spTgt spid="7"/>
                </p:tgtEl>
              </p:cMediaNode>
            </p:video>
          </p:childTnLst>
        </p:cTn>
      </p:par>
    </p:tnLst>
  </p:timing>
  <p:extLst>
    <p:ext uri="{E180D4A7-C9FB-4DFB-919C-405C955672EB}">
      <p14:showEvtLst xmlns:p14="http://schemas.microsoft.com/office/powerpoint/2010/main">
        <p14:playEvt time="16" objId="5"/>
        <p14:playEvt time="18" objId="6"/>
        <p14:playEvt time="21" objId="4"/>
        <p14:playEvt time="24" objId="7"/>
        <p14:playEvt time="16129" objId="4"/>
        <p14:playEvt time="16216" objId="5"/>
        <p14:stopEvt time="19631" objId="5"/>
        <p14:stopEvt time="19631" objId="6"/>
        <p14:stopEvt time="19631" objId="4"/>
        <p14:stopEvt time="19631" objId="7"/>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libab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2852176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extLst>
    <p:ext uri="{E180D4A7-C9FB-4DFB-919C-405C955672EB}">
      <p14:showEvtLst xmlns:p14="http://schemas.microsoft.com/office/powerpoint/2010/main">
        <p14:playEvt time="16" objId="5"/>
        <p14:playEvt time="18" objId="6"/>
        <p14:playEvt time="21" objId="4"/>
        <p14:playEvt time="24" objId="7"/>
        <p14:playEvt time="16129" objId="4"/>
        <p14:playEvt time="16216" objId="5"/>
        <p14:stopEvt time="19631" objId="5"/>
        <p14:stopEvt time="19631" objId="6"/>
        <p14:stopEvt time="19631" objId="4"/>
        <p14:stopEvt time="19631" objId="7"/>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calibrate a camera?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1219200"/>
            <a:ext cx="8686800" cy="5548388"/>
          </a:xfrm>
        </p:spPr>
      </p:pic>
      <p:sp>
        <p:nvSpPr>
          <p:cNvPr id="5" name="TextBox 4"/>
          <p:cNvSpPr txBox="1"/>
          <p:nvPr/>
        </p:nvSpPr>
        <p:spPr>
          <a:xfrm>
            <a:off x="7162800" y="1600201"/>
            <a:ext cx="2286000" cy="4401205"/>
          </a:xfrm>
          <a:prstGeom prst="rect">
            <a:avLst/>
          </a:prstGeom>
          <a:solidFill>
            <a:schemeClr val="bg1">
              <a:alpha val="78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312.747 309.140 30.086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305.796 311.649 30.356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307.694 312.358 30.418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310.149 307.186 29.298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311.937 310.105 29.216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311.202 307.572 30.682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307.106 306.876 28.660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309.317 312.490 30.230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307.435 310.151 29.318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308.253 306.300 28.881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306.650 309.301 28.905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308.069 306.831 29.189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309.671 308.834 29.029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308.255 309.955 29.267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307.546 308.613 28.963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311.036 309.206 28.913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307.518 308.175 29.069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309.950 311.262 29.990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312.160 310.772 29.080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311.988 312.709 30.514</a:t>
            </a:r>
          </a:p>
        </p:txBody>
      </p:sp>
      <p:sp>
        <p:nvSpPr>
          <p:cNvPr id="6" name="TextBox 5"/>
          <p:cNvSpPr txBox="1"/>
          <p:nvPr/>
        </p:nvSpPr>
        <p:spPr>
          <a:xfrm>
            <a:off x="2514600" y="1600200"/>
            <a:ext cx="1082040" cy="4401205"/>
          </a:xfrm>
          <a:prstGeom prst="rect">
            <a:avLst/>
          </a:prstGeom>
          <a:solidFill>
            <a:schemeClr val="bg1">
              <a:alpha val="77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880  214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43  203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270  197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886  347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745  302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943  128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476  590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419  214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317  335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783  521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235  427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665  429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655  362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427  333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412  415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746  351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434  415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525  234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716  308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602  187</a:t>
            </a:r>
          </a:p>
        </p:txBody>
      </p:sp>
    </p:spTree>
    <p:extLst>
      <p:ext uri="{BB962C8B-B14F-4D97-AF65-F5344CB8AC3E}">
        <p14:creationId xmlns:p14="http://schemas.microsoft.com/office/powerpoint/2010/main" val="45243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World</a:t>
            </a:r>
            <a:r>
              <a:rPr lang="en-US" dirty="0"/>
              <a:t> vs </a:t>
            </a:r>
            <a:r>
              <a:rPr lang="en-US" dirty="0">
                <a:solidFill>
                  <a:srgbClr val="00B050"/>
                </a:solidFill>
              </a:rPr>
              <a:t>Camera</a:t>
            </a:r>
            <a:r>
              <a:rPr lang="en-US" dirty="0"/>
              <a:t> coordinates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9800" y="962168"/>
            <a:ext cx="7772400" cy="5162265"/>
          </a:xfrm>
        </p:spPr>
      </p:pic>
      <p:cxnSp>
        <p:nvCxnSpPr>
          <p:cNvPr id="6" name="Straight Arrow Connector 5"/>
          <p:cNvCxnSpPr/>
          <p:nvPr/>
        </p:nvCxnSpPr>
        <p:spPr bwMode="auto">
          <a:xfrm flipH="1">
            <a:off x="2438400" y="3505200"/>
            <a:ext cx="4572000" cy="685800"/>
          </a:xfrm>
          <a:prstGeom prst="straightConnector1">
            <a:avLst/>
          </a:prstGeom>
          <a:solidFill>
            <a:schemeClr val="accent1"/>
          </a:solidFill>
          <a:ln w="63500" cap="flat" cmpd="sng" algn="ctr">
            <a:solidFill>
              <a:srgbClr val="FF0000"/>
            </a:solidFill>
            <a:prstDash val="solid"/>
            <a:round/>
            <a:headEnd type="none" w="med" len="med"/>
            <a:tailEnd type="triangle"/>
          </a:ln>
          <a:effectLst>
            <a:outerShdw blurRad="50800" dist="38100" dir="2700000" algn="tl" rotWithShape="0">
              <a:prstClr val="black">
                <a:alpha val="40000"/>
              </a:prstClr>
            </a:outerShdw>
          </a:effectLst>
        </p:spPr>
      </p:cxnSp>
      <p:cxnSp>
        <p:nvCxnSpPr>
          <p:cNvPr id="7" name="Straight Arrow Connector 6"/>
          <p:cNvCxnSpPr/>
          <p:nvPr/>
        </p:nvCxnSpPr>
        <p:spPr bwMode="auto">
          <a:xfrm>
            <a:off x="7010400" y="3505200"/>
            <a:ext cx="2895600" cy="533400"/>
          </a:xfrm>
          <a:prstGeom prst="straightConnector1">
            <a:avLst/>
          </a:prstGeom>
          <a:solidFill>
            <a:schemeClr val="accent1"/>
          </a:solidFill>
          <a:ln w="63500" cap="flat" cmpd="sng" algn="ctr">
            <a:solidFill>
              <a:srgbClr val="FF0000"/>
            </a:solidFill>
            <a:prstDash val="solid"/>
            <a:round/>
            <a:headEnd type="none" w="med" len="med"/>
            <a:tailEnd type="triangle"/>
          </a:ln>
          <a:effectLst>
            <a:outerShdw blurRad="50800" dist="38100" dir="2700000" algn="tl" rotWithShape="0">
              <a:prstClr val="black">
                <a:alpha val="40000"/>
              </a:prstClr>
            </a:outerShdw>
          </a:effectLst>
        </p:spPr>
      </p:cxnSp>
      <p:cxnSp>
        <p:nvCxnSpPr>
          <p:cNvPr id="11" name="Straight Arrow Connector 10"/>
          <p:cNvCxnSpPr/>
          <p:nvPr/>
        </p:nvCxnSpPr>
        <p:spPr bwMode="auto">
          <a:xfrm flipV="1">
            <a:off x="7032979" y="1958622"/>
            <a:ext cx="11289" cy="1522696"/>
          </a:xfrm>
          <a:prstGeom prst="straightConnector1">
            <a:avLst/>
          </a:prstGeom>
          <a:solidFill>
            <a:schemeClr val="accent1"/>
          </a:solidFill>
          <a:ln w="63500" cap="flat" cmpd="sng" algn="ctr">
            <a:solidFill>
              <a:srgbClr val="FF0000"/>
            </a:solidFill>
            <a:prstDash val="solid"/>
            <a:round/>
            <a:headEnd type="none" w="med" len="med"/>
            <a:tailEnd type="triangle"/>
          </a:ln>
          <a:effectLst>
            <a:outerShdw blurRad="50800" dist="38100" dir="2700000" algn="tl" rotWithShape="0">
              <a:prstClr val="black">
                <a:alpha val="40000"/>
              </a:prstClr>
            </a:outerShdw>
          </a:effectLst>
        </p:spPr>
      </p:cxnSp>
      <p:cxnSp>
        <p:nvCxnSpPr>
          <p:cNvPr id="15" name="Straight Arrow Connector 14"/>
          <p:cNvCxnSpPr/>
          <p:nvPr/>
        </p:nvCxnSpPr>
        <p:spPr bwMode="auto">
          <a:xfrm>
            <a:off x="6324600" y="3352800"/>
            <a:ext cx="3276600" cy="56328"/>
          </a:xfrm>
          <a:prstGeom prst="straightConnector1">
            <a:avLst/>
          </a:prstGeom>
          <a:solidFill>
            <a:schemeClr val="accent1"/>
          </a:solidFill>
          <a:ln w="63500" cap="flat" cmpd="sng" algn="ctr">
            <a:solidFill>
              <a:srgbClr val="00B050"/>
            </a:solidFill>
            <a:prstDash val="solid"/>
            <a:round/>
            <a:headEnd type="none" w="med" len="med"/>
            <a:tailEnd type="triangle"/>
          </a:ln>
          <a:effectLst>
            <a:outerShdw blurRad="50800" dist="38100" dir="2700000" algn="tl" rotWithShape="0">
              <a:prstClr val="black">
                <a:alpha val="40000"/>
              </a:prstClr>
            </a:outerShdw>
          </a:effectLst>
        </p:spPr>
      </p:cxnSp>
      <p:cxnSp>
        <p:nvCxnSpPr>
          <p:cNvPr id="18" name="Straight Arrow Connector 17"/>
          <p:cNvCxnSpPr/>
          <p:nvPr/>
        </p:nvCxnSpPr>
        <p:spPr bwMode="auto">
          <a:xfrm flipH="1" flipV="1">
            <a:off x="6324600" y="1419369"/>
            <a:ext cx="12032" cy="1959501"/>
          </a:xfrm>
          <a:prstGeom prst="straightConnector1">
            <a:avLst/>
          </a:prstGeom>
          <a:solidFill>
            <a:schemeClr val="accent1"/>
          </a:solidFill>
          <a:ln w="63500" cap="flat" cmpd="sng" algn="ctr">
            <a:solidFill>
              <a:srgbClr val="00B050"/>
            </a:solidFill>
            <a:prstDash val="solid"/>
            <a:round/>
            <a:headEnd type="none" w="med" len="med"/>
            <a:tailEnd type="triangle"/>
          </a:ln>
          <a:effectLst>
            <a:outerShdw blurRad="50800" dist="38100" dir="2700000" algn="tl" rotWithShape="0">
              <a:prstClr val="black">
                <a:alpha val="40000"/>
              </a:prstClr>
            </a:outerShdw>
          </a:effectLst>
        </p:spPr>
      </p:cxnSp>
    </p:spTree>
    <p:extLst>
      <p:ext uri="{BB962C8B-B14F-4D97-AF65-F5344CB8AC3E}">
        <p14:creationId xmlns:p14="http://schemas.microsoft.com/office/powerpoint/2010/main" val="30932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9139238" y="0"/>
            <a:ext cx="1528762" cy="254000"/>
          </a:xfrm>
          <a:prstGeom prst="rect">
            <a:avLst/>
          </a:prstGeom>
          <a:noFill/>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charset="0"/>
                <a:ea typeface="+mn-ea"/>
                <a:cs typeface="+mn-cs"/>
              </a:rPr>
              <a:t>Slide Credit: </a:t>
            </a:r>
            <a:r>
              <a:rPr kumimoji="0" lang="en-US" sz="1050" b="0" i="0" u="none" strike="noStrike" kern="1200" cap="none" spc="0" normalizeH="0" baseline="0" noProof="0" dirty="0" err="1">
                <a:ln>
                  <a:noFill/>
                </a:ln>
                <a:solidFill>
                  <a:prstClr val="black"/>
                </a:solidFill>
                <a:effectLst/>
                <a:uLnTx/>
                <a:uFillTx/>
                <a:latin typeface="Arial" charset="0"/>
                <a:ea typeface="+mn-ea"/>
                <a:cs typeface="+mn-cs"/>
              </a:rPr>
              <a:t>Saverese</a:t>
            </a:r>
            <a:endParaRPr kumimoji="0" lang="en-US" sz="105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15" name="Rectangle 2"/>
          <p:cNvSpPr txBox="1">
            <a:spLocks noChangeArrowheads="1"/>
          </p:cNvSpPr>
          <p:nvPr/>
        </p:nvSpPr>
        <p:spPr>
          <a:xfrm>
            <a:off x="1981200" y="0"/>
            <a:ext cx="8229600" cy="9144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Projection matrix</a:t>
            </a:r>
          </a:p>
        </p:txBody>
      </p:sp>
      <p:graphicFrame>
        <p:nvGraphicFramePr>
          <p:cNvPr id="4098" name="Object 3"/>
          <p:cNvGraphicFramePr>
            <a:graphicFrameLocks noChangeAspect="1"/>
          </p:cNvGraphicFramePr>
          <p:nvPr/>
        </p:nvGraphicFramePr>
        <p:xfrm>
          <a:off x="2646363" y="4267200"/>
          <a:ext cx="2976562" cy="674688"/>
        </p:xfrm>
        <a:graphic>
          <a:graphicData uri="http://schemas.openxmlformats.org/presentationml/2006/ole">
            <mc:AlternateContent xmlns:mc="http://schemas.openxmlformats.org/markup-compatibility/2006">
              <mc:Choice xmlns:v="urn:schemas-microsoft-com:vml" Requires="v">
                <p:oleObj name="Equation" r:id="rId3" imgW="952200" imgH="215640" progId="Equation.3">
                  <p:embed/>
                </p:oleObj>
              </mc:Choice>
              <mc:Fallback>
                <p:oleObj name="Equation" r:id="rId3" imgW="952200" imgH="215640" progId="Equation.3">
                  <p:embed/>
                  <p:pic>
                    <p:nvPicPr>
                      <p:cNvPr id="4098"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6363" y="4267200"/>
                        <a:ext cx="2976562"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101" name="TextBox 11"/>
          <p:cNvSpPr txBox="1">
            <a:spLocks noChangeArrowheads="1"/>
          </p:cNvSpPr>
          <p:nvPr/>
        </p:nvSpPr>
        <p:spPr bwMode="auto">
          <a:xfrm>
            <a:off x="5943601" y="4191000"/>
            <a:ext cx="3395225" cy="147732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Image Coordinates: (u,v,1)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K</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Intrinsic Matrix (3x3)</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R</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Rotation (3x3)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t</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Translation (3x1)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a:t>
            </a:r>
            <a:r>
              <a:rPr kumimoji="0" lang="en-US" sz="1800" b="1" i="0" u="none" strike="noStrike" kern="1200" cap="none" spc="0" normalizeH="0" baseline="0" noProof="0" dirty="0">
                <a:ln>
                  <a:noFill/>
                </a:ln>
                <a:solidFill>
                  <a:prstClr val="black"/>
                </a:solidFill>
                <a:effectLst/>
                <a:uLnTx/>
                <a:uFillTx/>
                <a:latin typeface="Arial" charset="0"/>
                <a:ea typeface="+mn-ea"/>
                <a:cs typeface="+mn-cs"/>
              </a:rPr>
              <a:t> </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World Coordinates: (X,Y,Z,1)</a:t>
            </a:r>
          </a:p>
        </p:txBody>
      </p:sp>
      <p:pic>
        <p:nvPicPr>
          <p:cNvPr id="4102" name="Picture 2"/>
          <p:cNvPicPr>
            <a:picLocks noChangeAspect="1" noChangeArrowheads="1"/>
          </p:cNvPicPr>
          <p:nvPr/>
        </p:nvPicPr>
        <p:blipFill>
          <a:blip r:embed="rId5" cstate="print"/>
          <a:srcRect/>
          <a:stretch>
            <a:fillRect/>
          </a:stretch>
        </p:blipFill>
        <p:spPr bwMode="auto">
          <a:xfrm>
            <a:off x="2514600" y="1295401"/>
            <a:ext cx="6629400" cy="2752725"/>
          </a:xfrm>
          <a:prstGeom prst="rect">
            <a:avLst/>
          </a:prstGeom>
          <a:noFill/>
          <a:ln w="9525">
            <a:noFill/>
            <a:miter lim="800000"/>
            <a:headEnd/>
            <a:tailEnd/>
          </a:ln>
        </p:spPr>
      </p:pic>
      <p:sp>
        <p:nvSpPr>
          <p:cNvPr id="4103" name="Line 12"/>
          <p:cNvSpPr>
            <a:spLocks noChangeShapeType="1"/>
          </p:cNvSpPr>
          <p:nvPr/>
        </p:nvSpPr>
        <p:spPr bwMode="auto">
          <a:xfrm flipV="1">
            <a:off x="9220200" y="1219201"/>
            <a:ext cx="0" cy="1216025"/>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4104" name="Line 13"/>
          <p:cNvSpPr>
            <a:spLocks noChangeShapeType="1"/>
          </p:cNvSpPr>
          <p:nvPr/>
        </p:nvSpPr>
        <p:spPr bwMode="auto">
          <a:xfrm flipH="1">
            <a:off x="8686800" y="2438400"/>
            <a:ext cx="533400" cy="5334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4105" name="Line 14"/>
          <p:cNvSpPr>
            <a:spLocks noChangeShapeType="1"/>
          </p:cNvSpPr>
          <p:nvPr/>
        </p:nvSpPr>
        <p:spPr bwMode="auto">
          <a:xfrm>
            <a:off x="9220200" y="2438400"/>
            <a:ext cx="685800" cy="762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4106" name="Text Box 15"/>
          <p:cNvSpPr txBox="1">
            <a:spLocks noChangeArrowheads="1"/>
          </p:cNvSpPr>
          <p:nvPr/>
        </p:nvSpPr>
        <p:spPr bwMode="auto">
          <a:xfrm>
            <a:off x="9220200" y="2667001"/>
            <a:ext cx="184150" cy="366713"/>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4107" name="Text Box 16"/>
          <p:cNvSpPr txBox="1">
            <a:spLocks noChangeArrowheads="1"/>
          </p:cNvSpPr>
          <p:nvPr/>
        </p:nvSpPr>
        <p:spPr bwMode="auto">
          <a:xfrm>
            <a:off x="9144000" y="2498725"/>
            <a:ext cx="506870" cy="400110"/>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O</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4108" name="Text Box 17"/>
          <p:cNvSpPr txBox="1">
            <a:spLocks noChangeArrowheads="1"/>
          </p:cNvSpPr>
          <p:nvPr/>
        </p:nvSpPr>
        <p:spPr bwMode="auto">
          <a:xfrm>
            <a:off x="8458200" y="29718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i</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4109" name="Text Box 18"/>
          <p:cNvSpPr txBox="1">
            <a:spLocks noChangeArrowheads="1"/>
          </p:cNvSpPr>
          <p:nvPr/>
        </p:nvSpPr>
        <p:spPr bwMode="auto">
          <a:xfrm>
            <a:off x="9525000" y="2057401"/>
            <a:ext cx="439738"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k</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4110" name="Text Box 19"/>
          <p:cNvSpPr txBox="1">
            <a:spLocks noChangeArrowheads="1"/>
          </p:cNvSpPr>
          <p:nvPr/>
        </p:nvSpPr>
        <p:spPr bwMode="auto">
          <a:xfrm>
            <a:off x="9296400" y="11430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j</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4111" name="Freeform 22"/>
          <p:cNvSpPr>
            <a:spLocks/>
          </p:cNvSpPr>
          <p:nvPr/>
        </p:nvSpPr>
        <p:spPr bwMode="auto">
          <a:xfrm>
            <a:off x="5791200" y="1358900"/>
            <a:ext cx="3200400" cy="469900"/>
          </a:xfrm>
          <a:custGeom>
            <a:avLst/>
            <a:gdLst>
              <a:gd name="T0" fmla="*/ 0 w 2016"/>
              <a:gd name="T1" fmla="*/ 2147483647 h 296"/>
              <a:gd name="T2" fmla="*/ 2147483647 w 2016"/>
              <a:gd name="T3" fmla="*/ 2147483647 h 296"/>
              <a:gd name="T4" fmla="*/ 2147483647 w 2016"/>
              <a:gd name="T5" fmla="*/ 2147483647 h 296"/>
              <a:gd name="T6" fmla="*/ 2147483647 w 2016"/>
              <a:gd name="T7" fmla="*/ 2147483647 h 296"/>
              <a:gd name="T8" fmla="*/ 0 60000 65536"/>
              <a:gd name="T9" fmla="*/ 0 60000 65536"/>
              <a:gd name="T10" fmla="*/ 0 60000 65536"/>
              <a:gd name="T11" fmla="*/ 0 60000 65536"/>
              <a:gd name="T12" fmla="*/ 0 w 2016"/>
              <a:gd name="T13" fmla="*/ 0 h 296"/>
              <a:gd name="T14" fmla="*/ 2016 w 2016"/>
              <a:gd name="T15" fmla="*/ 296 h 296"/>
            </a:gdLst>
            <a:ahLst/>
            <a:cxnLst>
              <a:cxn ang="T8">
                <a:pos x="T0" y="T1"/>
              </a:cxn>
              <a:cxn ang="T9">
                <a:pos x="T2" y="T3"/>
              </a:cxn>
              <a:cxn ang="T10">
                <a:pos x="T4" y="T5"/>
              </a:cxn>
              <a:cxn ang="T11">
                <a:pos x="T6" y="T7"/>
              </a:cxn>
            </a:cxnLst>
            <a:rect l="T12" t="T13" r="T14" b="T15"/>
            <a:pathLst>
              <a:path w="2016" h="296">
                <a:moveTo>
                  <a:pt x="0" y="296"/>
                </a:moveTo>
                <a:cubicBezTo>
                  <a:pt x="188" y="224"/>
                  <a:pt x="376" y="152"/>
                  <a:pt x="624" y="104"/>
                </a:cubicBezTo>
                <a:cubicBezTo>
                  <a:pt x="872" y="56"/>
                  <a:pt x="1256" y="16"/>
                  <a:pt x="1488" y="8"/>
                </a:cubicBezTo>
                <a:cubicBezTo>
                  <a:pt x="1720" y="0"/>
                  <a:pt x="1868" y="28"/>
                  <a:pt x="2016" y="56"/>
                </a:cubicBezTo>
              </a:path>
            </a:pathLst>
          </a:custGeom>
          <a:noFill/>
          <a:ln w="76200">
            <a:solidFill>
              <a:schemeClr val="tx1"/>
            </a:solidFill>
            <a:round/>
            <a:headEnd type="triangle" w="med" len="me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4112" name="Text Box 23"/>
          <p:cNvSpPr txBox="1">
            <a:spLocks noChangeArrowheads="1"/>
          </p:cNvSpPr>
          <p:nvPr/>
        </p:nvSpPr>
        <p:spPr bwMode="auto">
          <a:xfrm>
            <a:off x="6705600" y="990601"/>
            <a:ext cx="556563" cy="369332"/>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R,T</a:t>
            </a:r>
          </a:p>
        </p:txBody>
      </p:sp>
    </p:spTree>
    <p:extLst>
      <p:ext uri="{BB962C8B-B14F-4D97-AF65-F5344CB8AC3E}">
        <p14:creationId xmlns:p14="http://schemas.microsoft.com/office/powerpoint/2010/main" val="182019422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Pinhole Camera Model</a:t>
            </a:r>
          </a:p>
        </p:txBody>
      </p:sp>
      <p:graphicFrame>
        <p:nvGraphicFramePr>
          <p:cNvPr id="42" name="Object 3"/>
          <p:cNvGraphicFramePr>
            <a:graphicFrameLocks noChangeAspect="1"/>
          </p:cNvGraphicFramePr>
          <p:nvPr/>
        </p:nvGraphicFramePr>
        <p:xfrm>
          <a:off x="2743201" y="5456237"/>
          <a:ext cx="2936875" cy="674688"/>
        </p:xfrm>
        <a:graphic>
          <a:graphicData uri="http://schemas.openxmlformats.org/presentationml/2006/ole">
            <mc:AlternateContent xmlns:mc="http://schemas.openxmlformats.org/markup-compatibility/2006">
              <mc:Choice xmlns:v="urn:schemas-microsoft-com:vml" Requires="v">
                <p:oleObj name="Equation" r:id="rId2" imgW="939600" imgH="215640" progId="Equation.3">
                  <p:embed/>
                </p:oleObj>
              </mc:Choice>
              <mc:Fallback>
                <p:oleObj name="Equation" r:id="rId2" imgW="939600" imgH="215640" progId="Equation.3">
                  <p:embed/>
                  <p:pic>
                    <p:nvPicPr>
                      <p:cNvPr id="42"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1" y="5456237"/>
                        <a:ext cx="293687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3" name="TextBox 11"/>
          <p:cNvSpPr txBox="1">
            <a:spLocks noChangeArrowheads="1"/>
          </p:cNvSpPr>
          <p:nvPr/>
        </p:nvSpPr>
        <p:spPr bwMode="auto">
          <a:xfrm>
            <a:off x="6019801" y="5380038"/>
            <a:ext cx="3395663" cy="147796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Image Coordinates: (u,v,1)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K</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Intrinsic Matrix (3x3)</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R</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Rotation (3x3)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t</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Translation (3x1)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a:t>
            </a:r>
            <a:r>
              <a:rPr kumimoji="0" lang="en-US" sz="1800" b="1" i="0" u="none" strike="noStrike" kern="1200" cap="none" spc="0" normalizeH="0" baseline="0" noProof="0" dirty="0">
                <a:ln>
                  <a:noFill/>
                </a:ln>
                <a:solidFill>
                  <a:prstClr val="black"/>
                </a:solidFill>
                <a:effectLst/>
                <a:uLnTx/>
                <a:uFillTx/>
                <a:latin typeface="Arial" charset="0"/>
                <a:ea typeface="+mn-ea"/>
                <a:cs typeface="+mn-cs"/>
              </a:rPr>
              <a:t> </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World Coordinates: (X,Y,Z,1)</a:t>
            </a:r>
          </a:p>
        </p:txBody>
      </p:sp>
    </p:spTree>
    <p:extLst>
      <p:ext uri="{BB962C8B-B14F-4D97-AF65-F5344CB8AC3E}">
        <p14:creationId xmlns:p14="http://schemas.microsoft.com/office/powerpoint/2010/main" val="12682122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2" name="Object 4"/>
          <p:cNvGraphicFramePr>
            <a:graphicFrameLocks noChangeAspect="1"/>
          </p:cNvGraphicFramePr>
          <p:nvPr/>
        </p:nvGraphicFramePr>
        <p:xfrm>
          <a:off x="2590801" y="5410200"/>
          <a:ext cx="2817813" cy="674688"/>
        </p:xfrm>
        <a:graphic>
          <a:graphicData uri="http://schemas.openxmlformats.org/presentationml/2006/ole">
            <mc:AlternateContent xmlns:mc="http://schemas.openxmlformats.org/markup-compatibility/2006">
              <mc:Choice xmlns:v="urn:schemas-microsoft-com:vml" Requires="v">
                <p:oleObj name="Equation" r:id="rId3" imgW="901440" imgH="215640" progId="Equation.3">
                  <p:embed/>
                </p:oleObj>
              </mc:Choice>
              <mc:Fallback>
                <p:oleObj name="Equation" r:id="rId3" imgW="901440" imgH="215640" progId="Equation.3">
                  <p:embed/>
                  <p:pic>
                    <p:nvPicPr>
                      <p:cNvPr id="512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0801" y="5410200"/>
                        <a:ext cx="2817813"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5123" name="Object 7"/>
          <p:cNvGraphicFramePr>
            <a:graphicFrameLocks noChangeAspect="1"/>
          </p:cNvGraphicFramePr>
          <p:nvPr/>
        </p:nvGraphicFramePr>
        <p:xfrm>
          <a:off x="6024563" y="4711700"/>
          <a:ext cx="3516312" cy="1976438"/>
        </p:xfrm>
        <a:graphic>
          <a:graphicData uri="http://schemas.openxmlformats.org/presentationml/2006/ole">
            <mc:AlternateContent xmlns:mc="http://schemas.openxmlformats.org/markup-compatibility/2006">
              <mc:Choice xmlns:v="urn:schemas-microsoft-com:vml" Requires="v">
                <p:oleObj name="Equation" r:id="rId5" imgW="1650960" imgH="927000" progId="Equation.3">
                  <p:embed/>
                </p:oleObj>
              </mc:Choice>
              <mc:Fallback>
                <p:oleObj name="Equation" r:id="rId5" imgW="1650960" imgH="927000" progId="Equation.3">
                  <p:embed/>
                  <p:pic>
                    <p:nvPicPr>
                      <p:cNvPr id="5123"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24563" y="4711700"/>
                        <a:ext cx="3516312"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124" name="Rectangle 8"/>
          <p:cNvSpPr>
            <a:spLocks noChangeArrowheads="1"/>
          </p:cNvSpPr>
          <p:nvPr/>
        </p:nvSpPr>
        <p:spPr bwMode="auto">
          <a:xfrm>
            <a:off x="7136475" y="5045825"/>
            <a:ext cx="1371600" cy="1295400"/>
          </a:xfrm>
          <a:prstGeom prst="rect">
            <a:avLst/>
          </a:prstGeom>
          <a:noFill/>
          <a:ln w="25400">
            <a:solidFill>
              <a:srgbClr val="FF0000"/>
            </a:solidFill>
            <a:prstDash val="dash"/>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25" name="Line 9"/>
          <p:cNvSpPr>
            <a:spLocks noChangeShapeType="1"/>
          </p:cNvSpPr>
          <p:nvPr/>
        </p:nvSpPr>
        <p:spPr bwMode="auto">
          <a:xfrm flipV="1">
            <a:off x="8153400" y="4648200"/>
            <a:ext cx="381000" cy="381000"/>
          </a:xfrm>
          <a:prstGeom prst="line">
            <a:avLst/>
          </a:prstGeom>
          <a:noFill/>
          <a:ln w="25400">
            <a:solidFill>
              <a:srgbClr val="FF0000"/>
            </a:solidFill>
            <a:prstDash val="dash"/>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26" name="Text Box 10"/>
          <p:cNvSpPr txBox="1">
            <a:spLocks noChangeArrowheads="1"/>
          </p:cNvSpPr>
          <p:nvPr/>
        </p:nvSpPr>
        <p:spPr bwMode="auto">
          <a:xfrm>
            <a:off x="8534400" y="4267200"/>
            <a:ext cx="350838"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n-ea"/>
                <a:cs typeface="+mn-cs"/>
              </a:rPr>
              <a:t>K</a:t>
            </a:r>
          </a:p>
        </p:txBody>
      </p:sp>
      <p:sp>
        <p:nvSpPr>
          <p:cNvPr id="14" name="TextBox 13"/>
          <p:cNvSpPr txBox="1"/>
          <p:nvPr/>
        </p:nvSpPr>
        <p:spPr>
          <a:xfrm>
            <a:off x="1524001" y="6604000"/>
            <a:ext cx="1528763" cy="254000"/>
          </a:xfrm>
          <a:prstGeom prst="rect">
            <a:avLst/>
          </a:prstGeom>
          <a:noFill/>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charset="0"/>
                <a:ea typeface="+mn-ea"/>
                <a:cs typeface="+mn-cs"/>
              </a:rPr>
              <a:t>Slide Credit: </a:t>
            </a:r>
            <a:r>
              <a:rPr kumimoji="0" lang="en-US" sz="1050" b="0" i="0" u="none" strike="noStrike" kern="1200" cap="none" spc="0" normalizeH="0" baseline="0" noProof="0" dirty="0" err="1">
                <a:ln>
                  <a:noFill/>
                </a:ln>
                <a:solidFill>
                  <a:prstClr val="black"/>
                </a:solidFill>
                <a:effectLst/>
                <a:uLnTx/>
                <a:uFillTx/>
                <a:latin typeface="Arial" charset="0"/>
                <a:ea typeface="+mn-ea"/>
                <a:cs typeface="+mn-cs"/>
              </a:rPr>
              <a:t>Saverese</a:t>
            </a:r>
            <a:endParaRPr kumimoji="0" lang="en-US" sz="105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15" name="Rectangle 2"/>
          <p:cNvSpPr txBox="1">
            <a:spLocks noChangeArrowheads="1"/>
          </p:cNvSpPr>
          <p:nvPr/>
        </p:nvSpPr>
        <p:spPr>
          <a:xfrm>
            <a:off x="1981200" y="0"/>
            <a:ext cx="8229600" cy="914400"/>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Projection matrix</a:t>
            </a:r>
          </a:p>
        </p:txBody>
      </p:sp>
      <p:sp>
        <p:nvSpPr>
          <p:cNvPr id="5129" name="TextBox 17"/>
          <p:cNvSpPr txBox="1">
            <a:spLocks noChangeArrowheads="1"/>
          </p:cNvSpPr>
          <p:nvPr/>
        </p:nvSpPr>
        <p:spPr bwMode="auto">
          <a:xfrm>
            <a:off x="3043239" y="3276601"/>
            <a:ext cx="3076575" cy="14462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Intrinsic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 </a:t>
            </a:r>
            <a:r>
              <a:rPr kumimoji="0" lang="en-US" sz="2000" b="0" i="0" u="none" strike="noStrike" kern="1200" cap="none" spc="0" normalizeH="0" baseline="0" noProof="0">
                <a:ln>
                  <a:noFill/>
                </a:ln>
                <a:solidFill>
                  <a:prstClr val="black"/>
                </a:solidFill>
                <a:effectLst/>
                <a:uLnTx/>
                <a:uFillTx/>
                <a:latin typeface="Arial" charset="0"/>
                <a:ea typeface="+mn-ea"/>
                <a:cs typeface="+mn-cs"/>
              </a:rPr>
              <a:t>Unit aspect ratio</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Optical center at (0,0)</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skew</a:t>
            </a:r>
          </a:p>
        </p:txBody>
      </p:sp>
      <p:sp>
        <p:nvSpPr>
          <p:cNvPr id="5130" name="TextBox 20"/>
          <p:cNvSpPr txBox="1">
            <a:spLocks noChangeArrowheads="1"/>
          </p:cNvSpPr>
          <p:nvPr/>
        </p:nvSpPr>
        <p:spPr bwMode="auto">
          <a:xfrm>
            <a:off x="6096001" y="3276601"/>
            <a:ext cx="3179763" cy="10779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Extrinsic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rotation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Camera at (0,0,0)</a:t>
            </a:r>
          </a:p>
        </p:txBody>
      </p:sp>
      <p:sp>
        <p:nvSpPr>
          <p:cNvPr id="22" name="Right Arrow 21"/>
          <p:cNvSpPr/>
          <p:nvPr/>
        </p:nvSpPr>
        <p:spPr>
          <a:xfrm>
            <a:off x="5562600" y="55626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132" name="Picture 2"/>
          <p:cNvPicPr>
            <a:picLocks noChangeAspect="1" noChangeArrowheads="1"/>
          </p:cNvPicPr>
          <p:nvPr/>
        </p:nvPicPr>
        <p:blipFill>
          <a:blip r:embed="rId7" cstate="print"/>
          <a:srcRect/>
          <a:stretch>
            <a:fillRect/>
          </a:stretch>
        </p:blipFill>
        <p:spPr bwMode="auto">
          <a:xfrm>
            <a:off x="2935288" y="762000"/>
            <a:ext cx="6056312" cy="2514600"/>
          </a:xfrm>
          <a:prstGeom prst="rect">
            <a:avLst/>
          </a:prstGeom>
          <a:noFill/>
          <a:ln w="9525">
            <a:noFill/>
            <a:miter lim="800000"/>
            <a:headEnd/>
            <a:tailEnd/>
          </a:ln>
        </p:spPr>
      </p:pic>
    </p:spTree>
    <p:extLst>
      <p:ext uri="{BB962C8B-B14F-4D97-AF65-F5344CB8AC3E}">
        <p14:creationId xmlns:p14="http://schemas.microsoft.com/office/powerpoint/2010/main" val="1918085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Remove assumption: known optical center</a:t>
            </a:r>
          </a:p>
        </p:txBody>
      </p:sp>
      <p:graphicFrame>
        <p:nvGraphicFramePr>
          <p:cNvPr id="6146" name="Object 4"/>
          <p:cNvGraphicFramePr>
            <a:graphicFrameLocks noChangeAspect="1"/>
          </p:cNvGraphicFramePr>
          <p:nvPr/>
        </p:nvGraphicFramePr>
        <p:xfrm>
          <a:off x="2581276" y="3810000"/>
          <a:ext cx="2817813" cy="674688"/>
        </p:xfrm>
        <a:graphic>
          <a:graphicData uri="http://schemas.openxmlformats.org/presentationml/2006/ole">
            <mc:AlternateContent xmlns:mc="http://schemas.openxmlformats.org/markup-compatibility/2006">
              <mc:Choice xmlns:v="urn:schemas-microsoft-com:vml" Requires="v">
                <p:oleObj name="Equation" r:id="rId2" imgW="901440" imgH="215640" progId="Equation.3">
                  <p:embed/>
                </p:oleObj>
              </mc:Choice>
              <mc:Fallback>
                <p:oleObj name="Equation" r:id="rId2" imgW="901440" imgH="215640" progId="Equation.3">
                  <p:embed/>
                  <p:pic>
                    <p:nvPicPr>
                      <p:cNvPr id="614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1276" y="3810000"/>
                        <a:ext cx="2817813"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147" name="Object 7"/>
          <p:cNvGraphicFramePr>
            <a:graphicFrameLocks noChangeAspect="1"/>
          </p:cNvGraphicFramePr>
          <p:nvPr/>
        </p:nvGraphicFramePr>
        <p:xfrm>
          <a:off x="6169026" y="3111500"/>
          <a:ext cx="3654425" cy="1976438"/>
        </p:xfrm>
        <a:graphic>
          <a:graphicData uri="http://schemas.openxmlformats.org/presentationml/2006/ole">
            <mc:AlternateContent xmlns:mc="http://schemas.openxmlformats.org/markup-compatibility/2006">
              <mc:Choice xmlns:v="urn:schemas-microsoft-com:vml" Requires="v">
                <p:oleObj name="Equation" r:id="rId4" imgW="1714320" imgH="927000" progId="Equation.3">
                  <p:embed/>
                </p:oleObj>
              </mc:Choice>
              <mc:Fallback>
                <p:oleObj name="Equation" r:id="rId4" imgW="1714320" imgH="927000" progId="Equation.3">
                  <p:embed/>
                  <p:pic>
                    <p:nvPicPr>
                      <p:cNvPr id="6147"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9026" y="3111500"/>
                        <a:ext cx="3654425"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49" name="Rectangle 8"/>
          <p:cNvSpPr>
            <a:spLocks noChangeArrowheads="1"/>
          </p:cNvSpPr>
          <p:nvPr/>
        </p:nvSpPr>
        <p:spPr bwMode="auto">
          <a:xfrm>
            <a:off x="7331825" y="3352800"/>
            <a:ext cx="1371600" cy="1371600"/>
          </a:xfrm>
          <a:prstGeom prst="rect">
            <a:avLst/>
          </a:prstGeom>
          <a:noFill/>
          <a:ln w="25400">
            <a:solidFill>
              <a:srgbClr val="FF0000"/>
            </a:solidFill>
            <a:prstDash val="dash"/>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150" name="TextBox 9"/>
          <p:cNvSpPr txBox="1">
            <a:spLocks noChangeArrowheads="1"/>
          </p:cNvSpPr>
          <p:nvPr/>
        </p:nvSpPr>
        <p:spPr bwMode="auto">
          <a:xfrm>
            <a:off x="3033714" y="1676400"/>
            <a:ext cx="3076575" cy="113823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Intrinsic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 </a:t>
            </a:r>
            <a:r>
              <a:rPr kumimoji="0" lang="en-US" sz="2000" b="0" i="0" u="none" strike="noStrike" kern="1200" cap="none" spc="0" normalizeH="0" baseline="0" noProof="0">
                <a:ln>
                  <a:noFill/>
                </a:ln>
                <a:solidFill>
                  <a:prstClr val="black"/>
                </a:solidFill>
                <a:effectLst/>
                <a:uLnTx/>
                <a:uFillTx/>
                <a:latin typeface="Arial" charset="0"/>
                <a:ea typeface="+mn-ea"/>
                <a:cs typeface="+mn-cs"/>
              </a:rPr>
              <a:t>Unit aspect ratio</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skew</a:t>
            </a:r>
          </a:p>
        </p:txBody>
      </p:sp>
      <p:sp>
        <p:nvSpPr>
          <p:cNvPr id="6151" name="TextBox 10"/>
          <p:cNvSpPr txBox="1">
            <a:spLocks noChangeArrowheads="1"/>
          </p:cNvSpPr>
          <p:nvPr/>
        </p:nvSpPr>
        <p:spPr bwMode="auto">
          <a:xfrm>
            <a:off x="6086476" y="1676401"/>
            <a:ext cx="3179763" cy="10779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Extrinsic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rotation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Camera at (0,0,0)</a:t>
            </a:r>
          </a:p>
        </p:txBody>
      </p:sp>
      <p:sp>
        <p:nvSpPr>
          <p:cNvPr id="12" name="Right Arrow 11"/>
          <p:cNvSpPr/>
          <p:nvPr/>
        </p:nvSpPr>
        <p:spPr>
          <a:xfrm>
            <a:off x="5638800" y="39624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77682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Title 1"/>
          <p:cNvSpPr>
            <a:spLocks noGrp="1"/>
          </p:cNvSpPr>
          <p:nvPr>
            <p:ph type="title"/>
          </p:nvPr>
        </p:nvSpPr>
        <p:spPr/>
        <p:txBody>
          <a:bodyPr/>
          <a:lstStyle/>
          <a:p>
            <a:r>
              <a:rPr lang="en-US"/>
              <a:t>Remove assumption: square pixels</a:t>
            </a:r>
          </a:p>
        </p:txBody>
      </p:sp>
      <p:graphicFrame>
        <p:nvGraphicFramePr>
          <p:cNvPr id="7170" name="Object 4"/>
          <p:cNvGraphicFramePr>
            <a:graphicFrameLocks noChangeAspect="1"/>
          </p:cNvGraphicFramePr>
          <p:nvPr/>
        </p:nvGraphicFramePr>
        <p:xfrm>
          <a:off x="2581276" y="3810000"/>
          <a:ext cx="2817813" cy="674688"/>
        </p:xfrm>
        <a:graphic>
          <a:graphicData uri="http://schemas.openxmlformats.org/presentationml/2006/ole">
            <mc:AlternateContent xmlns:mc="http://schemas.openxmlformats.org/markup-compatibility/2006">
              <mc:Choice xmlns:v="urn:schemas-microsoft-com:vml" Requires="v">
                <p:oleObj name="Equation" r:id="rId2" imgW="901440" imgH="215640" progId="Equation.3">
                  <p:embed/>
                </p:oleObj>
              </mc:Choice>
              <mc:Fallback>
                <p:oleObj name="Equation" r:id="rId2" imgW="901440" imgH="215640" progId="Equation.3">
                  <p:embed/>
                  <p:pic>
                    <p:nvPicPr>
                      <p:cNvPr id="717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1276" y="3810000"/>
                        <a:ext cx="2817813"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171" name="Object 7"/>
          <p:cNvGraphicFramePr>
            <a:graphicFrameLocks noChangeAspect="1"/>
          </p:cNvGraphicFramePr>
          <p:nvPr/>
        </p:nvGraphicFramePr>
        <p:xfrm>
          <a:off x="6142039" y="3073400"/>
          <a:ext cx="3652837" cy="1976438"/>
        </p:xfrm>
        <a:graphic>
          <a:graphicData uri="http://schemas.openxmlformats.org/presentationml/2006/ole">
            <mc:AlternateContent xmlns:mc="http://schemas.openxmlformats.org/markup-compatibility/2006">
              <mc:Choice xmlns:v="urn:schemas-microsoft-com:vml" Requires="v">
                <p:oleObj name="Equation" r:id="rId4" imgW="1714320" imgH="927000" progId="Equation.3">
                  <p:embed/>
                </p:oleObj>
              </mc:Choice>
              <mc:Fallback>
                <p:oleObj name="Equation" r:id="rId4" imgW="1714320" imgH="927000" progId="Equation.3">
                  <p:embed/>
                  <p:pic>
                    <p:nvPicPr>
                      <p:cNvPr id="7171"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2039" y="3073400"/>
                        <a:ext cx="3652837"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173" name="Rectangle 8"/>
          <p:cNvSpPr>
            <a:spLocks noChangeArrowheads="1"/>
          </p:cNvSpPr>
          <p:nvPr/>
        </p:nvSpPr>
        <p:spPr bwMode="auto">
          <a:xfrm>
            <a:off x="7272250" y="3352800"/>
            <a:ext cx="1447800" cy="1371600"/>
          </a:xfrm>
          <a:prstGeom prst="rect">
            <a:avLst/>
          </a:prstGeom>
          <a:noFill/>
          <a:ln w="25400">
            <a:solidFill>
              <a:srgbClr val="FF0000"/>
            </a:solidFill>
            <a:prstDash val="dash"/>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74" name="TextBox 9"/>
          <p:cNvSpPr txBox="1">
            <a:spLocks noChangeArrowheads="1"/>
          </p:cNvSpPr>
          <p:nvPr/>
        </p:nvSpPr>
        <p:spPr bwMode="auto">
          <a:xfrm>
            <a:off x="3033714" y="1676400"/>
            <a:ext cx="3076575" cy="76993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Intrinsic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skew</a:t>
            </a:r>
          </a:p>
        </p:txBody>
      </p:sp>
      <p:sp>
        <p:nvSpPr>
          <p:cNvPr id="7175" name="TextBox 10"/>
          <p:cNvSpPr txBox="1">
            <a:spLocks noChangeArrowheads="1"/>
          </p:cNvSpPr>
          <p:nvPr/>
        </p:nvSpPr>
        <p:spPr bwMode="auto">
          <a:xfrm>
            <a:off x="6086476" y="1676401"/>
            <a:ext cx="3179763" cy="10779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Extrinsic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rotation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Camera at (0,0,0)</a:t>
            </a:r>
          </a:p>
        </p:txBody>
      </p:sp>
      <p:sp>
        <p:nvSpPr>
          <p:cNvPr id="12" name="Right Arrow 11"/>
          <p:cNvSpPr/>
          <p:nvPr/>
        </p:nvSpPr>
        <p:spPr>
          <a:xfrm>
            <a:off x="5562600" y="39624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47584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Remove assumption: non-skewed pixels</a:t>
            </a:r>
          </a:p>
        </p:txBody>
      </p:sp>
      <p:graphicFrame>
        <p:nvGraphicFramePr>
          <p:cNvPr id="8194" name="Object 4"/>
          <p:cNvGraphicFramePr>
            <a:graphicFrameLocks noChangeAspect="1"/>
          </p:cNvGraphicFramePr>
          <p:nvPr/>
        </p:nvGraphicFramePr>
        <p:xfrm>
          <a:off x="2581276" y="3810000"/>
          <a:ext cx="2817813" cy="674688"/>
        </p:xfrm>
        <a:graphic>
          <a:graphicData uri="http://schemas.openxmlformats.org/presentationml/2006/ole">
            <mc:AlternateContent xmlns:mc="http://schemas.openxmlformats.org/markup-compatibility/2006">
              <mc:Choice xmlns:v="urn:schemas-microsoft-com:vml" Requires="v">
                <p:oleObj name="Equation" r:id="rId2" imgW="901440" imgH="215640" progId="Equation.3">
                  <p:embed/>
                </p:oleObj>
              </mc:Choice>
              <mc:Fallback>
                <p:oleObj name="Equation" r:id="rId2" imgW="901440" imgH="215640" progId="Equation.3">
                  <p:embed/>
                  <p:pic>
                    <p:nvPicPr>
                      <p:cNvPr id="8194"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1276" y="3810000"/>
                        <a:ext cx="2817813"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195" name="Object 7"/>
          <p:cNvGraphicFramePr>
            <a:graphicFrameLocks noChangeAspect="1"/>
          </p:cNvGraphicFramePr>
          <p:nvPr/>
        </p:nvGraphicFramePr>
        <p:xfrm>
          <a:off x="6167439" y="3111500"/>
          <a:ext cx="3654425" cy="1976438"/>
        </p:xfrm>
        <a:graphic>
          <a:graphicData uri="http://schemas.openxmlformats.org/presentationml/2006/ole">
            <mc:AlternateContent xmlns:mc="http://schemas.openxmlformats.org/markup-compatibility/2006">
              <mc:Choice xmlns:v="urn:schemas-microsoft-com:vml" Requires="v">
                <p:oleObj name="Equation" r:id="rId4" imgW="1714320" imgH="927000" progId="Equation.3">
                  <p:embed/>
                </p:oleObj>
              </mc:Choice>
              <mc:Fallback>
                <p:oleObj name="Equation" r:id="rId4" imgW="1714320" imgH="927000" progId="Equation.3">
                  <p:embed/>
                  <p:pic>
                    <p:nvPicPr>
                      <p:cNvPr id="8195"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7439" y="3111500"/>
                        <a:ext cx="3654425"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197" name="Rectangle 8"/>
          <p:cNvSpPr>
            <a:spLocks noChangeArrowheads="1"/>
          </p:cNvSpPr>
          <p:nvPr/>
        </p:nvSpPr>
        <p:spPr bwMode="auto">
          <a:xfrm>
            <a:off x="7272250" y="3386050"/>
            <a:ext cx="1447800" cy="1371600"/>
          </a:xfrm>
          <a:prstGeom prst="rect">
            <a:avLst/>
          </a:prstGeom>
          <a:noFill/>
          <a:ln w="25400">
            <a:solidFill>
              <a:srgbClr val="FF0000"/>
            </a:solidFill>
            <a:prstDash val="dash"/>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8198" name="TextBox 9"/>
          <p:cNvSpPr txBox="1">
            <a:spLocks noChangeArrowheads="1"/>
          </p:cNvSpPr>
          <p:nvPr/>
        </p:nvSpPr>
        <p:spPr bwMode="auto">
          <a:xfrm>
            <a:off x="3033714" y="1676401"/>
            <a:ext cx="3076575" cy="46196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Intrinsic Assumptions</a:t>
            </a:r>
          </a:p>
        </p:txBody>
      </p:sp>
      <p:sp>
        <p:nvSpPr>
          <p:cNvPr id="8199" name="TextBox 10"/>
          <p:cNvSpPr txBox="1">
            <a:spLocks noChangeArrowheads="1"/>
          </p:cNvSpPr>
          <p:nvPr/>
        </p:nvSpPr>
        <p:spPr bwMode="auto">
          <a:xfrm>
            <a:off x="6086476" y="1676401"/>
            <a:ext cx="3179763" cy="10779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Extrinsic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rotation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Camera at (0,0,0)</a:t>
            </a:r>
          </a:p>
        </p:txBody>
      </p:sp>
      <p:sp>
        <p:nvSpPr>
          <p:cNvPr id="12" name="Right Arrow 11"/>
          <p:cNvSpPr/>
          <p:nvPr/>
        </p:nvSpPr>
        <p:spPr>
          <a:xfrm>
            <a:off x="5486400" y="39624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201" name="TextBox 8"/>
          <p:cNvSpPr txBox="1">
            <a:spLocks noChangeArrowheads="1"/>
          </p:cNvSpPr>
          <p:nvPr/>
        </p:nvSpPr>
        <p:spPr bwMode="auto">
          <a:xfrm>
            <a:off x="2819401" y="6488114"/>
            <a:ext cx="6088063" cy="369887"/>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Note: different books use different notation for parameters</a:t>
            </a:r>
          </a:p>
        </p:txBody>
      </p:sp>
    </p:spTree>
    <p:extLst>
      <p:ext uri="{BB962C8B-B14F-4D97-AF65-F5344CB8AC3E}">
        <p14:creationId xmlns:p14="http://schemas.microsoft.com/office/powerpoint/2010/main" val="1758664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US"/>
              <a:t>Oriented and Translated Camera</a:t>
            </a:r>
          </a:p>
        </p:txBody>
      </p:sp>
      <p:pic>
        <p:nvPicPr>
          <p:cNvPr id="54275" name="Picture 2"/>
          <p:cNvPicPr>
            <a:picLocks noChangeAspect="1" noChangeArrowheads="1"/>
          </p:cNvPicPr>
          <p:nvPr/>
        </p:nvPicPr>
        <p:blipFill>
          <a:blip r:embed="rId2" cstate="print"/>
          <a:srcRect/>
          <a:stretch>
            <a:fillRect/>
          </a:stretch>
        </p:blipFill>
        <p:spPr bwMode="auto">
          <a:xfrm>
            <a:off x="2133600" y="2286001"/>
            <a:ext cx="6629400" cy="2752725"/>
          </a:xfrm>
          <a:prstGeom prst="rect">
            <a:avLst/>
          </a:prstGeom>
          <a:noFill/>
          <a:ln w="9525">
            <a:noFill/>
            <a:miter lim="800000"/>
            <a:headEnd/>
            <a:tailEnd/>
          </a:ln>
        </p:spPr>
      </p:pic>
      <p:sp>
        <p:nvSpPr>
          <p:cNvPr id="54276" name="Line 12"/>
          <p:cNvSpPr>
            <a:spLocks noChangeShapeType="1"/>
          </p:cNvSpPr>
          <p:nvPr/>
        </p:nvSpPr>
        <p:spPr bwMode="auto">
          <a:xfrm flipV="1">
            <a:off x="8839200" y="2209801"/>
            <a:ext cx="152400" cy="1216025"/>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7" name="Line 13"/>
          <p:cNvSpPr>
            <a:spLocks noChangeShapeType="1"/>
          </p:cNvSpPr>
          <p:nvPr/>
        </p:nvSpPr>
        <p:spPr bwMode="auto">
          <a:xfrm flipH="1">
            <a:off x="8229600" y="3429000"/>
            <a:ext cx="609600" cy="3048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8" name="Line 14"/>
          <p:cNvSpPr>
            <a:spLocks noChangeShapeType="1"/>
          </p:cNvSpPr>
          <p:nvPr/>
        </p:nvSpPr>
        <p:spPr bwMode="auto">
          <a:xfrm>
            <a:off x="8839200" y="3429000"/>
            <a:ext cx="762000" cy="2286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9" name="Text Box 15"/>
          <p:cNvSpPr txBox="1">
            <a:spLocks noChangeArrowheads="1"/>
          </p:cNvSpPr>
          <p:nvPr/>
        </p:nvSpPr>
        <p:spPr bwMode="auto">
          <a:xfrm>
            <a:off x="8839200" y="3657601"/>
            <a:ext cx="184150" cy="366713"/>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80" name="Text Box 16"/>
          <p:cNvSpPr txBox="1">
            <a:spLocks noChangeArrowheads="1"/>
          </p:cNvSpPr>
          <p:nvPr/>
        </p:nvSpPr>
        <p:spPr bwMode="auto">
          <a:xfrm>
            <a:off x="8763000" y="3489325"/>
            <a:ext cx="506870" cy="400110"/>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O</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1" name="Text Box 17"/>
          <p:cNvSpPr txBox="1">
            <a:spLocks noChangeArrowheads="1"/>
          </p:cNvSpPr>
          <p:nvPr/>
        </p:nvSpPr>
        <p:spPr bwMode="auto">
          <a:xfrm>
            <a:off x="8077200" y="39624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i</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2" name="Text Box 18"/>
          <p:cNvSpPr txBox="1">
            <a:spLocks noChangeArrowheads="1"/>
          </p:cNvSpPr>
          <p:nvPr/>
        </p:nvSpPr>
        <p:spPr bwMode="auto">
          <a:xfrm>
            <a:off x="9144000" y="3048001"/>
            <a:ext cx="439738"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k</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3" name="Text Box 19"/>
          <p:cNvSpPr txBox="1">
            <a:spLocks noChangeArrowheads="1"/>
          </p:cNvSpPr>
          <p:nvPr/>
        </p:nvSpPr>
        <p:spPr bwMode="auto">
          <a:xfrm>
            <a:off x="8915400" y="21336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j</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cxnSp>
        <p:nvCxnSpPr>
          <p:cNvPr id="17" name="Straight Arrow Connector 16"/>
          <p:cNvCxnSpPr>
            <a:endCxn id="54276" idx="0"/>
          </p:cNvCxnSpPr>
          <p:nvPr/>
        </p:nvCxnSpPr>
        <p:spPr>
          <a:xfrm flipV="1">
            <a:off x="5105400" y="3425826"/>
            <a:ext cx="3733800" cy="23177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54285" name="TextBox 17"/>
          <p:cNvSpPr txBox="1">
            <a:spLocks noChangeArrowheads="1"/>
          </p:cNvSpPr>
          <p:nvPr/>
        </p:nvSpPr>
        <p:spPr bwMode="auto">
          <a:xfrm>
            <a:off x="7467601" y="2971800"/>
            <a:ext cx="320675"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t</a:t>
            </a:r>
          </a:p>
        </p:txBody>
      </p:sp>
      <p:sp>
        <p:nvSpPr>
          <p:cNvPr id="22" name="Curved Left Arrow 21"/>
          <p:cNvSpPr/>
          <p:nvPr/>
        </p:nvSpPr>
        <p:spPr>
          <a:xfrm rot="19926854">
            <a:off x="9567864" y="1749426"/>
            <a:ext cx="739775" cy="172402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4287" name="TextBox 22"/>
          <p:cNvSpPr txBox="1">
            <a:spLocks noChangeArrowheads="1"/>
          </p:cNvSpPr>
          <p:nvPr/>
        </p:nvSpPr>
        <p:spPr bwMode="auto">
          <a:xfrm>
            <a:off x="9296401" y="1219200"/>
            <a:ext cx="481013"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R</a:t>
            </a:r>
          </a:p>
        </p:txBody>
      </p:sp>
    </p:spTree>
    <p:extLst>
      <p:ext uri="{BB962C8B-B14F-4D97-AF65-F5344CB8AC3E}">
        <p14:creationId xmlns:p14="http://schemas.microsoft.com/office/powerpoint/2010/main" val="3482340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itle 1"/>
          <p:cNvSpPr>
            <a:spLocks noGrp="1"/>
          </p:cNvSpPr>
          <p:nvPr>
            <p:ph type="title"/>
          </p:nvPr>
        </p:nvSpPr>
        <p:spPr/>
        <p:txBody>
          <a:bodyPr/>
          <a:lstStyle/>
          <a:p>
            <a:r>
              <a:rPr lang="en-US"/>
              <a:t>Allow camera translation</a:t>
            </a:r>
          </a:p>
        </p:txBody>
      </p:sp>
      <p:graphicFrame>
        <p:nvGraphicFramePr>
          <p:cNvPr id="9218" name="Object 4"/>
          <p:cNvGraphicFramePr>
            <a:graphicFrameLocks noChangeAspect="1"/>
          </p:cNvGraphicFramePr>
          <p:nvPr/>
        </p:nvGraphicFramePr>
        <p:xfrm>
          <a:off x="1828801" y="3810000"/>
          <a:ext cx="2778125" cy="674688"/>
        </p:xfrm>
        <a:graphic>
          <a:graphicData uri="http://schemas.openxmlformats.org/presentationml/2006/ole">
            <mc:AlternateContent xmlns:mc="http://schemas.openxmlformats.org/markup-compatibility/2006">
              <mc:Choice xmlns:v="urn:schemas-microsoft-com:vml" Requires="v">
                <p:oleObj name="Equation" r:id="rId2" imgW="888840" imgH="215640" progId="Equation.3">
                  <p:embed/>
                </p:oleObj>
              </mc:Choice>
              <mc:Fallback>
                <p:oleObj name="Equation" r:id="rId2" imgW="888840" imgH="215640" progId="Equation.3">
                  <p:embed/>
                  <p:pic>
                    <p:nvPicPr>
                      <p:cNvPr id="921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1" y="3810000"/>
                        <a:ext cx="277812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9219" name="Object 7"/>
          <p:cNvGraphicFramePr>
            <a:graphicFrameLocks noChangeAspect="1"/>
          </p:cNvGraphicFramePr>
          <p:nvPr/>
        </p:nvGraphicFramePr>
        <p:xfrm>
          <a:off x="5454651" y="3124200"/>
          <a:ext cx="5084763" cy="1949450"/>
        </p:xfrm>
        <a:graphic>
          <a:graphicData uri="http://schemas.openxmlformats.org/presentationml/2006/ole">
            <mc:AlternateContent xmlns:mc="http://schemas.openxmlformats.org/markup-compatibility/2006">
              <mc:Choice xmlns:v="urn:schemas-microsoft-com:vml" Requires="v">
                <p:oleObj name="Equation" r:id="rId4" imgW="2387520" imgH="914400" progId="Equation.3">
                  <p:embed/>
                </p:oleObj>
              </mc:Choice>
              <mc:Fallback>
                <p:oleObj name="Equation" r:id="rId4" imgW="2387520" imgH="914400" progId="Equation.3">
                  <p:embed/>
                  <p:pic>
                    <p:nvPicPr>
                      <p:cNvPr id="9219" name="Object 7"/>
                      <p:cNvPicPr>
                        <a:picLocks noChangeAspect="1" noChangeArrowheads="1"/>
                      </p:cNvPicPr>
                      <p:nvPr/>
                    </p:nvPicPr>
                    <p:blipFill>
                      <a:blip r:embed="rId5"/>
                      <a:srcRect/>
                      <a:stretch>
                        <a:fillRect/>
                      </a:stretch>
                    </p:blipFill>
                    <p:spPr bwMode="auto">
                      <a:xfrm>
                        <a:off x="5454651" y="3124200"/>
                        <a:ext cx="5084763" cy="19494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221" name="TextBox 6"/>
          <p:cNvSpPr txBox="1">
            <a:spLocks noChangeArrowheads="1"/>
          </p:cNvSpPr>
          <p:nvPr/>
        </p:nvSpPr>
        <p:spPr bwMode="auto">
          <a:xfrm>
            <a:off x="3033714" y="1676401"/>
            <a:ext cx="3076575" cy="46196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Intrinsic Assumptions</a:t>
            </a:r>
          </a:p>
        </p:txBody>
      </p:sp>
      <p:sp>
        <p:nvSpPr>
          <p:cNvPr id="9222" name="TextBox 7"/>
          <p:cNvSpPr txBox="1">
            <a:spLocks noChangeArrowheads="1"/>
          </p:cNvSpPr>
          <p:nvPr/>
        </p:nvSpPr>
        <p:spPr bwMode="auto">
          <a:xfrm>
            <a:off x="6086476" y="1676401"/>
            <a:ext cx="3179763" cy="1077913"/>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Extrinsic Assumptions</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 No rotation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black"/>
              </a:solidFill>
              <a:effectLst/>
              <a:uLnTx/>
              <a:uFillTx/>
              <a:latin typeface="Arial" charset="0"/>
              <a:ea typeface="+mn-ea"/>
              <a:cs typeface="+mn-cs"/>
            </a:endParaRPr>
          </a:p>
        </p:txBody>
      </p:sp>
      <p:sp>
        <p:nvSpPr>
          <p:cNvPr id="9" name="Right Arrow 8"/>
          <p:cNvSpPr/>
          <p:nvPr/>
        </p:nvSpPr>
        <p:spPr>
          <a:xfrm>
            <a:off x="4800600" y="39624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12321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r>
              <a:rPr lang="en-US" sz="3600"/>
              <a:t>3D Rotation of Points</a:t>
            </a:r>
          </a:p>
        </p:txBody>
      </p:sp>
      <p:sp>
        <p:nvSpPr>
          <p:cNvPr id="393219" name="Text Box 3"/>
          <p:cNvSpPr txBox="1">
            <a:spLocks noChangeArrowheads="1"/>
          </p:cNvSpPr>
          <p:nvPr/>
        </p:nvSpPr>
        <p:spPr bwMode="auto">
          <a:xfrm>
            <a:off x="2057401" y="1443038"/>
            <a:ext cx="8012113" cy="457200"/>
          </a:xfrm>
          <a:prstGeom prst="rect">
            <a:avLst/>
          </a:prstGeom>
          <a:noFill/>
          <a:ln w="9525">
            <a:noFill/>
            <a:miter lim="800000"/>
            <a:headEnd/>
            <a:tailEnd/>
          </a:ln>
          <a:effectLst/>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Arial" charset="0"/>
                <a:ea typeface="+mn-ea"/>
                <a:cs typeface="+mn-cs"/>
              </a:rPr>
              <a:t>Rotation around the coordinate axes</a:t>
            </a:r>
            <a:r>
              <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Arial" charset="0"/>
                <a:ea typeface="+mn-ea"/>
                <a:cs typeface="+mn-cs"/>
              </a:rPr>
              <a:t>, </a:t>
            </a:r>
            <a:r>
              <a:rPr kumimoji="0" lang="en-US" sz="2400" b="0" i="0" u="none" strike="noStrike" kern="1200" cap="none" spc="0" normalizeH="0" baseline="0" noProof="0">
                <a:ln>
                  <a:noFill/>
                </a:ln>
                <a:solidFill>
                  <a:srgbClr val="CC3300"/>
                </a:solidFill>
                <a:effectLst/>
                <a:uLnTx/>
                <a:uFillTx/>
                <a:latin typeface="Arial" charset="0"/>
                <a:ea typeface="+mn-ea"/>
                <a:cs typeface="+mn-cs"/>
              </a:rPr>
              <a:t>counter-clockwise</a:t>
            </a:r>
            <a:r>
              <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Arial" charset="0"/>
                <a:ea typeface="+mn-ea"/>
                <a:cs typeface="+mn-cs"/>
              </a:rPr>
              <a:t>:</a:t>
            </a:r>
          </a:p>
        </p:txBody>
      </p:sp>
      <p:graphicFrame>
        <p:nvGraphicFramePr>
          <p:cNvPr id="393220" name="Object 4"/>
          <p:cNvGraphicFramePr>
            <a:graphicFrameLocks noChangeAspect="1"/>
          </p:cNvGraphicFramePr>
          <p:nvPr/>
        </p:nvGraphicFramePr>
        <p:xfrm>
          <a:off x="5562601" y="2276476"/>
          <a:ext cx="3470275" cy="4048125"/>
        </p:xfrm>
        <a:graphic>
          <a:graphicData uri="http://schemas.openxmlformats.org/presentationml/2006/ole">
            <mc:AlternateContent xmlns:mc="http://schemas.openxmlformats.org/markup-compatibility/2006">
              <mc:Choice xmlns:v="urn:schemas-microsoft-com:vml" Requires="v">
                <p:oleObj name="Equation" r:id="rId2" imgW="1828800" imgH="2133360" progId="Equation.3">
                  <p:embed/>
                </p:oleObj>
              </mc:Choice>
              <mc:Fallback>
                <p:oleObj name="Equation" r:id="rId2" imgW="1828800" imgH="2133360" progId="Equation.3">
                  <p:embed/>
                  <p:pic>
                    <p:nvPicPr>
                      <p:cNvPr id="39322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1" y="2276476"/>
                        <a:ext cx="3470275" cy="40481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2" name="Group 5"/>
          <p:cNvGrpSpPr>
            <a:grpSpLocks/>
          </p:cNvGrpSpPr>
          <p:nvPr/>
        </p:nvGrpSpPr>
        <p:grpSpPr bwMode="auto">
          <a:xfrm>
            <a:off x="2422525" y="2743200"/>
            <a:ext cx="2241550" cy="2286000"/>
            <a:chOff x="566" y="1680"/>
            <a:chExt cx="1412" cy="1440"/>
          </a:xfrm>
        </p:grpSpPr>
        <p:sp>
          <p:nvSpPr>
            <p:cNvPr id="10250" name="Line 6"/>
            <p:cNvSpPr>
              <a:spLocks noChangeShapeType="1"/>
            </p:cNvSpPr>
            <p:nvPr/>
          </p:nvSpPr>
          <p:spPr bwMode="auto">
            <a:xfrm flipV="1">
              <a:off x="730" y="1680"/>
              <a:ext cx="0" cy="1440"/>
            </a:xfrm>
            <a:prstGeom prst="line">
              <a:avLst/>
            </a:prstGeom>
            <a:noFill/>
            <a:ln w="9525">
              <a:solidFill>
                <a:schemeClr val="hlink"/>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251" name="Line 7"/>
            <p:cNvSpPr>
              <a:spLocks noChangeShapeType="1"/>
            </p:cNvSpPr>
            <p:nvPr/>
          </p:nvSpPr>
          <p:spPr bwMode="auto">
            <a:xfrm>
              <a:off x="586" y="2976"/>
              <a:ext cx="1392" cy="0"/>
            </a:xfrm>
            <a:prstGeom prst="line">
              <a:avLst/>
            </a:prstGeom>
            <a:noFill/>
            <a:ln w="9525">
              <a:solidFill>
                <a:schemeClr val="hlink"/>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252" name="Line 8"/>
            <p:cNvSpPr>
              <a:spLocks noChangeShapeType="1"/>
            </p:cNvSpPr>
            <p:nvPr/>
          </p:nvSpPr>
          <p:spPr bwMode="auto">
            <a:xfrm flipV="1">
              <a:off x="730" y="2304"/>
              <a:ext cx="710" cy="672"/>
            </a:xfrm>
            <a:prstGeom prst="line">
              <a:avLst/>
            </a:prstGeom>
            <a:noFill/>
            <a:ln w="9525">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93227" name="Text Box 11"/>
            <p:cNvSpPr txBox="1">
              <a:spLocks noChangeArrowheads="1"/>
            </p:cNvSpPr>
            <p:nvPr/>
          </p:nvSpPr>
          <p:spPr bwMode="auto">
            <a:xfrm>
              <a:off x="1680" y="2637"/>
              <a:ext cx="193" cy="231"/>
            </a:xfrm>
            <a:prstGeom prst="rect">
              <a:avLst/>
            </a:prstGeom>
            <a:noFill/>
            <a:ln w="9525">
              <a:noFill/>
              <a:miter lim="800000"/>
              <a:headEnd/>
              <a:tailEnd/>
            </a:ln>
            <a:effectLst/>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rPr>
                <a:t>p</a:t>
              </a:r>
            </a:p>
          </p:txBody>
        </p:sp>
        <p:sp>
          <p:nvSpPr>
            <p:cNvPr id="393231" name="Text Box 15"/>
            <p:cNvSpPr txBox="1">
              <a:spLocks noChangeArrowheads="1"/>
            </p:cNvSpPr>
            <p:nvPr/>
          </p:nvSpPr>
          <p:spPr bwMode="auto">
            <a:xfrm>
              <a:off x="1056" y="2016"/>
              <a:ext cx="251" cy="250"/>
            </a:xfrm>
            <a:prstGeom prst="rect">
              <a:avLst/>
            </a:prstGeom>
            <a:noFill/>
            <a:ln w="9525">
              <a:noFill/>
              <a:miter lim="800000"/>
              <a:headEnd/>
              <a:tailEnd/>
            </a:ln>
            <a:effec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rPr>
                <a:t>p</a:t>
              </a:r>
              <a:r>
                <a:rPr kumimoji="0" lang="en-US" sz="2000" b="0"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rPr>
                <a:t>’</a:t>
              </a:r>
            </a:p>
          </p:txBody>
        </p:sp>
        <p:sp>
          <p:nvSpPr>
            <p:cNvPr id="10255" name="Line 16"/>
            <p:cNvSpPr>
              <a:spLocks noChangeShapeType="1"/>
            </p:cNvSpPr>
            <p:nvPr/>
          </p:nvSpPr>
          <p:spPr bwMode="auto">
            <a:xfrm flipV="1">
              <a:off x="720" y="2832"/>
              <a:ext cx="912" cy="144"/>
            </a:xfrm>
            <a:prstGeom prst="line">
              <a:avLst/>
            </a:prstGeom>
            <a:noFill/>
            <a:ln w="9525">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256" name="Line 17"/>
            <p:cNvSpPr>
              <a:spLocks noChangeShapeType="1"/>
            </p:cNvSpPr>
            <p:nvPr/>
          </p:nvSpPr>
          <p:spPr bwMode="auto">
            <a:xfrm>
              <a:off x="1632" y="2832"/>
              <a:ext cx="0" cy="144"/>
            </a:xfrm>
            <a:prstGeom prst="line">
              <a:avLst/>
            </a:prstGeom>
            <a:noFill/>
            <a:ln w="9525">
              <a:solidFill>
                <a:schemeClr val="tx1"/>
              </a:solidFill>
              <a:prstDash val="dash"/>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93234" name="Text Box 18"/>
            <p:cNvSpPr txBox="1">
              <a:spLocks noChangeArrowheads="1"/>
            </p:cNvSpPr>
            <p:nvPr/>
          </p:nvSpPr>
          <p:spPr bwMode="auto">
            <a:xfrm>
              <a:off x="1574" y="2333"/>
              <a:ext cx="195" cy="288"/>
            </a:xfrm>
            <a:prstGeom prst="rect">
              <a:avLst/>
            </a:prstGeom>
            <a:noFill/>
            <a:ln w="9525">
              <a:noFill/>
              <a:miter lim="800000"/>
              <a:headEnd/>
              <a:tailEnd/>
            </a:ln>
            <a:effectLst/>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Symbol" pitchFamily="18" charset="2"/>
                  <a:ea typeface="+mn-ea"/>
                  <a:cs typeface="+mn-cs"/>
                  <a:sym typeface="Symbol" pitchFamily="18" charset="2"/>
                </a:rPr>
                <a:t>g</a:t>
              </a:r>
              <a:endPar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sym typeface="Symbol" pitchFamily="18" charset="2"/>
              </a:endParaRPr>
            </a:p>
          </p:txBody>
        </p:sp>
        <p:sp>
          <p:nvSpPr>
            <p:cNvPr id="393236" name="Text Box 20"/>
            <p:cNvSpPr txBox="1">
              <a:spLocks noChangeArrowheads="1"/>
            </p:cNvSpPr>
            <p:nvPr/>
          </p:nvSpPr>
          <p:spPr bwMode="auto">
            <a:xfrm>
              <a:off x="566" y="2669"/>
              <a:ext cx="216" cy="288"/>
            </a:xfrm>
            <a:prstGeom prst="rect">
              <a:avLst/>
            </a:prstGeom>
            <a:noFill/>
            <a:ln w="9525">
              <a:noFill/>
              <a:miter lim="800000"/>
              <a:headEnd/>
              <a:tailEnd/>
            </a:ln>
            <a:effectLst/>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rPr>
                <a:t>y</a:t>
              </a:r>
            </a:p>
          </p:txBody>
        </p:sp>
        <p:sp>
          <p:nvSpPr>
            <p:cNvPr id="10259" name="Arc 22"/>
            <p:cNvSpPr>
              <a:spLocks/>
            </p:cNvSpPr>
            <p:nvPr/>
          </p:nvSpPr>
          <p:spPr bwMode="auto">
            <a:xfrm>
              <a:off x="1440" y="2304"/>
              <a:ext cx="192" cy="52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10246" name="AutoShape 24"/>
          <p:cNvSpPr>
            <a:spLocks noChangeArrowheads="1"/>
          </p:cNvSpPr>
          <p:nvPr/>
        </p:nvSpPr>
        <p:spPr bwMode="auto">
          <a:xfrm rot="3319573" flipH="1">
            <a:off x="4114800" y="3276600"/>
            <a:ext cx="838200" cy="5334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247" name="Line 25"/>
          <p:cNvSpPr>
            <a:spLocks noChangeShapeType="1"/>
          </p:cNvSpPr>
          <p:nvPr/>
        </p:nvSpPr>
        <p:spPr bwMode="auto">
          <a:xfrm flipH="1">
            <a:off x="1854200" y="4800600"/>
            <a:ext cx="838200" cy="1219200"/>
          </a:xfrm>
          <a:prstGeom prst="line">
            <a:avLst/>
          </a:prstGeom>
          <a:noFill/>
          <a:ln w="9525">
            <a:solidFill>
              <a:schemeClr val="hlink"/>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93242" name="Text Box 26"/>
          <p:cNvSpPr txBox="1">
            <a:spLocks noChangeArrowheads="1"/>
          </p:cNvSpPr>
          <p:nvPr/>
        </p:nvSpPr>
        <p:spPr bwMode="auto">
          <a:xfrm>
            <a:off x="1965326" y="5608638"/>
            <a:ext cx="347663" cy="457200"/>
          </a:xfrm>
          <a:prstGeom prst="rect">
            <a:avLst/>
          </a:prstGeom>
          <a:noFill/>
          <a:ln w="9525">
            <a:noFill/>
            <a:miter lim="800000"/>
            <a:headEnd/>
            <a:tailEnd/>
          </a:ln>
          <a:effectLst/>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prstClr val="black"/>
                </a:solidFill>
                <a:effectLst>
                  <a:outerShdw blurRad="38100" dist="38100" dir="2700000" algn="tl">
                    <a:srgbClr val="C0C0C0"/>
                  </a:outerShdw>
                </a:effectLst>
                <a:uLnTx/>
                <a:uFillTx/>
                <a:latin typeface="Comic Sans MS" pitchFamily="66" charset="0"/>
                <a:ea typeface="+mn-ea"/>
                <a:cs typeface="+mn-cs"/>
              </a:rPr>
              <a:t>z</a:t>
            </a:r>
          </a:p>
        </p:txBody>
      </p:sp>
      <p:sp>
        <p:nvSpPr>
          <p:cNvPr id="29" name="TextBox 28"/>
          <p:cNvSpPr txBox="1"/>
          <p:nvPr/>
        </p:nvSpPr>
        <p:spPr>
          <a:xfrm>
            <a:off x="9139238" y="0"/>
            <a:ext cx="1528762" cy="254000"/>
          </a:xfrm>
          <a:prstGeom prst="rect">
            <a:avLst/>
          </a:prstGeom>
          <a:noFill/>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charset="0"/>
                <a:ea typeface="+mn-ea"/>
                <a:cs typeface="+mn-cs"/>
              </a:rPr>
              <a:t>Slide Credit: </a:t>
            </a:r>
            <a:r>
              <a:rPr kumimoji="0" lang="en-US" sz="1050" b="0" i="0" u="none" strike="noStrike" kern="1200" cap="none" spc="0" normalizeH="0" baseline="0" noProof="0" dirty="0" err="1">
                <a:ln>
                  <a:noFill/>
                </a:ln>
                <a:solidFill>
                  <a:prstClr val="black"/>
                </a:solidFill>
                <a:effectLst/>
                <a:uLnTx/>
                <a:uFillTx/>
                <a:latin typeface="Arial" charset="0"/>
                <a:ea typeface="+mn-ea"/>
                <a:cs typeface="+mn-cs"/>
              </a:rPr>
              <a:t>Saverese</a:t>
            </a:r>
            <a:endParaRPr kumimoji="0" lang="en-US" sz="1050" b="0" i="0" u="none" strike="noStrike" kern="1200" cap="none" spc="0" normalizeH="0" baseline="0" noProof="0" dirty="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734981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1"/>
          <p:cNvSpPr>
            <a:spLocks noGrp="1"/>
          </p:cNvSpPr>
          <p:nvPr>
            <p:ph type="title"/>
          </p:nvPr>
        </p:nvSpPr>
        <p:spPr/>
        <p:txBody>
          <a:bodyPr/>
          <a:lstStyle/>
          <a:p>
            <a:r>
              <a:rPr lang="en-US"/>
              <a:t>Allow camera rotation</a:t>
            </a:r>
          </a:p>
        </p:txBody>
      </p:sp>
      <p:graphicFrame>
        <p:nvGraphicFramePr>
          <p:cNvPr id="11266" name="Object 4"/>
          <p:cNvGraphicFramePr>
            <a:graphicFrameLocks noChangeAspect="1"/>
          </p:cNvGraphicFramePr>
          <p:nvPr/>
        </p:nvGraphicFramePr>
        <p:xfrm>
          <a:off x="4648201" y="2133600"/>
          <a:ext cx="2936875" cy="674688"/>
        </p:xfrm>
        <a:graphic>
          <a:graphicData uri="http://schemas.openxmlformats.org/presentationml/2006/ole">
            <mc:AlternateContent xmlns:mc="http://schemas.openxmlformats.org/markup-compatibility/2006">
              <mc:Choice xmlns:v="urn:schemas-microsoft-com:vml" Requires="v">
                <p:oleObj name="Equation" r:id="rId2" imgW="939600" imgH="215640" progId="Equation.3">
                  <p:embed/>
                </p:oleObj>
              </mc:Choice>
              <mc:Fallback>
                <p:oleObj name="Equation" r:id="rId2" imgW="939600" imgH="215640" progId="Equation.3">
                  <p:embed/>
                  <p:pic>
                    <p:nvPicPr>
                      <p:cNvPr id="1126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1" y="2133600"/>
                        <a:ext cx="293687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67" name="Object 7"/>
          <p:cNvGraphicFramePr>
            <a:graphicFrameLocks noChangeAspect="1"/>
          </p:cNvGraphicFramePr>
          <p:nvPr/>
        </p:nvGraphicFramePr>
        <p:xfrm>
          <a:off x="3271838" y="3568700"/>
          <a:ext cx="5518150" cy="1976438"/>
        </p:xfrm>
        <a:graphic>
          <a:graphicData uri="http://schemas.openxmlformats.org/presentationml/2006/ole">
            <mc:AlternateContent xmlns:mc="http://schemas.openxmlformats.org/markup-compatibility/2006">
              <mc:Choice xmlns:v="urn:schemas-microsoft-com:vml" Requires="v">
                <p:oleObj name="Equation" r:id="rId4" imgW="2590560" imgH="927000" progId="Equation.3">
                  <p:embed/>
                </p:oleObj>
              </mc:Choice>
              <mc:Fallback>
                <p:oleObj name="Equation" r:id="rId4" imgW="2590560" imgH="927000" progId="Equation.3">
                  <p:embed/>
                  <p:pic>
                    <p:nvPicPr>
                      <p:cNvPr id="11267"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1838" y="3568700"/>
                        <a:ext cx="5518150"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ight Arrow 8"/>
          <p:cNvSpPr/>
          <p:nvPr/>
        </p:nvSpPr>
        <p:spPr>
          <a:xfrm rot="5400000">
            <a:off x="5867400" y="29718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1129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1"/>
          <p:cNvSpPr>
            <a:spLocks noGrp="1"/>
          </p:cNvSpPr>
          <p:nvPr>
            <p:ph type="title"/>
          </p:nvPr>
        </p:nvSpPr>
        <p:spPr/>
        <p:txBody>
          <a:bodyPr/>
          <a:lstStyle/>
          <a:p>
            <a:r>
              <a:rPr lang="en-US"/>
              <a:t>Degrees of freedom</a:t>
            </a:r>
          </a:p>
        </p:txBody>
      </p:sp>
      <p:graphicFrame>
        <p:nvGraphicFramePr>
          <p:cNvPr id="12290" name="Object 4"/>
          <p:cNvGraphicFramePr>
            <a:graphicFrameLocks noChangeAspect="1"/>
          </p:cNvGraphicFramePr>
          <p:nvPr/>
        </p:nvGraphicFramePr>
        <p:xfrm>
          <a:off x="4648201" y="2133600"/>
          <a:ext cx="2936875" cy="674688"/>
        </p:xfrm>
        <a:graphic>
          <a:graphicData uri="http://schemas.openxmlformats.org/presentationml/2006/ole">
            <mc:AlternateContent xmlns:mc="http://schemas.openxmlformats.org/markup-compatibility/2006">
              <mc:Choice xmlns:v="urn:schemas-microsoft-com:vml" Requires="v">
                <p:oleObj name="Equation" r:id="rId3" imgW="939600" imgH="215640" progId="Equation.3">
                  <p:embed/>
                </p:oleObj>
              </mc:Choice>
              <mc:Fallback>
                <p:oleObj name="Equation" r:id="rId3" imgW="939600" imgH="215640" progId="Equation.3">
                  <p:embed/>
                  <p:pic>
                    <p:nvPicPr>
                      <p:cNvPr id="1229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1" y="2133600"/>
                        <a:ext cx="293687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2291" name="Object 7"/>
          <p:cNvGraphicFramePr>
            <a:graphicFrameLocks noChangeAspect="1"/>
          </p:cNvGraphicFramePr>
          <p:nvPr/>
        </p:nvGraphicFramePr>
        <p:xfrm>
          <a:off x="3273426" y="3568700"/>
          <a:ext cx="5516563" cy="1976438"/>
        </p:xfrm>
        <a:graphic>
          <a:graphicData uri="http://schemas.openxmlformats.org/presentationml/2006/ole">
            <mc:AlternateContent xmlns:mc="http://schemas.openxmlformats.org/markup-compatibility/2006">
              <mc:Choice xmlns:v="urn:schemas-microsoft-com:vml" Requires="v">
                <p:oleObj name="Equation" r:id="rId5" imgW="2590560" imgH="927000" progId="Equation.3">
                  <p:embed/>
                </p:oleObj>
              </mc:Choice>
              <mc:Fallback>
                <p:oleObj name="Equation" r:id="rId5" imgW="2590560" imgH="927000" progId="Equation.3">
                  <p:embed/>
                  <p:pic>
                    <p:nvPicPr>
                      <p:cNvPr id="12291"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3426" y="3568700"/>
                        <a:ext cx="5516563"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ight Arrow 8"/>
          <p:cNvSpPr/>
          <p:nvPr/>
        </p:nvSpPr>
        <p:spPr>
          <a:xfrm rot="5400000">
            <a:off x="5867400" y="2971800"/>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294" name="TextBox 5"/>
          <p:cNvSpPr txBox="1">
            <a:spLocks noChangeArrowheads="1"/>
          </p:cNvSpPr>
          <p:nvPr/>
        </p:nvSpPr>
        <p:spPr bwMode="auto">
          <a:xfrm>
            <a:off x="4800600" y="3429000"/>
            <a:ext cx="312738"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5</a:t>
            </a:r>
          </a:p>
        </p:txBody>
      </p:sp>
      <p:sp>
        <p:nvSpPr>
          <p:cNvPr id="12295" name="TextBox 6"/>
          <p:cNvSpPr txBox="1">
            <a:spLocks noChangeArrowheads="1"/>
          </p:cNvSpPr>
          <p:nvPr/>
        </p:nvSpPr>
        <p:spPr bwMode="auto">
          <a:xfrm>
            <a:off x="6781800" y="3429000"/>
            <a:ext cx="312738"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6</a:t>
            </a:r>
          </a:p>
        </p:txBody>
      </p:sp>
    </p:spTree>
    <p:extLst>
      <p:ext uri="{BB962C8B-B14F-4D97-AF65-F5344CB8AC3E}">
        <p14:creationId xmlns:p14="http://schemas.microsoft.com/office/powerpoint/2010/main" val="617054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eaLnBrk="1" hangingPunct="1"/>
            <a:r>
              <a:rPr lang="en-US" dirty="0"/>
              <a:t>Beyond Pinholes: Radial Distortion</a:t>
            </a:r>
          </a:p>
        </p:txBody>
      </p:sp>
      <p:sp>
        <p:nvSpPr>
          <p:cNvPr id="3" name="Content Placeholder 2"/>
          <p:cNvSpPr>
            <a:spLocks noGrp="1"/>
          </p:cNvSpPr>
          <p:nvPr>
            <p:ph idx="1"/>
          </p:nvPr>
        </p:nvSpPr>
        <p:spPr>
          <a:xfrm>
            <a:off x="1981200" y="990601"/>
            <a:ext cx="5143500" cy="2847346"/>
          </a:xfrm>
        </p:spPr>
        <p:txBody>
          <a:bodyPr>
            <a:normAutofit fontScale="77500" lnSpcReduction="20000"/>
          </a:bodyPr>
          <a:lstStyle/>
          <a:p>
            <a:r>
              <a:rPr lang="en-US" dirty="0"/>
              <a:t>Common in wide-angle lenses or for special applications (e.g., security)</a:t>
            </a:r>
          </a:p>
          <a:p>
            <a:r>
              <a:rPr lang="en-US" dirty="0"/>
              <a:t>Creates non-linear terms in projection</a:t>
            </a:r>
          </a:p>
          <a:p>
            <a:r>
              <a:rPr lang="en-US" dirty="0"/>
              <a:t>Usually handled by through solving for non-linear terms and then correcting image</a:t>
            </a:r>
          </a:p>
        </p:txBody>
      </p:sp>
      <p:pic>
        <p:nvPicPr>
          <p:cNvPr id="56323" name="Picture 3"/>
          <p:cNvPicPr>
            <a:picLocks noChangeAspect="1" noChangeArrowheads="1"/>
          </p:cNvPicPr>
          <p:nvPr/>
        </p:nvPicPr>
        <p:blipFill>
          <a:blip r:embed="rId2" cstate="print"/>
          <a:srcRect/>
          <a:stretch>
            <a:fillRect/>
          </a:stretch>
        </p:blipFill>
        <p:spPr bwMode="auto">
          <a:xfrm>
            <a:off x="1811547" y="3837946"/>
            <a:ext cx="5295900" cy="2419350"/>
          </a:xfrm>
          <a:prstGeom prst="rect">
            <a:avLst/>
          </a:prstGeom>
          <a:noFill/>
          <a:ln w="9525">
            <a:noFill/>
            <a:miter lim="800000"/>
            <a:headEnd/>
            <a:tailEnd/>
          </a:ln>
        </p:spPr>
      </p:pic>
      <p:pic>
        <p:nvPicPr>
          <p:cNvPr id="56324" name="Picture 4"/>
          <p:cNvPicPr>
            <a:picLocks noChangeAspect="1" noChangeArrowheads="1"/>
          </p:cNvPicPr>
          <p:nvPr/>
        </p:nvPicPr>
        <p:blipFill>
          <a:blip r:embed="rId3" cstate="print"/>
          <a:srcRect/>
          <a:stretch>
            <a:fillRect/>
          </a:stretch>
        </p:blipFill>
        <p:spPr bwMode="auto">
          <a:xfrm>
            <a:off x="7315200" y="2209800"/>
            <a:ext cx="3054350" cy="3695700"/>
          </a:xfrm>
          <a:prstGeom prst="rect">
            <a:avLst/>
          </a:prstGeom>
          <a:noFill/>
          <a:ln w="9525">
            <a:noFill/>
            <a:miter lim="800000"/>
            <a:headEnd/>
            <a:tailEnd/>
          </a:ln>
        </p:spPr>
      </p:pic>
      <p:sp>
        <p:nvSpPr>
          <p:cNvPr id="7" name="TextBox 6"/>
          <p:cNvSpPr txBox="1"/>
          <p:nvPr/>
        </p:nvSpPr>
        <p:spPr>
          <a:xfrm>
            <a:off x="1506538" y="6596064"/>
            <a:ext cx="1998663" cy="261937"/>
          </a:xfrm>
          <a:prstGeom prst="rect">
            <a:avLst/>
          </a:prstGeom>
          <a:noFill/>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charset="0"/>
                <a:ea typeface="+mn-ea"/>
                <a:cs typeface="+mn-cs"/>
              </a:rPr>
              <a:t>Image from Martin </a:t>
            </a:r>
            <a:r>
              <a:rPr kumimoji="0" lang="en-US" sz="1050" b="0" i="0" u="none" strike="noStrike" kern="1200" cap="none" spc="0" normalizeH="0" baseline="0" noProof="0" dirty="0" err="1">
                <a:ln>
                  <a:noFill/>
                </a:ln>
                <a:solidFill>
                  <a:prstClr val="black"/>
                </a:solidFill>
                <a:effectLst/>
                <a:uLnTx/>
                <a:uFillTx/>
                <a:latin typeface="Arial" charset="0"/>
                <a:ea typeface="+mn-ea"/>
                <a:cs typeface="+mn-cs"/>
              </a:rPr>
              <a:t>Habbecke</a:t>
            </a:r>
            <a:endParaRPr kumimoji="0" lang="en-US" sz="105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6326" name="TextBox 7"/>
          <p:cNvSpPr txBox="1">
            <a:spLocks noChangeArrowheads="1"/>
          </p:cNvSpPr>
          <p:nvPr/>
        </p:nvSpPr>
        <p:spPr bwMode="auto">
          <a:xfrm>
            <a:off x="7543801" y="5943600"/>
            <a:ext cx="2613025" cy="33813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charset="0"/>
                <a:ea typeface="+mn-ea"/>
                <a:cs typeface="+mn-cs"/>
              </a:rPr>
              <a:t>Corrected Barrel Distortion</a:t>
            </a:r>
          </a:p>
        </p:txBody>
      </p:sp>
    </p:spTree>
    <p:extLst>
      <p:ext uri="{BB962C8B-B14F-4D97-AF65-F5344CB8AC3E}">
        <p14:creationId xmlns:p14="http://schemas.microsoft.com/office/powerpoint/2010/main" val="2044941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219200"/>
          </a:xfrm>
        </p:spPr>
        <p:txBody>
          <a:bodyPr>
            <a:normAutofit/>
          </a:bodyPr>
          <a:lstStyle/>
          <a:p>
            <a:r>
              <a:rPr lang="en-US" dirty="0"/>
              <a:t>How to calibrate the camera?</a:t>
            </a:r>
          </a:p>
        </p:txBody>
      </p:sp>
      <p:graphicFrame>
        <p:nvGraphicFramePr>
          <p:cNvPr id="678914" name="Object 2"/>
          <p:cNvGraphicFramePr>
            <a:graphicFrameLocks noChangeAspect="1"/>
          </p:cNvGraphicFramePr>
          <p:nvPr>
            <p:custDataLst>
              <p:tags r:id="rId1"/>
            </p:custDataLst>
          </p:nvPr>
        </p:nvGraphicFramePr>
        <p:xfrm>
          <a:off x="3622675" y="2916238"/>
          <a:ext cx="5099050" cy="2933700"/>
        </p:xfrm>
        <a:graphic>
          <a:graphicData uri="http://schemas.openxmlformats.org/presentationml/2006/ole">
            <mc:AlternateContent xmlns:mc="http://schemas.openxmlformats.org/markup-compatibility/2006">
              <mc:Choice xmlns:v="urn:schemas-microsoft-com:vml" Requires="v">
                <p:oleObj name="Equation" r:id="rId3" imgW="1587240" imgH="914400" progId="Equation.3">
                  <p:embed/>
                </p:oleObj>
              </mc:Choice>
              <mc:Fallback>
                <p:oleObj name="Equation" r:id="rId3" imgW="1587240" imgH="914400" progId="Equation.3">
                  <p:embed/>
                  <p:pic>
                    <p:nvPicPr>
                      <p:cNvPr id="678914" name="Object 2"/>
                      <p:cNvPicPr>
                        <a:picLocks noChangeAspect="1" noChangeArrowheads="1"/>
                      </p:cNvPicPr>
                      <p:nvPr/>
                    </p:nvPicPr>
                    <p:blipFill>
                      <a:blip r:embed="rId4"/>
                      <a:srcRect/>
                      <a:stretch>
                        <a:fillRect/>
                      </a:stretch>
                    </p:blipFill>
                    <p:spPr bwMode="auto">
                      <a:xfrm>
                        <a:off x="3622675" y="2916238"/>
                        <a:ext cx="5099050" cy="29337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78915" name="Object 4"/>
          <p:cNvGraphicFramePr>
            <a:graphicFrameLocks noChangeAspect="1"/>
          </p:cNvGraphicFramePr>
          <p:nvPr/>
        </p:nvGraphicFramePr>
        <p:xfrm>
          <a:off x="3657601" y="1676400"/>
          <a:ext cx="4975225" cy="1143000"/>
        </p:xfrm>
        <a:graphic>
          <a:graphicData uri="http://schemas.openxmlformats.org/presentationml/2006/ole">
            <mc:AlternateContent xmlns:mc="http://schemas.openxmlformats.org/markup-compatibility/2006">
              <mc:Choice xmlns:v="urn:schemas-microsoft-com:vml" Requires="v">
                <p:oleObj name="Equation" r:id="rId5" imgW="939600" imgH="215640" progId="Equation.3">
                  <p:embed/>
                </p:oleObj>
              </mc:Choice>
              <mc:Fallback>
                <p:oleObj name="Equation" r:id="rId5" imgW="939600" imgH="215640" progId="Equation.3">
                  <p:embed/>
                  <p:pic>
                    <p:nvPicPr>
                      <p:cNvPr id="678915"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7601" y="1676400"/>
                        <a:ext cx="4975225" cy="1143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607071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Calibrating the Camera</a:t>
            </a:r>
          </a:p>
        </p:txBody>
      </p:sp>
      <p:sp>
        <p:nvSpPr>
          <p:cNvPr id="3" name="Content Placeholder 2"/>
          <p:cNvSpPr>
            <a:spLocks noGrp="1"/>
          </p:cNvSpPr>
          <p:nvPr>
            <p:ph idx="1"/>
          </p:nvPr>
        </p:nvSpPr>
        <p:spPr/>
        <p:txBody>
          <a:bodyPr/>
          <a:lstStyle/>
          <a:p>
            <a:pPr>
              <a:buNone/>
            </a:pPr>
            <a:r>
              <a:rPr lang="en-US" dirty="0"/>
              <a:t>Use a scene with known geometry</a:t>
            </a:r>
          </a:p>
          <a:p>
            <a:pPr lvl="1"/>
            <a:r>
              <a:rPr lang="en-US" dirty="0"/>
              <a:t>Correspond image points to 3d points</a:t>
            </a:r>
          </a:p>
          <a:p>
            <a:pPr lvl="1"/>
            <a:r>
              <a:rPr lang="en-US" dirty="0"/>
              <a:t>Get least squares solution (or non-linear solution)</a:t>
            </a:r>
          </a:p>
        </p:txBody>
      </p:sp>
      <p:pic>
        <p:nvPicPr>
          <p:cNvPr id="6" name="Picture 4" descr="CalCube"/>
          <p:cNvPicPr>
            <a:picLocks noChangeAspect="1" noChangeArrowheads="1"/>
          </p:cNvPicPr>
          <p:nvPr>
            <p:custDataLst>
              <p:tags r:id="rId1"/>
            </p:custDataLst>
          </p:nvPr>
        </p:nvPicPr>
        <p:blipFill>
          <a:blip r:embed="rId4" cstate="print"/>
          <a:srcRect/>
          <a:stretch>
            <a:fillRect/>
          </a:stretch>
        </p:blipFill>
        <p:spPr bwMode="auto">
          <a:xfrm>
            <a:off x="2133600" y="3429001"/>
            <a:ext cx="3810000" cy="3140075"/>
          </a:xfrm>
          <a:prstGeom prst="rect">
            <a:avLst/>
          </a:prstGeom>
          <a:noFill/>
        </p:spPr>
      </p:pic>
      <p:graphicFrame>
        <p:nvGraphicFramePr>
          <p:cNvPr id="677892" name="Object 4"/>
          <p:cNvGraphicFramePr>
            <a:graphicFrameLocks noChangeAspect="1"/>
          </p:cNvGraphicFramePr>
          <p:nvPr>
            <p:custDataLst>
              <p:tags r:id="rId2"/>
            </p:custDataLst>
          </p:nvPr>
        </p:nvGraphicFramePr>
        <p:xfrm>
          <a:off x="6134101" y="4051301"/>
          <a:ext cx="4270375" cy="1806575"/>
        </p:xfrm>
        <a:graphic>
          <a:graphicData uri="http://schemas.openxmlformats.org/presentationml/2006/ole">
            <mc:AlternateContent xmlns:mc="http://schemas.openxmlformats.org/markup-compatibility/2006">
              <mc:Choice xmlns:v="urn:schemas-microsoft-com:vml" Requires="v">
                <p:oleObj name="Equation" r:id="rId5" imgW="2158920" imgH="914400" progId="Equation.3">
                  <p:embed/>
                </p:oleObj>
              </mc:Choice>
              <mc:Fallback>
                <p:oleObj name="Equation" r:id="rId5" imgW="2158920" imgH="914400" progId="Equation.3">
                  <p:embed/>
                  <p:pic>
                    <p:nvPicPr>
                      <p:cNvPr id="677892" name="Object 4"/>
                      <p:cNvPicPr>
                        <a:picLocks noChangeAspect="1" noChangeArrowheads="1"/>
                      </p:cNvPicPr>
                      <p:nvPr/>
                    </p:nvPicPr>
                    <p:blipFill>
                      <a:blip r:embed="rId6"/>
                      <a:srcRect/>
                      <a:stretch>
                        <a:fillRect/>
                      </a:stretch>
                    </p:blipFill>
                    <p:spPr bwMode="auto">
                      <a:xfrm>
                        <a:off x="6134101" y="4051301"/>
                        <a:ext cx="4270375" cy="18065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 name="Down Arrow 3"/>
          <p:cNvSpPr/>
          <p:nvPr/>
        </p:nvSpPr>
        <p:spPr>
          <a:xfrm>
            <a:off x="9906000" y="3505200"/>
            <a:ext cx="381000" cy="5334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Down Arrow 7"/>
          <p:cNvSpPr/>
          <p:nvPr/>
        </p:nvSpPr>
        <p:spPr>
          <a:xfrm>
            <a:off x="6248400" y="3677986"/>
            <a:ext cx="381000" cy="5334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TextBox 6"/>
          <p:cNvSpPr txBox="1"/>
          <p:nvPr/>
        </p:nvSpPr>
        <p:spPr>
          <a:xfrm>
            <a:off x="8915400" y="2672319"/>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10" name="TextBox 9"/>
          <p:cNvSpPr txBox="1"/>
          <p:nvPr/>
        </p:nvSpPr>
        <p:spPr>
          <a:xfrm>
            <a:off x="6019800" y="2777392"/>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
        <p:nvSpPr>
          <p:cNvPr id="11" name="Down Arrow 10"/>
          <p:cNvSpPr/>
          <p:nvPr/>
        </p:nvSpPr>
        <p:spPr>
          <a:xfrm rot="10800000">
            <a:off x="8153400" y="5782544"/>
            <a:ext cx="381000" cy="533400"/>
          </a:xfrm>
          <a:prstGeom prst="downArrow">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p:cNvSpPr txBox="1"/>
          <p:nvPr/>
        </p:nvSpPr>
        <p:spPr>
          <a:xfrm>
            <a:off x="6210300" y="6300788"/>
            <a:ext cx="4457701" cy="461665"/>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Unknown Camera Parameters</a:t>
            </a:r>
          </a:p>
        </p:txBody>
      </p:sp>
    </p:spTree>
    <p:extLst>
      <p:ext uri="{BB962C8B-B14F-4D97-AF65-F5344CB8AC3E}">
        <p14:creationId xmlns:p14="http://schemas.microsoft.com/office/powerpoint/2010/main" val="766706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7" grpId="0"/>
      <p:bldP spid="10" grpId="0"/>
      <p:bldP spid="11" grpId="0" animBg="1"/>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calibrate a camera?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1219200"/>
            <a:ext cx="8686800" cy="5548388"/>
          </a:xfrm>
        </p:spPr>
      </p:pic>
      <p:sp>
        <p:nvSpPr>
          <p:cNvPr id="5" name="TextBox 4"/>
          <p:cNvSpPr txBox="1"/>
          <p:nvPr/>
        </p:nvSpPr>
        <p:spPr>
          <a:xfrm>
            <a:off x="7162800" y="1600201"/>
            <a:ext cx="2286000" cy="4401205"/>
          </a:xfrm>
          <a:prstGeom prst="rect">
            <a:avLst/>
          </a:prstGeom>
          <a:solidFill>
            <a:schemeClr val="bg1">
              <a:alpha val="78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312.747 309.140 30.086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305.796 311.649 30.356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307.694 312.358 30.418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310.149 307.186 29.298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311.937 310.105 29.216</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311.202 307.572 30.682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307.106 306.876 28.660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309.317 312.490 30.230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307.435 310.151 29.318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308.253 306.300 28.881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306.650 309.301 28.905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308.069 306.831 29.189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309.671 308.834 29.029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308.255 309.955 29.267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307.546 308.613 28.963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311.036 309.206 28.913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307.518 308.175 29.069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309.950 311.262 29.990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312.160 310.772 29.080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311.988 312.709 30.514</a:t>
            </a:r>
          </a:p>
        </p:txBody>
      </p:sp>
      <p:sp>
        <p:nvSpPr>
          <p:cNvPr id="6" name="TextBox 5"/>
          <p:cNvSpPr txBox="1"/>
          <p:nvPr/>
        </p:nvSpPr>
        <p:spPr>
          <a:xfrm>
            <a:off x="2514600" y="1600200"/>
            <a:ext cx="1082040" cy="4401205"/>
          </a:xfrm>
          <a:prstGeom prst="rect">
            <a:avLst/>
          </a:prstGeom>
          <a:solidFill>
            <a:schemeClr val="bg1">
              <a:alpha val="77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880  214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43  203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270  197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886  347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745  302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943  128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476  590</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419  214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317  335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783  521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235  427</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665  429</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655  362</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427  333</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412  415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746  351</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434  415</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525  234</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716  308</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602  187</a:t>
            </a:r>
          </a:p>
        </p:txBody>
      </p:sp>
      <p:sp>
        <p:nvSpPr>
          <p:cNvPr id="7" name="TextBox 6"/>
          <p:cNvSpPr txBox="1"/>
          <p:nvPr/>
        </p:nvSpPr>
        <p:spPr>
          <a:xfrm>
            <a:off x="7315200" y="685801"/>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8" name="TextBox 7"/>
          <p:cNvSpPr txBox="1"/>
          <p:nvPr/>
        </p:nvSpPr>
        <p:spPr>
          <a:xfrm>
            <a:off x="2026920" y="657694"/>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9036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Estimate of camera center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1" y="946150"/>
            <a:ext cx="5726499" cy="3657600"/>
          </a:xfrm>
        </p:spPr>
      </p:pic>
      <p:sp>
        <p:nvSpPr>
          <p:cNvPr id="5" name="TextBox 4"/>
          <p:cNvSpPr txBox="1"/>
          <p:nvPr/>
        </p:nvSpPr>
        <p:spPr>
          <a:xfrm>
            <a:off x="4694506" y="3348376"/>
            <a:ext cx="2087295" cy="3477875"/>
          </a:xfrm>
          <a:prstGeom prst="rect">
            <a:avLst/>
          </a:prstGeom>
          <a:solidFill>
            <a:schemeClr val="bg1">
              <a:alpha val="78000"/>
            </a:schemeClr>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1.5706   -0.1490    0.2598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-1.5282    0.9695    0.3802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-0.6821    1.2856    0.4078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0.4124   -1.0201   -0.0915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1.2095    0.2812   -0.1280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0.8819   -0.8481    0.5255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-0.9442   -1.1583   -0.3759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0.0415    1.3445    0.3240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-0.7975    0.3017   -0.0826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-0.4329   -1.4151   -0.2774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-1.1475   -0.0772   -0.2667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-0.5149   -1.1784   -0.1401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0.1993   -0.2854   -0.2114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-0.4320    0.2143   -0.1053</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-0.7481   -0.3840   -0.2408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0.8078   -0.1196   -0.2631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-0.7605   -0.5792   -0.1936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0.3237    0.7970    0.2170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1.3089    0.5786   -0.1887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1.2323    1.4421    0.4506</a:t>
            </a:r>
          </a:p>
        </p:txBody>
      </p:sp>
      <p:sp>
        <p:nvSpPr>
          <p:cNvPr id="6" name="TextBox 5"/>
          <p:cNvSpPr txBox="1"/>
          <p:nvPr/>
        </p:nvSpPr>
        <p:spPr>
          <a:xfrm>
            <a:off x="1642403" y="3361076"/>
            <a:ext cx="1504950" cy="3477875"/>
          </a:xfrm>
          <a:prstGeom prst="rect">
            <a:avLst/>
          </a:prstGeom>
          <a:solidFill>
            <a:schemeClr val="bg1">
              <a:alpha val="77000"/>
            </a:schemeClr>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1.0486   -0.3645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-1.6851   -0.4004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-0.9437   -0.4200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1.0682    0.0699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0.6077   -0.0771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1.2543   -0.6454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-0.2709    0.8635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-0.4571   -0.3645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-0.7902    0.0307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0.7318    0.6382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-1.0580    0.3312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0.3464    0.3377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0.3137    0.1189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-0.4310    0.0242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-0.4799    0.2920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0.6109    0.0830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-0.4081    0.2920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-0.1109   -0.2992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0.5129   -0.0575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0.1406   -0.4527</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734" y="2195174"/>
            <a:ext cx="3742266" cy="2806700"/>
          </a:xfrm>
          <a:prstGeom prst="rect">
            <a:avLst/>
          </a:prstGeom>
        </p:spPr>
      </p:pic>
    </p:spTree>
    <p:extLst>
      <p:ext uri="{BB962C8B-B14F-4D97-AF65-F5344CB8AC3E}">
        <p14:creationId xmlns:p14="http://schemas.microsoft.com/office/powerpoint/2010/main" val="16921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Object 3"/>
              <p:cNvSpPr txBox="1"/>
              <p:nvPr/>
            </p:nvSpPr>
            <p:spPr bwMode="auto">
              <a:xfrm>
                <a:off x="3429000" y="1182687"/>
                <a:ext cx="5334000" cy="2349499"/>
              </a:xfrm>
              <a:prstGeom prst="rect">
                <a:avLst/>
              </a:prstGeom>
              <a:noFill/>
              <a:ln>
                <a:noFill/>
              </a:ln>
            </p:spPr>
            <p:txBody>
              <a:bodyPr>
                <a:normAutofit fontScale="92500"/>
              </a:bodyPr>
              <a:lstStyle/>
              <a:p>
                <a:pPr/>
                <a14:m>
                  <m:oMathPara xmlns:m="http://schemas.openxmlformats.org/officeDocument/2006/math">
                    <m:oMathParaPr>
                      <m:jc m:val="left"/>
                    </m:oMathParaPr>
                    <m:oMath xmlns:m="http://schemas.openxmlformats.org/officeDocument/2006/math">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a:solidFill>
                                    <a:srgbClr val="000000"/>
                                  </a:solidFill>
                                  <a:latin typeface="Cambria Math" panose="02040503050406030204" pitchFamily="18" charset="0"/>
                                </a:rPr>
                              </m:ctrlPr>
                            </m:mPr>
                            <m:mr>
                              <m:e>
                                <m:r>
                                  <a:rPr lang="en-US" sz="2800" i="1">
                                    <a:solidFill>
                                      <a:srgbClr val="000000"/>
                                    </a:solidFill>
                                    <a:latin typeface="Cambria Math" panose="02040503050406030204" pitchFamily="18" charset="0"/>
                                  </a:rPr>
                                  <m:t>𝑠</m:t>
                                </m:r>
                                <m:r>
                                  <a:rPr lang="en-US" sz="2800" i="1" smtClean="0">
                                    <a:solidFill>
                                      <a:schemeClr val="accent1"/>
                                    </a:solidFill>
                                    <a:latin typeface="Cambria Math" panose="02040503050406030204" pitchFamily="18" charset="0"/>
                                  </a:rPr>
                                  <m:t>𝑢</m:t>
                                </m:r>
                              </m:e>
                            </m:mr>
                            <m:mr>
                              <m:e>
                                <m:r>
                                  <a:rPr lang="en-US" sz="2800" i="1">
                                    <a:solidFill>
                                      <a:srgbClr val="000000"/>
                                    </a:solidFill>
                                    <a:latin typeface="Cambria Math" panose="02040503050406030204" pitchFamily="18" charset="0"/>
                                  </a:rPr>
                                  <m:t>𝑠</m:t>
                                </m:r>
                                <m:r>
                                  <a:rPr lang="en-US" sz="2800" i="1" smtClean="0">
                                    <a:solidFill>
                                      <a:schemeClr val="accent1"/>
                                    </a:solidFill>
                                    <a:latin typeface="Cambria Math" panose="02040503050406030204" pitchFamily="18" charset="0"/>
                                  </a:rPr>
                                  <m:t>𝑣</m:t>
                                </m:r>
                              </m:e>
                            </m:mr>
                            <m:mr>
                              <m:e>
                                <m:r>
                                  <a:rPr lang="en-US" sz="2800" i="1">
                                    <a:solidFill>
                                      <a:srgbClr val="000000"/>
                                    </a:solidFill>
                                    <a:latin typeface="Cambria Math" panose="02040503050406030204" pitchFamily="18" charset="0"/>
                                  </a:rPr>
                                  <m:t>𝑠</m:t>
                                </m:r>
                              </m:e>
                            </m:mr>
                          </m:m>
                        </m:e>
                      </m:d>
                      <m:r>
                        <a:rPr lang="en-US" sz="2800" i="1">
                          <a:solidFill>
                            <a:srgbClr val="000000"/>
                          </a:solidFill>
                          <a:latin typeface="Cambria Math" panose="02040503050406030204" pitchFamily="18" charset="0"/>
                        </a:rPr>
                        <m:t>=</m:t>
                      </m:r>
                      <m:d>
                        <m:dPr>
                          <m:begChr m:val="["/>
                          <m:endChr m:val="]"/>
                          <m:ctrlPr>
                            <a:rPr lang="en-US" sz="2800" i="1">
                              <a:solidFill>
                                <a:srgbClr val="000000"/>
                              </a:solidFill>
                              <a:latin typeface="Cambria Math" panose="02040503050406030204" pitchFamily="18" charset="0"/>
                            </a:rPr>
                          </m:ctrlPr>
                        </m:dPr>
                        <m:e>
                          <m:m>
                            <m:mPr>
                              <m:plcHide m:val="on"/>
                              <m:mcs>
                                <m:mc>
                                  <m:mcPr>
                                    <m:count m:val="4"/>
                                    <m:mcJc m:val="center"/>
                                  </m:mcPr>
                                </m:mc>
                              </m:mcs>
                              <m:ctrlPr>
                                <a:rPr lang="en-US" sz="2800" i="1">
                                  <a:solidFill>
                                    <a:srgbClr val="000000"/>
                                  </a:solidFill>
                                  <a:latin typeface="Cambria Math" panose="02040503050406030204" pitchFamily="18" charset="0"/>
                                </a:rPr>
                              </m:ctrlPr>
                            </m:mP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34</m:t>
                                    </m:r>
                                  </m:sub>
                                </m:sSub>
                              </m:e>
                            </m:mr>
                          </m:m>
                        </m:e>
                      </m:d>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smtClean="0">
                                  <a:solidFill>
                                    <a:schemeClr val="accent1"/>
                                  </a:solidFill>
                                  <a:latin typeface="Cambria Math" panose="02040503050406030204" pitchFamily="18" charset="0"/>
                                </a:rPr>
                              </m:ctrlPr>
                            </m:mPr>
                            <m:mr>
                              <m:e>
                                <m:r>
                                  <a:rPr lang="en-US" sz="2800" i="1" smtClean="0">
                                    <a:solidFill>
                                      <a:schemeClr val="accent1"/>
                                    </a:solidFill>
                                    <a:latin typeface="Cambria Math" panose="02040503050406030204" pitchFamily="18" charset="0"/>
                                  </a:rPr>
                                  <m:t>𝑋</m:t>
                                </m:r>
                              </m:e>
                            </m:mr>
                            <m:mr>
                              <m:e>
                                <m:r>
                                  <a:rPr lang="en-US" sz="2800" i="1">
                                    <a:solidFill>
                                      <a:schemeClr val="accent1"/>
                                    </a:solidFill>
                                    <a:latin typeface="Cambria Math" panose="02040503050406030204" pitchFamily="18" charset="0"/>
                                  </a:rPr>
                                  <m:t>𝑌</m:t>
                                </m:r>
                              </m:e>
                            </m:mr>
                            <m:mr>
                              <m:e>
                                <m:r>
                                  <a:rPr lang="en-US" sz="2800" i="1">
                                    <a:solidFill>
                                      <a:schemeClr val="accent1"/>
                                    </a:solidFill>
                                    <a:latin typeface="Cambria Math" panose="02040503050406030204" pitchFamily="18" charset="0"/>
                                  </a:rPr>
                                  <m:t>𝑍</m:t>
                                </m:r>
                              </m:e>
                            </m:mr>
                            <m:mr>
                              <m:e>
                                <m:r>
                                  <a:rPr lang="en-US" sz="2800" i="1">
                                    <a:solidFill>
                                      <a:schemeClr val="accent1"/>
                                    </a:solidFill>
                                    <a:latin typeface="Cambria Math" panose="02040503050406030204" pitchFamily="18" charset="0"/>
                                  </a:rPr>
                                  <m:t>1</m:t>
                                </m:r>
                              </m:e>
                            </m:mr>
                          </m:m>
                        </m:e>
                      </m:d>
                    </m:oMath>
                  </m:oMathPara>
                </a14:m>
                <a:endParaRPr lang="en-US" dirty="0"/>
              </a:p>
            </p:txBody>
          </p:sp>
        </mc:Choice>
        <mc:Fallback xmlns="">
          <p:sp>
            <p:nvSpPr>
              <p:cNvPr id="4" name="Object 3"/>
              <p:cNvSpPr txBox="1">
                <a:spLocks noRot="1" noChangeAspect="1" noMove="1" noResize="1" noEditPoints="1" noAdjustHandles="1" noChangeArrowheads="1" noChangeShapeType="1" noTextEdit="1"/>
              </p:cNvSpPr>
              <p:nvPr/>
            </p:nvSpPr>
            <p:spPr bwMode="auto">
              <a:xfrm>
                <a:off x="3429000" y="1182687"/>
                <a:ext cx="5334000" cy="2349499"/>
              </a:xfrm>
              <a:prstGeom prst="rect">
                <a:avLst/>
              </a:prstGeom>
              <a:blipFill>
                <a:blip r:embed="rId2"/>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Object 4"/>
              <p:cNvSpPr txBox="1"/>
              <p:nvPr/>
            </p:nvSpPr>
            <p:spPr bwMode="auto">
              <a:xfrm>
                <a:off x="4164013" y="3124200"/>
                <a:ext cx="5215889" cy="452438"/>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𝑠</m:t>
                      </m:r>
                      <m:r>
                        <a:rPr lang="en-US" sz="2000" i="1" smtClean="0">
                          <a:solidFill>
                            <a:schemeClr val="accent1"/>
                          </a:solidFill>
                          <a:latin typeface="Cambria Math" panose="02040503050406030204" pitchFamily="18" charset="0"/>
                        </a:rPr>
                        <m:t>𝑢</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smtClean="0">
                          <a:solidFill>
                            <a:schemeClr val="accent1"/>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smtClean="0">
                          <a:solidFill>
                            <a:schemeClr val="accent1"/>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smtClean="0">
                          <a:solidFill>
                            <a:schemeClr val="accent1"/>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oMath>
                  </m:oMathPara>
                </a14:m>
                <a:endParaRPr lang="en-US" sz="2000" dirty="0"/>
              </a:p>
            </p:txBody>
          </p:sp>
        </mc:Choice>
        <mc:Fallback xmlns="">
          <p:sp>
            <p:nvSpPr>
              <p:cNvPr id="5" name="Object 4"/>
              <p:cNvSpPr txBox="1">
                <a:spLocks noRot="1" noChangeAspect="1" noMove="1" noResize="1" noEditPoints="1" noAdjustHandles="1" noChangeArrowheads="1" noChangeShapeType="1" noTextEdit="1"/>
              </p:cNvSpPr>
              <p:nvPr/>
            </p:nvSpPr>
            <p:spPr bwMode="auto">
              <a:xfrm>
                <a:off x="4164013" y="3124200"/>
                <a:ext cx="5215889" cy="452438"/>
              </a:xfrm>
              <a:prstGeom prst="rect">
                <a:avLst/>
              </a:prstGeom>
              <a:blipFill>
                <a:blip r:embed="rId3"/>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Object 5"/>
              <p:cNvSpPr txBox="1"/>
              <p:nvPr/>
            </p:nvSpPr>
            <p:spPr bwMode="auto">
              <a:xfrm>
                <a:off x="4162424" y="3657600"/>
                <a:ext cx="5286375" cy="452438"/>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𝑠</m:t>
                      </m:r>
                      <m:r>
                        <a:rPr lang="en-US" sz="2000" i="1" smtClean="0">
                          <a:solidFill>
                            <a:schemeClr val="accent1"/>
                          </a:solidFill>
                          <a:latin typeface="Cambria Math" panose="02040503050406030204" pitchFamily="18" charset="0"/>
                        </a:rPr>
                        <m:t>𝑣</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smtClean="0">
                          <a:solidFill>
                            <a:schemeClr val="accent1"/>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smtClean="0">
                          <a:solidFill>
                            <a:schemeClr val="accent1"/>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smtClean="0">
                          <a:solidFill>
                            <a:schemeClr val="accent1"/>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oMath>
                  </m:oMathPara>
                </a14:m>
                <a:endParaRPr lang="en-US" sz="2000" dirty="0"/>
              </a:p>
            </p:txBody>
          </p:sp>
        </mc:Choice>
        <mc:Fallback xmlns="">
          <p:sp>
            <p:nvSpPr>
              <p:cNvPr id="6" name="Object 5"/>
              <p:cNvSpPr txBox="1">
                <a:spLocks noRot="1" noChangeAspect="1" noMove="1" noResize="1" noEditPoints="1" noAdjustHandles="1" noChangeArrowheads="1" noChangeShapeType="1" noTextEdit="1"/>
              </p:cNvSpPr>
              <p:nvPr/>
            </p:nvSpPr>
            <p:spPr bwMode="auto">
              <a:xfrm>
                <a:off x="4162424" y="3657600"/>
                <a:ext cx="5286375" cy="452438"/>
              </a:xfrm>
              <a:prstGeom prst="rect">
                <a:avLst/>
              </a:prstGeom>
              <a:blipFill>
                <a:blip r:embed="rId4"/>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Object 6"/>
              <p:cNvSpPr txBox="1"/>
              <p:nvPr/>
            </p:nvSpPr>
            <p:spPr bwMode="auto">
              <a:xfrm>
                <a:off x="4265613" y="4191000"/>
                <a:ext cx="5070372" cy="452438"/>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𝑠</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smtClean="0">
                          <a:solidFill>
                            <a:schemeClr val="accent1"/>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smtClean="0">
                          <a:solidFill>
                            <a:schemeClr val="accent1"/>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smtClean="0">
                          <a:solidFill>
                            <a:schemeClr val="accent1"/>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oMath>
                  </m:oMathPara>
                </a14:m>
                <a:endParaRPr lang="en-US" sz="2000" dirty="0"/>
              </a:p>
            </p:txBody>
          </p:sp>
        </mc:Choice>
        <mc:Fallback xmlns="">
          <p:sp>
            <p:nvSpPr>
              <p:cNvPr id="7" name="Object 6"/>
              <p:cNvSpPr txBox="1">
                <a:spLocks noRot="1" noChangeAspect="1" noMove="1" noResize="1" noEditPoints="1" noAdjustHandles="1" noChangeArrowheads="1" noChangeShapeType="1" noTextEdit="1"/>
              </p:cNvSpPr>
              <p:nvPr/>
            </p:nvSpPr>
            <p:spPr bwMode="auto">
              <a:xfrm>
                <a:off x="4265613" y="4191000"/>
                <a:ext cx="5070372" cy="452438"/>
              </a:xfrm>
              <a:prstGeom prst="rect">
                <a:avLst/>
              </a:prstGeom>
              <a:blipFill>
                <a:blip r:embed="rId5"/>
                <a:stretch>
                  <a:fillRect/>
                </a:stretch>
              </a:blipFill>
              <a:ln>
                <a:noFill/>
              </a:ln>
            </p:spPr>
            <p:txBody>
              <a:bodyPr/>
              <a:lstStyle/>
              <a:p>
                <a:r>
                  <a:rPr lang="en-US">
                    <a:noFill/>
                  </a:rPr>
                  <a:t> </a:t>
                </a:r>
              </a:p>
            </p:txBody>
          </p:sp>
        </mc:Fallback>
      </mc:AlternateContent>
      <p:sp>
        <p:nvSpPr>
          <p:cNvPr id="10" name="TextBox 9"/>
          <p:cNvSpPr txBox="1"/>
          <p:nvPr/>
        </p:nvSpPr>
        <p:spPr>
          <a:xfrm>
            <a:off x="9220200" y="1418490"/>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11" name="TextBox 10"/>
          <p:cNvSpPr txBox="1"/>
          <p:nvPr/>
        </p:nvSpPr>
        <p:spPr>
          <a:xfrm>
            <a:off x="1004015" y="1464615"/>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
        <p:nvSpPr>
          <p:cNvPr id="12" name="Down Arrow 11"/>
          <p:cNvSpPr/>
          <p:nvPr/>
        </p:nvSpPr>
        <p:spPr>
          <a:xfrm>
            <a:off x="5867400" y="727075"/>
            <a:ext cx="381000" cy="533400"/>
          </a:xfrm>
          <a:prstGeom prst="downArrow">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3829050" y="83754"/>
            <a:ext cx="4457701" cy="461665"/>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Unknown Camera Parameters</a:t>
            </a:r>
          </a:p>
        </p:txBody>
      </p:sp>
      <mc:AlternateContent xmlns:mc="http://schemas.openxmlformats.org/markup-compatibility/2006" xmlns:a14="http://schemas.microsoft.com/office/drawing/2010/main">
        <mc:Choice Requires="a14">
          <p:sp>
            <p:nvSpPr>
              <p:cNvPr id="16" name="Object 15">
                <a:extLst>
                  <a:ext uri="{FF2B5EF4-FFF2-40B4-BE49-F238E27FC236}">
                    <a16:creationId xmlns:a16="http://schemas.microsoft.com/office/drawing/2014/main" id="{764571F7-9A89-4E2A-94EB-C01A9CF26B3E}"/>
                  </a:ext>
                </a:extLst>
              </p:cNvPr>
              <p:cNvSpPr txBox="1"/>
              <p:nvPr/>
            </p:nvSpPr>
            <p:spPr bwMode="auto">
              <a:xfrm>
                <a:off x="838200" y="4876801"/>
                <a:ext cx="8223250" cy="452437"/>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m:t>
                      </m:r>
                      <m:r>
                        <a:rPr lang="en-US" sz="2000" i="1">
                          <a:solidFill>
                            <a:srgbClr val="000000"/>
                          </a:solidFill>
                          <a:latin typeface="Cambria Math" panose="02040503050406030204" pitchFamily="18" charset="0"/>
                        </a:rPr>
                        <m:t>𝑢</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oMath>
                  </m:oMathPara>
                </a14:m>
                <a:endParaRPr lang="en-US" sz="2000" dirty="0"/>
              </a:p>
            </p:txBody>
          </p:sp>
        </mc:Choice>
        <mc:Fallback xmlns="">
          <p:sp>
            <p:nvSpPr>
              <p:cNvPr id="16" name="Object 15">
                <a:extLst>
                  <a:ext uri="{FF2B5EF4-FFF2-40B4-BE49-F238E27FC236}">
                    <a16:creationId xmlns:a16="http://schemas.microsoft.com/office/drawing/2014/main" id="{764571F7-9A89-4E2A-94EB-C01A9CF26B3E}"/>
                  </a:ext>
                </a:extLst>
              </p:cNvPr>
              <p:cNvSpPr txBox="1">
                <a:spLocks noRot="1" noChangeAspect="1" noMove="1" noResize="1" noEditPoints="1" noAdjustHandles="1" noChangeArrowheads="1" noChangeShapeType="1" noTextEdit="1"/>
              </p:cNvSpPr>
              <p:nvPr/>
            </p:nvSpPr>
            <p:spPr bwMode="auto">
              <a:xfrm>
                <a:off x="838200" y="4876801"/>
                <a:ext cx="8223250" cy="452437"/>
              </a:xfrm>
              <a:prstGeom prst="rect">
                <a:avLst/>
              </a:prstGeom>
              <a:blipFill>
                <a:blip r:embed="rId6"/>
                <a:stretch>
                  <a:fillRect l="-371" b="-4054"/>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Object 16">
                <a:extLst>
                  <a:ext uri="{FF2B5EF4-FFF2-40B4-BE49-F238E27FC236}">
                    <a16:creationId xmlns:a16="http://schemas.microsoft.com/office/drawing/2014/main" id="{8546AF19-6464-4A3D-9E8C-E45F57FD8358}"/>
                  </a:ext>
                </a:extLst>
              </p:cNvPr>
              <p:cNvSpPr txBox="1"/>
              <p:nvPr/>
            </p:nvSpPr>
            <p:spPr bwMode="auto">
              <a:xfrm>
                <a:off x="845264" y="5329237"/>
                <a:ext cx="7758985" cy="450850"/>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m:t>
                      </m:r>
                      <m:r>
                        <a:rPr lang="en-US" sz="2000" i="1">
                          <a:solidFill>
                            <a:srgbClr val="000000"/>
                          </a:solidFill>
                          <a:latin typeface="Cambria Math" panose="02040503050406030204" pitchFamily="18" charset="0"/>
                        </a:rPr>
                        <m:t>𝑣</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oMath>
                  </m:oMathPara>
                </a14:m>
                <a:endParaRPr lang="en-US" sz="2000" dirty="0"/>
              </a:p>
            </p:txBody>
          </p:sp>
        </mc:Choice>
        <mc:Fallback xmlns="">
          <p:sp>
            <p:nvSpPr>
              <p:cNvPr id="17" name="Object 16">
                <a:extLst>
                  <a:ext uri="{FF2B5EF4-FFF2-40B4-BE49-F238E27FC236}">
                    <a16:creationId xmlns:a16="http://schemas.microsoft.com/office/drawing/2014/main" id="{8546AF19-6464-4A3D-9E8C-E45F57FD8358}"/>
                  </a:ext>
                </a:extLst>
              </p:cNvPr>
              <p:cNvSpPr txBox="1">
                <a:spLocks noRot="1" noChangeAspect="1" noMove="1" noResize="1" noEditPoints="1" noAdjustHandles="1" noChangeArrowheads="1" noChangeShapeType="1" noTextEdit="1"/>
              </p:cNvSpPr>
              <p:nvPr/>
            </p:nvSpPr>
            <p:spPr bwMode="auto">
              <a:xfrm>
                <a:off x="845264" y="5329237"/>
                <a:ext cx="7758985" cy="450850"/>
              </a:xfrm>
              <a:prstGeom prst="rect">
                <a:avLst/>
              </a:prstGeom>
              <a:blipFill>
                <a:blip r:embed="rId7"/>
                <a:stretch>
                  <a:fillRect l="-393" b="-5405"/>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Object 17">
                <a:extLst>
                  <a:ext uri="{FF2B5EF4-FFF2-40B4-BE49-F238E27FC236}">
                    <a16:creationId xmlns:a16="http://schemas.microsoft.com/office/drawing/2014/main" id="{B0518F8E-733D-4174-8C76-17BFC81A534E}"/>
                  </a:ext>
                </a:extLst>
              </p:cNvPr>
              <p:cNvSpPr txBox="1"/>
              <p:nvPr/>
            </p:nvSpPr>
            <p:spPr bwMode="auto">
              <a:xfrm>
                <a:off x="609600" y="5927725"/>
                <a:ext cx="9313861" cy="452438"/>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𝑢𝑋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𝑢𝑌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𝑢𝑍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𝑢</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oMath>
                  </m:oMathPara>
                </a14:m>
                <a:endParaRPr lang="en-US" sz="2000" dirty="0"/>
              </a:p>
            </p:txBody>
          </p:sp>
        </mc:Choice>
        <mc:Fallback xmlns="">
          <p:sp>
            <p:nvSpPr>
              <p:cNvPr id="18" name="Object 17">
                <a:extLst>
                  <a:ext uri="{FF2B5EF4-FFF2-40B4-BE49-F238E27FC236}">
                    <a16:creationId xmlns:a16="http://schemas.microsoft.com/office/drawing/2014/main" id="{B0518F8E-733D-4174-8C76-17BFC81A534E}"/>
                  </a:ext>
                </a:extLst>
              </p:cNvPr>
              <p:cNvSpPr txBox="1">
                <a:spLocks noRot="1" noChangeAspect="1" noMove="1" noResize="1" noEditPoints="1" noAdjustHandles="1" noChangeArrowheads="1" noChangeShapeType="1" noTextEdit="1"/>
              </p:cNvSpPr>
              <p:nvPr/>
            </p:nvSpPr>
            <p:spPr bwMode="auto">
              <a:xfrm>
                <a:off x="609600" y="5927725"/>
                <a:ext cx="9313861" cy="452438"/>
              </a:xfrm>
              <a:prstGeom prst="rect">
                <a:avLst/>
              </a:prstGeom>
              <a:blipFill>
                <a:blip r:embed="rId8"/>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Object 18">
                <a:extLst>
                  <a:ext uri="{FF2B5EF4-FFF2-40B4-BE49-F238E27FC236}">
                    <a16:creationId xmlns:a16="http://schemas.microsoft.com/office/drawing/2014/main" id="{DE223E99-8815-46FF-93A1-3C7B4142C71E}"/>
                  </a:ext>
                </a:extLst>
              </p:cNvPr>
              <p:cNvSpPr txBox="1"/>
              <p:nvPr/>
            </p:nvSpPr>
            <p:spPr bwMode="auto">
              <a:xfrm>
                <a:off x="628649" y="6380163"/>
                <a:ext cx="9142412" cy="450850"/>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𝑣𝑋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𝑣𝑌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𝑣𝑍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𝑣</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oMath>
                  </m:oMathPara>
                </a14:m>
                <a:endParaRPr lang="en-US" sz="2000" dirty="0"/>
              </a:p>
            </p:txBody>
          </p:sp>
        </mc:Choice>
        <mc:Fallback xmlns="">
          <p:sp>
            <p:nvSpPr>
              <p:cNvPr id="19" name="Object 18">
                <a:extLst>
                  <a:ext uri="{FF2B5EF4-FFF2-40B4-BE49-F238E27FC236}">
                    <a16:creationId xmlns:a16="http://schemas.microsoft.com/office/drawing/2014/main" id="{DE223E99-8815-46FF-93A1-3C7B4142C71E}"/>
                  </a:ext>
                </a:extLst>
              </p:cNvPr>
              <p:cNvSpPr txBox="1">
                <a:spLocks noRot="1" noChangeAspect="1" noMove="1" noResize="1" noEditPoints="1" noAdjustHandles="1" noChangeArrowheads="1" noChangeShapeType="1" noTextEdit="1"/>
              </p:cNvSpPr>
              <p:nvPr/>
            </p:nvSpPr>
            <p:spPr bwMode="auto">
              <a:xfrm>
                <a:off x="628649" y="6380163"/>
                <a:ext cx="9142412" cy="450850"/>
              </a:xfrm>
              <a:prstGeom prst="rect">
                <a:avLst/>
              </a:prstGeom>
              <a:blipFill>
                <a:blip r:embed="rId9"/>
                <a:stretch>
                  <a:fillRect/>
                </a:stretch>
              </a:blipFill>
              <a:ln>
                <a:noFill/>
              </a:ln>
            </p:spPr>
            <p:txBody>
              <a:bodyPr/>
              <a:lstStyle/>
              <a:p>
                <a:r>
                  <a:rPr lang="en-US">
                    <a:noFill/>
                  </a:rPr>
                  <a:t> </a:t>
                </a:r>
              </a:p>
            </p:txBody>
          </p:sp>
        </mc:Fallback>
      </mc:AlternateContent>
    </p:spTree>
    <p:extLst>
      <p:ext uri="{BB962C8B-B14F-4D97-AF65-F5344CB8AC3E}">
        <p14:creationId xmlns:p14="http://schemas.microsoft.com/office/powerpoint/2010/main" val="39348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6" grpId="0"/>
      <p:bldP spid="17" grpId="0"/>
      <p:bldP spid="18" grpId="0"/>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own Arrow 11"/>
          <p:cNvSpPr/>
          <p:nvPr/>
        </p:nvSpPr>
        <p:spPr>
          <a:xfrm>
            <a:off x="5867400" y="727075"/>
            <a:ext cx="381000" cy="533400"/>
          </a:xfrm>
          <a:prstGeom prst="downArrow">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3829050" y="83754"/>
            <a:ext cx="4457701" cy="461665"/>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Unknown Camera Parameters</a:t>
            </a:r>
          </a:p>
        </p:txBody>
      </p:sp>
      <mc:AlternateContent xmlns:mc="http://schemas.openxmlformats.org/markup-compatibility/2006" xmlns:a14="http://schemas.microsoft.com/office/drawing/2010/main">
        <mc:Choice Requires="a14">
          <p:sp>
            <p:nvSpPr>
              <p:cNvPr id="18" name="Object 17"/>
              <p:cNvSpPr txBox="1"/>
              <p:nvPr/>
            </p:nvSpPr>
            <p:spPr bwMode="auto">
              <a:xfrm>
                <a:off x="2643189" y="3002755"/>
                <a:ext cx="7625751" cy="1024358"/>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𝑢𝑋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𝑢𝑌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𝑢𝑍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𝑢</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oMath>
                  </m:oMathPara>
                </a14:m>
                <a:endParaRPr lang="en-US" sz="2000" dirty="0"/>
              </a:p>
            </p:txBody>
          </p:sp>
        </mc:Choice>
        <mc:Fallback xmlns="">
          <p:sp>
            <p:nvSpPr>
              <p:cNvPr id="18" name="Object 17"/>
              <p:cNvSpPr txBox="1">
                <a:spLocks noRot="1" noChangeAspect="1" noMove="1" noResize="1" noEditPoints="1" noAdjustHandles="1" noChangeArrowheads="1" noChangeShapeType="1" noTextEdit="1"/>
              </p:cNvSpPr>
              <p:nvPr/>
            </p:nvSpPr>
            <p:spPr bwMode="auto">
              <a:xfrm>
                <a:off x="2643189" y="3002755"/>
                <a:ext cx="7625751" cy="1024358"/>
              </a:xfrm>
              <a:prstGeom prst="rect">
                <a:avLst/>
              </a:prstGeom>
              <a:blipFill>
                <a:blip r:embed="rId2"/>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Object 18"/>
              <p:cNvSpPr txBox="1"/>
              <p:nvPr/>
            </p:nvSpPr>
            <p:spPr bwMode="auto">
              <a:xfrm>
                <a:off x="2662237" y="3455192"/>
                <a:ext cx="7655227" cy="1020763"/>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𝑣𝑋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𝑣𝑌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𝑣𝑍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𝑣</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oMath>
                  </m:oMathPara>
                </a14:m>
                <a:endParaRPr lang="en-US" sz="2000" dirty="0"/>
              </a:p>
            </p:txBody>
          </p:sp>
        </mc:Choice>
        <mc:Fallback xmlns="">
          <p:sp>
            <p:nvSpPr>
              <p:cNvPr id="19" name="Object 18"/>
              <p:cNvSpPr txBox="1">
                <a:spLocks noRot="1" noChangeAspect="1" noMove="1" noResize="1" noEditPoints="1" noAdjustHandles="1" noChangeArrowheads="1" noChangeShapeType="1" noTextEdit="1"/>
              </p:cNvSpPr>
              <p:nvPr/>
            </p:nvSpPr>
            <p:spPr bwMode="auto">
              <a:xfrm>
                <a:off x="2662237" y="3455192"/>
                <a:ext cx="7655227" cy="1020763"/>
              </a:xfrm>
              <a:prstGeom prst="rect">
                <a:avLst/>
              </a:prstGeom>
              <a:blipFill>
                <a:blip r:embed="rId3"/>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Object 19"/>
              <p:cNvSpPr txBox="1"/>
              <p:nvPr/>
            </p:nvSpPr>
            <p:spPr bwMode="auto">
              <a:xfrm>
                <a:off x="2393951" y="4203701"/>
                <a:ext cx="8092174" cy="1024356"/>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0=</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𝑢𝑋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𝑢𝑌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𝑢𝑍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𝑢</m:t>
                      </m:r>
                    </m:oMath>
                  </m:oMathPara>
                </a14:m>
                <a:endParaRPr lang="en-US" sz="2000" dirty="0"/>
              </a:p>
            </p:txBody>
          </p:sp>
        </mc:Choice>
        <mc:Fallback xmlns="">
          <p:sp>
            <p:nvSpPr>
              <p:cNvPr id="20" name="Object 19"/>
              <p:cNvSpPr txBox="1">
                <a:spLocks noRot="1" noChangeAspect="1" noMove="1" noResize="1" noEditPoints="1" noAdjustHandles="1" noChangeArrowheads="1" noChangeShapeType="1" noTextEdit="1"/>
              </p:cNvSpPr>
              <p:nvPr/>
            </p:nvSpPr>
            <p:spPr bwMode="auto">
              <a:xfrm>
                <a:off x="2393951" y="4203701"/>
                <a:ext cx="8092174" cy="1024356"/>
              </a:xfrm>
              <a:prstGeom prst="rect">
                <a:avLst/>
              </a:prstGeom>
              <a:blipFill>
                <a:blip r:embed="rId4"/>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Object 20"/>
              <p:cNvSpPr txBox="1"/>
              <p:nvPr/>
            </p:nvSpPr>
            <p:spPr bwMode="auto">
              <a:xfrm>
                <a:off x="2393950" y="4654549"/>
                <a:ext cx="8121650" cy="1020763"/>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0=</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𝑣𝑋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𝑣𝑌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𝑣𝑍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𝑣</m:t>
                      </m:r>
                    </m:oMath>
                  </m:oMathPara>
                </a14:m>
                <a:endParaRPr lang="en-US" sz="2000"/>
              </a:p>
            </p:txBody>
          </p:sp>
        </mc:Choice>
        <mc:Fallback xmlns="">
          <p:sp>
            <p:nvSpPr>
              <p:cNvPr id="21" name="Object 20"/>
              <p:cNvSpPr txBox="1">
                <a:spLocks noRot="1" noChangeAspect="1" noMove="1" noResize="1" noEditPoints="1" noAdjustHandles="1" noChangeArrowheads="1" noChangeShapeType="1" noTextEdit="1"/>
              </p:cNvSpPr>
              <p:nvPr/>
            </p:nvSpPr>
            <p:spPr bwMode="auto">
              <a:xfrm>
                <a:off x="2393950" y="4654549"/>
                <a:ext cx="8121650" cy="1020763"/>
              </a:xfrm>
              <a:prstGeom prst="rect">
                <a:avLst/>
              </a:prstGeom>
              <a:blipFill>
                <a:blip r:embed="rId5"/>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Object 3">
                <a:extLst>
                  <a:ext uri="{FF2B5EF4-FFF2-40B4-BE49-F238E27FC236}">
                    <a16:creationId xmlns:a16="http://schemas.microsoft.com/office/drawing/2014/main" id="{4DEC8D86-0635-8CA0-2E7A-C0D636D25B75}"/>
                  </a:ext>
                </a:extLst>
              </p:cNvPr>
              <p:cNvSpPr txBox="1"/>
              <p:nvPr/>
            </p:nvSpPr>
            <p:spPr bwMode="auto">
              <a:xfrm>
                <a:off x="3429000" y="1182687"/>
                <a:ext cx="5334000" cy="2349499"/>
              </a:xfrm>
              <a:prstGeom prst="rect">
                <a:avLst/>
              </a:prstGeom>
              <a:noFill/>
              <a:ln>
                <a:noFill/>
              </a:ln>
            </p:spPr>
            <p:txBody>
              <a:bodyPr>
                <a:normAutofit fontScale="92500"/>
              </a:bodyPr>
              <a:lstStyle/>
              <a:p>
                <a:pPr/>
                <a14:m>
                  <m:oMathPara xmlns:m="http://schemas.openxmlformats.org/officeDocument/2006/math">
                    <m:oMathParaPr>
                      <m:jc m:val="left"/>
                    </m:oMathParaPr>
                    <m:oMath xmlns:m="http://schemas.openxmlformats.org/officeDocument/2006/math">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a:solidFill>
                                    <a:srgbClr val="000000"/>
                                  </a:solidFill>
                                  <a:latin typeface="Cambria Math" panose="02040503050406030204" pitchFamily="18" charset="0"/>
                                </a:rPr>
                              </m:ctrlPr>
                            </m:mPr>
                            <m:mr>
                              <m:e>
                                <m:r>
                                  <a:rPr lang="en-US" sz="2800" i="1">
                                    <a:solidFill>
                                      <a:srgbClr val="000000"/>
                                    </a:solidFill>
                                    <a:latin typeface="Cambria Math" panose="02040503050406030204" pitchFamily="18" charset="0"/>
                                  </a:rPr>
                                  <m:t>𝑠𝑢</m:t>
                                </m:r>
                              </m:e>
                            </m:mr>
                            <m:mr>
                              <m:e>
                                <m:r>
                                  <a:rPr lang="en-US" sz="2800" i="1">
                                    <a:solidFill>
                                      <a:srgbClr val="000000"/>
                                    </a:solidFill>
                                    <a:latin typeface="Cambria Math" panose="02040503050406030204" pitchFamily="18" charset="0"/>
                                  </a:rPr>
                                  <m:t>𝑠𝑣</m:t>
                                </m:r>
                              </m:e>
                            </m:mr>
                            <m:mr>
                              <m:e>
                                <m:r>
                                  <a:rPr lang="en-US" sz="2800" i="1">
                                    <a:solidFill>
                                      <a:srgbClr val="000000"/>
                                    </a:solidFill>
                                    <a:latin typeface="Cambria Math" panose="02040503050406030204" pitchFamily="18" charset="0"/>
                                  </a:rPr>
                                  <m:t>𝑠</m:t>
                                </m:r>
                              </m:e>
                            </m:mr>
                          </m:m>
                        </m:e>
                      </m:d>
                      <m:r>
                        <a:rPr lang="en-US" sz="2800" i="1">
                          <a:solidFill>
                            <a:srgbClr val="000000"/>
                          </a:solidFill>
                          <a:latin typeface="Cambria Math" panose="02040503050406030204" pitchFamily="18" charset="0"/>
                        </a:rPr>
                        <m:t>=</m:t>
                      </m:r>
                      <m:d>
                        <m:dPr>
                          <m:begChr m:val="["/>
                          <m:endChr m:val="]"/>
                          <m:ctrlPr>
                            <a:rPr lang="en-US" sz="2800" i="1">
                              <a:solidFill>
                                <a:srgbClr val="000000"/>
                              </a:solidFill>
                              <a:latin typeface="Cambria Math" panose="02040503050406030204" pitchFamily="18" charset="0"/>
                            </a:rPr>
                          </m:ctrlPr>
                        </m:dPr>
                        <m:e>
                          <m:m>
                            <m:mPr>
                              <m:plcHide m:val="on"/>
                              <m:mcs>
                                <m:mc>
                                  <m:mcPr>
                                    <m:count m:val="4"/>
                                    <m:mcJc m:val="center"/>
                                  </m:mcPr>
                                </m:mc>
                              </m:mcs>
                              <m:ctrlPr>
                                <a:rPr lang="en-US" sz="2800" i="1">
                                  <a:solidFill>
                                    <a:srgbClr val="000000"/>
                                  </a:solidFill>
                                  <a:latin typeface="Cambria Math" panose="02040503050406030204" pitchFamily="18" charset="0"/>
                                </a:rPr>
                              </m:ctrlPr>
                            </m:mP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34</m:t>
                                    </m:r>
                                  </m:sub>
                                </m:sSub>
                              </m:e>
                            </m:mr>
                          </m:m>
                        </m:e>
                      </m:d>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a:solidFill>
                                    <a:srgbClr val="000000"/>
                                  </a:solidFill>
                                  <a:latin typeface="Cambria Math" panose="02040503050406030204" pitchFamily="18" charset="0"/>
                                </a:rPr>
                              </m:ctrlPr>
                            </m:mPr>
                            <m:mr>
                              <m:e>
                                <m:r>
                                  <a:rPr lang="en-US" sz="2800" i="1">
                                    <a:solidFill>
                                      <a:srgbClr val="000000"/>
                                    </a:solidFill>
                                    <a:latin typeface="Cambria Math" panose="02040503050406030204" pitchFamily="18" charset="0"/>
                                  </a:rPr>
                                  <m:t>𝑋</m:t>
                                </m:r>
                              </m:e>
                            </m:mr>
                            <m:mr>
                              <m:e>
                                <m:r>
                                  <a:rPr lang="en-US" sz="2800" i="1">
                                    <a:solidFill>
                                      <a:srgbClr val="000000"/>
                                    </a:solidFill>
                                    <a:latin typeface="Cambria Math" panose="02040503050406030204" pitchFamily="18" charset="0"/>
                                  </a:rPr>
                                  <m:t>𝑌</m:t>
                                </m:r>
                              </m:e>
                            </m:mr>
                            <m:mr>
                              <m:e>
                                <m:r>
                                  <a:rPr lang="en-US" sz="2800" i="1">
                                    <a:solidFill>
                                      <a:srgbClr val="000000"/>
                                    </a:solidFill>
                                    <a:latin typeface="Cambria Math" panose="02040503050406030204" pitchFamily="18" charset="0"/>
                                  </a:rPr>
                                  <m:t>𝑍</m:t>
                                </m:r>
                              </m:e>
                            </m:mr>
                            <m:mr>
                              <m:e>
                                <m:r>
                                  <a:rPr lang="en-US" sz="2800" i="1">
                                    <a:solidFill>
                                      <a:srgbClr val="000000"/>
                                    </a:solidFill>
                                    <a:latin typeface="Cambria Math" panose="02040503050406030204" pitchFamily="18" charset="0"/>
                                  </a:rPr>
                                  <m:t>1</m:t>
                                </m:r>
                              </m:e>
                            </m:mr>
                          </m:m>
                        </m:e>
                      </m:d>
                    </m:oMath>
                  </m:oMathPara>
                </a14:m>
                <a:endParaRPr lang="en-US" dirty="0"/>
              </a:p>
            </p:txBody>
          </p:sp>
        </mc:Choice>
        <mc:Fallback xmlns="">
          <p:sp>
            <p:nvSpPr>
              <p:cNvPr id="17" name="Object 3">
                <a:extLst>
                  <a:ext uri="{FF2B5EF4-FFF2-40B4-BE49-F238E27FC236}">
                    <a16:creationId xmlns:a16="http://schemas.microsoft.com/office/drawing/2014/main" id="{4DEC8D86-0635-8CA0-2E7A-C0D636D25B75}"/>
                  </a:ext>
                </a:extLst>
              </p:cNvPr>
              <p:cNvSpPr txBox="1">
                <a:spLocks noRot="1" noChangeAspect="1" noMove="1" noResize="1" noEditPoints="1" noAdjustHandles="1" noChangeArrowheads="1" noChangeShapeType="1" noTextEdit="1"/>
              </p:cNvSpPr>
              <p:nvPr/>
            </p:nvSpPr>
            <p:spPr bwMode="auto">
              <a:xfrm>
                <a:off x="3429000" y="1182687"/>
                <a:ext cx="5334000" cy="2349499"/>
              </a:xfrm>
              <a:prstGeom prst="rect">
                <a:avLst/>
              </a:prstGeom>
              <a:blipFill>
                <a:blip r:embed="rId6"/>
                <a:stretch>
                  <a:fillRect/>
                </a:stretch>
              </a:blipFill>
              <a:ln>
                <a:noFill/>
              </a:ln>
            </p:spPr>
            <p:txBody>
              <a:bodyPr/>
              <a:lstStyle/>
              <a:p>
                <a:r>
                  <a:rPr lang="en-US">
                    <a:noFill/>
                  </a:rPr>
                  <a:t> </a:t>
                </a:r>
              </a:p>
            </p:txBody>
          </p:sp>
        </mc:Fallback>
      </mc:AlternateContent>
      <p:sp>
        <p:nvSpPr>
          <p:cNvPr id="22" name="TextBox 21">
            <a:extLst>
              <a:ext uri="{FF2B5EF4-FFF2-40B4-BE49-F238E27FC236}">
                <a16:creationId xmlns:a16="http://schemas.microsoft.com/office/drawing/2014/main" id="{6F5E0C47-229D-308E-8E63-4A8883584AB9}"/>
              </a:ext>
            </a:extLst>
          </p:cNvPr>
          <p:cNvSpPr txBox="1"/>
          <p:nvPr/>
        </p:nvSpPr>
        <p:spPr>
          <a:xfrm>
            <a:off x="9220200" y="1418490"/>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23" name="TextBox 22">
            <a:extLst>
              <a:ext uri="{FF2B5EF4-FFF2-40B4-BE49-F238E27FC236}">
                <a16:creationId xmlns:a16="http://schemas.microsoft.com/office/drawing/2014/main" id="{E584179E-6E82-F64A-1186-065588238A13}"/>
              </a:ext>
            </a:extLst>
          </p:cNvPr>
          <p:cNvSpPr txBox="1"/>
          <p:nvPr/>
        </p:nvSpPr>
        <p:spPr>
          <a:xfrm>
            <a:off x="1004015" y="1464615"/>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2281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15" name="Object 14"/>
              <p:cNvSpPr txBox="1"/>
              <p:nvPr/>
            </p:nvSpPr>
            <p:spPr bwMode="auto">
              <a:xfrm>
                <a:off x="152400" y="3514896"/>
                <a:ext cx="8229600" cy="3343103"/>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d>
                        <m:dPr>
                          <m:begChr m:val="["/>
                          <m:endChr m:val="]"/>
                          <m:ctrlPr>
                            <a:rPr lang="en-US" i="1">
                              <a:solidFill>
                                <a:srgbClr val="000000"/>
                              </a:solidFill>
                              <a:latin typeface="Cambria Math" panose="02040503050406030204" pitchFamily="18" charset="0"/>
                            </a:rPr>
                          </m:ctrlPr>
                        </m:dPr>
                        <m:e>
                          <m:m>
                            <m:mPr>
                              <m:plcHide m:val="on"/>
                              <m:mcs>
                                <m:mc>
                                  <m:mcPr>
                                    <m:count m:val="12"/>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e>
                            </m:mr>
                            <m:mr>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e>
                            </m:mr>
                            <m:mr>
                              <m:e/>
                              <m:e/>
                              <m:e/>
                              <m:e/>
                              <m:e/>
                              <m:e/>
                              <m:e>
                                <m:r>
                                  <a:rPr lang="en-US" i="1">
                                    <a:solidFill>
                                      <a:srgbClr val="000000"/>
                                    </a:solidFill>
                                    <a:latin typeface="Cambria Math" panose="02040503050406030204" pitchFamily="18" charset="0"/>
                                  </a:rPr>
                                  <m:t>⋮</m:t>
                                </m:r>
                              </m:e>
                              <m:e/>
                              <m:e/>
                              <m:e/>
                              <m:e/>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e>
                            </m:mr>
                            <m:mr>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e>
                            </m:mr>
                          </m:m>
                        </m:e>
                      </m:d>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13</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23</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33</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34</m:t>
                                    </m:r>
                                  </m:sub>
                                </m:sSub>
                              </m:e>
                            </m:mr>
                          </m:m>
                        </m:e>
                      </m:d>
                      <m:r>
                        <a:rPr lang="en-US" i="1">
                          <a:solidFill>
                            <a:srgbClr val="000000"/>
                          </a:solidFill>
                          <a:latin typeface="Cambria Math" panose="02040503050406030204" pitchFamily="18" charset="0"/>
                        </a:rPr>
                        <m:t>=</m:t>
                      </m:r>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r>
                                  <a:rPr lang="en-US" i="1">
                                    <a:solidFill>
                                      <a:srgbClr val="000000"/>
                                    </a:solidFill>
                                    <a:latin typeface="Cambria Math" panose="02040503050406030204" pitchFamily="18" charset="0"/>
                                  </a:rPr>
                                  <m:t>0</m:t>
                                </m:r>
                              </m:e>
                            </m:mr>
                            <m:mr>
                              <m:e>
                                <m:r>
                                  <a:rPr lang="en-US" i="1">
                                    <a:solidFill>
                                      <a:srgbClr val="000000"/>
                                    </a:solidFill>
                                    <a:latin typeface="Cambria Math" panose="02040503050406030204" pitchFamily="18" charset="0"/>
                                  </a:rPr>
                                  <m:t>0</m:t>
                                </m:r>
                              </m:e>
                            </m:mr>
                            <m:mr>
                              <m:e>
                                <m:r>
                                  <a:rPr lang="en-US" i="1">
                                    <a:solidFill>
                                      <a:srgbClr val="000000"/>
                                    </a:solidFill>
                                    <a:latin typeface="Cambria Math" panose="02040503050406030204" pitchFamily="18" charset="0"/>
                                  </a:rPr>
                                  <m:t>⋮</m:t>
                                </m:r>
                              </m:e>
                            </m:mr>
                            <m:mr>
                              <m:e>
                                <m:r>
                                  <a:rPr lang="en-US" i="1">
                                    <a:solidFill>
                                      <a:srgbClr val="000000"/>
                                    </a:solidFill>
                                    <a:latin typeface="Cambria Math" panose="02040503050406030204" pitchFamily="18" charset="0"/>
                                  </a:rPr>
                                  <m:t>0</m:t>
                                </m:r>
                              </m:e>
                            </m:mr>
                            <m:mr>
                              <m:e>
                                <m:r>
                                  <a:rPr lang="en-US" i="1">
                                    <a:solidFill>
                                      <a:srgbClr val="000000"/>
                                    </a:solidFill>
                                    <a:latin typeface="Cambria Math" panose="02040503050406030204" pitchFamily="18" charset="0"/>
                                  </a:rPr>
                                  <m:t>0</m:t>
                                </m:r>
                              </m:e>
                            </m:mr>
                          </m:m>
                        </m:e>
                      </m:d>
                    </m:oMath>
                  </m:oMathPara>
                </a14:m>
                <a:endParaRPr lang="en-US" dirty="0"/>
              </a:p>
            </p:txBody>
          </p:sp>
        </mc:Choice>
        <mc:Fallback xmlns="">
          <p:sp>
            <p:nvSpPr>
              <p:cNvPr id="15" name="Object 14"/>
              <p:cNvSpPr txBox="1">
                <a:spLocks noRot="1" noChangeAspect="1" noMove="1" noResize="1" noEditPoints="1" noAdjustHandles="1" noChangeArrowheads="1" noChangeShapeType="1" noTextEdit="1"/>
              </p:cNvSpPr>
              <p:nvPr/>
            </p:nvSpPr>
            <p:spPr bwMode="auto">
              <a:xfrm>
                <a:off x="152400" y="3514896"/>
                <a:ext cx="8229600" cy="3343103"/>
              </a:xfrm>
              <a:prstGeom prst="rect">
                <a:avLst/>
              </a:prstGeom>
              <a:blipFill>
                <a:blip r:embed="rId2"/>
                <a:stretch>
                  <a:fillRect/>
                </a:stretch>
              </a:blipFill>
            </p:spPr>
            <p:txBody>
              <a:bodyPr/>
              <a:lstStyle/>
              <a:p>
                <a:r>
                  <a:rPr lang="en-US">
                    <a:noFill/>
                  </a:rPr>
                  <a:t> </a:t>
                </a:r>
              </a:p>
            </p:txBody>
          </p:sp>
        </mc:Fallback>
      </mc:AlternateContent>
      <p:sp>
        <p:nvSpPr>
          <p:cNvPr id="12" name="Down Arrow 11"/>
          <p:cNvSpPr/>
          <p:nvPr/>
        </p:nvSpPr>
        <p:spPr>
          <a:xfrm>
            <a:off x="5867399" y="541337"/>
            <a:ext cx="381000" cy="533400"/>
          </a:xfrm>
          <a:prstGeom prst="downArrow">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3829050" y="83754"/>
            <a:ext cx="4457701" cy="461665"/>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Unknown Camera Parameters</a:t>
            </a:r>
          </a:p>
        </p:txBody>
      </p:sp>
      <mc:AlternateContent xmlns:mc="http://schemas.openxmlformats.org/markup-compatibility/2006" xmlns:a14="http://schemas.microsoft.com/office/drawing/2010/main">
        <mc:Choice Requires="a14">
          <p:sp>
            <p:nvSpPr>
              <p:cNvPr id="20" name="Object 19"/>
              <p:cNvSpPr txBox="1"/>
              <p:nvPr/>
            </p:nvSpPr>
            <p:spPr bwMode="auto">
              <a:xfrm>
                <a:off x="2393949" y="2286000"/>
                <a:ext cx="8471793" cy="923992"/>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0=</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14</m:t>
                          </m:r>
                        </m:sub>
                      </m:sSub>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𝑢𝑋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𝑢𝑌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𝑢𝑍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𝑢</m:t>
                      </m:r>
                    </m:oMath>
                  </m:oMathPara>
                </a14:m>
                <a:endParaRPr lang="en-US" sz="2000"/>
              </a:p>
            </p:txBody>
          </p:sp>
        </mc:Choice>
        <mc:Fallback xmlns="">
          <p:sp>
            <p:nvSpPr>
              <p:cNvPr id="20" name="Object 19"/>
              <p:cNvSpPr txBox="1">
                <a:spLocks noRot="1" noChangeAspect="1" noMove="1" noResize="1" noEditPoints="1" noAdjustHandles="1" noChangeArrowheads="1" noChangeShapeType="1" noTextEdit="1"/>
              </p:cNvSpPr>
              <p:nvPr/>
            </p:nvSpPr>
            <p:spPr bwMode="auto">
              <a:xfrm>
                <a:off x="2393949" y="2286000"/>
                <a:ext cx="8471793" cy="923992"/>
              </a:xfrm>
              <a:prstGeom prst="rect">
                <a:avLst/>
              </a:prstGeom>
              <a:blipFill>
                <a:blip r:embed="rId3"/>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Object 20"/>
              <p:cNvSpPr txBox="1"/>
              <p:nvPr/>
            </p:nvSpPr>
            <p:spPr bwMode="auto">
              <a:xfrm>
                <a:off x="2393948" y="2736848"/>
                <a:ext cx="8502652" cy="920751"/>
              </a:xfrm>
              <a:prstGeom prst="rect">
                <a:avLst/>
              </a:prstGeom>
              <a:noFill/>
              <a:ln>
                <a:noFill/>
              </a:ln>
            </p:spPr>
            <p:txBody>
              <a:bodyPr>
                <a:noAutofit/>
              </a:bodyPr>
              <a:lstStyle/>
              <a:p>
                <a:pPr/>
                <a14:m>
                  <m:oMathPara xmlns:m="http://schemas.openxmlformats.org/officeDocument/2006/math">
                    <m:oMathParaPr>
                      <m:jc m:val="left"/>
                    </m:oMathParaPr>
                    <m:oMath xmlns:m="http://schemas.openxmlformats.org/officeDocument/2006/math">
                      <m:r>
                        <a:rPr lang="en-US" sz="2000" i="1">
                          <a:solidFill>
                            <a:srgbClr val="000000"/>
                          </a:solidFill>
                          <a:latin typeface="Cambria Math" panose="02040503050406030204" pitchFamily="18" charset="0"/>
                        </a:rPr>
                        <m:t>0=</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21</m:t>
                          </m:r>
                        </m:sub>
                      </m:sSub>
                      <m:r>
                        <a:rPr lang="en-US" sz="2000" i="1">
                          <a:solidFill>
                            <a:srgbClr val="000000"/>
                          </a:solidFill>
                          <a:latin typeface="Cambria Math" panose="02040503050406030204" pitchFamily="18" charset="0"/>
                        </a:rPr>
                        <m:t>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22</m:t>
                          </m:r>
                        </m:sub>
                      </m:sSub>
                      <m:r>
                        <a:rPr lang="en-US" sz="2000" i="1">
                          <a:solidFill>
                            <a:srgbClr val="000000"/>
                          </a:solidFill>
                          <a:latin typeface="Cambria Math" panose="02040503050406030204" pitchFamily="18" charset="0"/>
                        </a:rPr>
                        <m:t>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23</m:t>
                          </m:r>
                        </m:sub>
                      </m:sSub>
                      <m:r>
                        <a:rPr lang="en-US" sz="2000" i="1">
                          <a:solidFill>
                            <a:srgbClr val="000000"/>
                          </a:solidFill>
                          <a:latin typeface="Cambria Math" panose="02040503050406030204" pitchFamily="18" charset="0"/>
                        </a:rPr>
                        <m:t>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24</m:t>
                          </m:r>
                        </m:sub>
                      </m:sSub>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31</m:t>
                          </m:r>
                        </m:sub>
                      </m:sSub>
                      <m:r>
                        <a:rPr lang="en-US" sz="2000" i="1">
                          <a:solidFill>
                            <a:srgbClr val="000000"/>
                          </a:solidFill>
                          <a:latin typeface="Cambria Math" panose="02040503050406030204" pitchFamily="18" charset="0"/>
                        </a:rPr>
                        <m:t>𝑣𝑋</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32</m:t>
                          </m:r>
                        </m:sub>
                      </m:sSub>
                      <m:r>
                        <a:rPr lang="en-US" sz="2000" i="1">
                          <a:solidFill>
                            <a:srgbClr val="000000"/>
                          </a:solidFill>
                          <a:latin typeface="Cambria Math" panose="02040503050406030204" pitchFamily="18" charset="0"/>
                        </a:rPr>
                        <m:t>𝑣𝑌</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33</m:t>
                          </m:r>
                        </m:sub>
                      </m:sSub>
                      <m:r>
                        <a:rPr lang="en-US" sz="2000" i="1">
                          <a:solidFill>
                            <a:srgbClr val="000000"/>
                          </a:solidFill>
                          <a:latin typeface="Cambria Math" panose="02040503050406030204" pitchFamily="18" charset="0"/>
                        </a:rPr>
                        <m:t>𝑣𝑍</m:t>
                      </m:r>
                      <m:r>
                        <a:rPr lang="en-US" sz="2000" i="1">
                          <a:solidFill>
                            <a:srgbClr val="000000"/>
                          </a:solidFill>
                          <a:latin typeface="Cambria Math" panose="02040503050406030204" pitchFamily="18" charset="0"/>
                        </a:rPr>
                        <m:t>−</m:t>
                      </m:r>
                      <m:sSub>
                        <m:sSubPr>
                          <m:ctrlPr>
                            <a:rPr lang="en-US" sz="2000" i="1">
                              <a:solidFill>
                                <a:srgbClr val="000000"/>
                              </a:solidFill>
                              <a:latin typeface="Cambria Math" panose="02040503050406030204" pitchFamily="18" charset="0"/>
                            </a:rPr>
                          </m:ctrlPr>
                        </m:sSubPr>
                        <m:e>
                          <m:r>
                            <a:rPr lang="en-US" sz="2000" i="1">
                              <a:solidFill>
                                <a:srgbClr val="000000"/>
                              </a:solidFill>
                              <a:latin typeface="Cambria Math" panose="02040503050406030204" pitchFamily="18" charset="0"/>
                            </a:rPr>
                            <m:t>𝑚</m:t>
                          </m:r>
                        </m:e>
                        <m:sub>
                          <m:r>
                            <a:rPr lang="en-US" sz="2000" i="1">
                              <a:solidFill>
                                <a:srgbClr val="000000"/>
                              </a:solidFill>
                              <a:latin typeface="Cambria Math" panose="02040503050406030204" pitchFamily="18" charset="0"/>
                            </a:rPr>
                            <m:t>34</m:t>
                          </m:r>
                        </m:sub>
                      </m:sSub>
                      <m:r>
                        <a:rPr lang="en-US" sz="2000" i="1">
                          <a:solidFill>
                            <a:srgbClr val="000000"/>
                          </a:solidFill>
                          <a:latin typeface="Cambria Math" panose="02040503050406030204" pitchFamily="18" charset="0"/>
                        </a:rPr>
                        <m:t>𝑣</m:t>
                      </m:r>
                    </m:oMath>
                  </m:oMathPara>
                </a14:m>
                <a:endParaRPr lang="en-US" sz="2000"/>
              </a:p>
            </p:txBody>
          </p:sp>
        </mc:Choice>
        <mc:Fallback xmlns="">
          <p:sp>
            <p:nvSpPr>
              <p:cNvPr id="21" name="Object 20"/>
              <p:cNvSpPr txBox="1">
                <a:spLocks noRot="1" noChangeAspect="1" noMove="1" noResize="1" noEditPoints="1" noAdjustHandles="1" noChangeArrowheads="1" noChangeShapeType="1" noTextEdit="1"/>
              </p:cNvSpPr>
              <p:nvPr/>
            </p:nvSpPr>
            <p:spPr bwMode="auto">
              <a:xfrm>
                <a:off x="2393948" y="2736848"/>
                <a:ext cx="8502652" cy="920751"/>
              </a:xfrm>
              <a:prstGeom prst="rect">
                <a:avLst/>
              </a:prstGeom>
              <a:blipFill>
                <a:blip r:embed="rId4"/>
                <a:stretch>
                  <a:fillRect/>
                </a:stretch>
              </a:blipFill>
              <a:ln>
                <a:noFill/>
              </a:ln>
            </p:spPr>
            <p:txBody>
              <a:bodyPr/>
              <a:lstStyle/>
              <a:p>
                <a:r>
                  <a:rPr lang="en-US">
                    <a:noFill/>
                  </a:rPr>
                  <a:t> </a:t>
                </a:r>
              </a:p>
            </p:txBody>
          </p:sp>
        </mc:Fallback>
      </mc:AlternateContent>
      <p:sp>
        <p:nvSpPr>
          <p:cNvPr id="14" name="Content Placeholder 2"/>
          <p:cNvSpPr>
            <a:spLocks noGrp="1"/>
          </p:cNvSpPr>
          <p:nvPr>
            <p:ph idx="1"/>
          </p:nvPr>
        </p:nvSpPr>
        <p:spPr>
          <a:xfrm>
            <a:off x="381000" y="3409522"/>
            <a:ext cx="6236289" cy="1140635"/>
          </a:xfrm>
        </p:spPr>
        <p:txBody>
          <a:bodyPr>
            <a:normAutofit/>
          </a:bodyPr>
          <a:lstStyle/>
          <a:p>
            <a:r>
              <a:rPr lang="en-US" sz="2400" dirty="0"/>
              <a:t>Method 1 – homogeneous linear system. Solve for m’s entries using linear least squares</a:t>
            </a:r>
          </a:p>
        </p:txBody>
      </p:sp>
      <p:sp>
        <p:nvSpPr>
          <p:cNvPr id="16" name="Content Placeholder 2"/>
          <p:cNvSpPr txBox="1">
            <a:spLocks/>
          </p:cNvSpPr>
          <p:nvPr/>
        </p:nvSpPr>
        <p:spPr bwMode="auto">
          <a:xfrm>
            <a:off x="8686800" y="3840745"/>
            <a:ext cx="4191000" cy="1295399"/>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[U, S, V] = </a:t>
            </a:r>
            <a:r>
              <a:rPr kumimoji="0" lang="en-US" sz="1800" b="0" i="0" u="none" strike="noStrike" kern="1200" cap="none" spc="0" normalizeH="0" baseline="0" noProof="0" dirty="0" err="1">
                <a:ln>
                  <a:noFill/>
                </a:ln>
                <a:solidFill>
                  <a:srgbClr val="000000"/>
                </a:solidFill>
                <a:effectLst/>
                <a:uLnTx/>
                <a:uFillTx/>
                <a:latin typeface="Courier New" panose="02070309020205020404" pitchFamily="49" charset="0"/>
                <a:ea typeface="+mn-ea"/>
                <a:cs typeface="+mn-cs"/>
              </a:rPr>
              <a:t>svd</a:t>
            </a: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(A);</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M = V(:,end);</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M = reshape(M,[],3)';</a:t>
            </a:r>
          </a:p>
        </p:txBody>
      </p:sp>
      <p:sp>
        <p:nvSpPr>
          <p:cNvPr id="17" name="Content Placeholder 2"/>
          <p:cNvSpPr txBox="1">
            <a:spLocks/>
          </p:cNvSpPr>
          <p:nvPr/>
        </p:nvSpPr>
        <p:spPr bwMode="auto">
          <a:xfrm>
            <a:off x="9091891" y="5219700"/>
            <a:ext cx="2521432" cy="121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a:ln>
                  <a:noFill/>
                </a:ln>
                <a:solidFill>
                  <a:prstClr val="black"/>
                </a:solidFill>
                <a:effectLst/>
                <a:uLnTx/>
                <a:uFillTx/>
                <a:latin typeface="Calibri"/>
                <a:ea typeface="+mn-ea"/>
                <a:cs typeface="+mn-cs"/>
              </a:rPr>
              <a:t>For python, see</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err="1">
                <a:ln>
                  <a:noFill/>
                </a:ln>
                <a:solidFill>
                  <a:prstClr val="black"/>
                </a:solidFill>
                <a:effectLst/>
                <a:uLnTx/>
                <a:uFillTx/>
                <a:latin typeface="Calibri"/>
                <a:ea typeface="+mn-ea"/>
                <a:cs typeface="+mn-cs"/>
              </a:rPr>
              <a:t>numpy.linalg.svd</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mc:AlternateContent xmlns:mc="http://schemas.openxmlformats.org/markup-compatibility/2006" xmlns:a14="http://schemas.microsoft.com/office/drawing/2010/main">
        <mc:Choice Requires="a14">
          <p:sp>
            <p:nvSpPr>
              <p:cNvPr id="19" name="Object 3">
                <a:extLst>
                  <a:ext uri="{FF2B5EF4-FFF2-40B4-BE49-F238E27FC236}">
                    <a16:creationId xmlns:a16="http://schemas.microsoft.com/office/drawing/2014/main" id="{0CB6D7D6-0587-A81F-60A2-B1F23B41D4AB}"/>
                  </a:ext>
                </a:extLst>
              </p:cNvPr>
              <p:cNvSpPr txBox="1"/>
              <p:nvPr/>
            </p:nvSpPr>
            <p:spPr bwMode="auto">
              <a:xfrm>
                <a:off x="3429000" y="685800"/>
                <a:ext cx="5334000" cy="2349499"/>
              </a:xfrm>
              <a:prstGeom prst="rect">
                <a:avLst/>
              </a:prstGeom>
              <a:noFill/>
              <a:ln>
                <a:noFill/>
              </a:ln>
            </p:spPr>
            <p:txBody>
              <a:bodyPr>
                <a:normAutofit fontScale="92500"/>
              </a:bodyPr>
              <a:lstStyle/>
              <a:p>
                <a:pPr/>
                <a14:m>
                  <m:oMathPara xmlns:m="http://schemas.openxmlformats.org/officeDocument/2006/math">
                    <m:oMathParaPr>
                      <m:jc m:val="left"/>
                    </m:oMathParaPr>
                    <m:oMath xmlns:m="http://schemas.openxmlformats.org/officeDocument/2006/math">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a:solidFill>
                                    <a:srgbClr val="000000"/>
                                  </a:solidFill>
                                  <a:latin typeface="Cambria Math" panose="02040503050406030204" pitchFamily="18" charset="0"/>
                                </a:rPr>
                              </m:ctrlPr>
                            </m:mPr>
                            <m:mr>
                              <m:e>
                                <m:r>
                                  <a:rPr lang="en-US" sz="2800" i="1">
                                    <a:solidFill>
                                      <a:srgbClr val="000000"/>
                                    </a:solidFill>
                                    <a:latin typeface="Cambria Math" panose="02040503050406030204" pitchFamily="18" charset="0"/>
                                  </a:rPr>
                                  <m:t>𝑠𝑢</m:t>
                                </m:r>
                              </m:e>
                            </m:mr>
                            <m:mr>
                              <m:e>
                                <m:r>
                                  <a:rPr lang="en-US" sz="2800" i="1">
                                    <a:solidFill>
                                      <a:srgbClr val="000000"/>
                                    </a:solidFill>
                                    <a:latin typeface="Cambria Math" panose="02040503050406030204" pitchFamily="18" charset="0"/>
                                  </a:rPr>
                                  <m:t>𝑠𝑣</m:t>
                                </m:r>
                              </m:e>
                            </m:mr>
                            <m:mr>
                              <m:e>
                                <m:r>
                                  <a:rPr lang="en-US" sz="2800" i="1">
                                    <a:solidFill>
                                      <a:srgbClr val="000000"/>
                                    </a:solidFill>
                                    <a:latin typeface="Cambria Math" panose="02040503050406030204" pitchFamily="18" charset="0"/>
                                  </a:rPr>
                                  <m:t>𝑠</m:t>
                                </m:r>
                              </m:e>
                            </m:mr>
                          </m:m>
                        </m:e>
                      </m:d>
                      <m:r>
                        <a:rPr lang="en-US" sz="2800" i="1">
                          <a:solidFill>
                            <a:srgbClr val="000000"/>
                          </a:solidFill>
                          <a:latin typeface="Cambria Math" panose="02040503050406030204" pitchFamily="18" charset="0"/>
                        </a:rPr>
                        <m:t>=</m:t>
                      </m:r>
                      <m:d>
                        <m:dPr>
                          <m:begChr m:val="["/>
                          <m:endChr m:val="]"/>
                          <m:ctrlPr>
                            <a:rPr lang="en-US" sz="2800" i="1">
                              <a:solidFill>
                                <a:srgbClr val="000000"/>
                              </a:solidFill>
                              <a:latin typeface="Cambria Math" panose="02040503050406030204" pitchFamily="18" charset="0"/>
                            </a:rPr>
                          </m:ctrlPr>
                        </m:dPr>
                        <m:e>
                          <m:m>
                            <m:mPr>
                              <m:plcHide m:val="on"/>
                              <m:mcs>
                                <m:mc>
                                  <m:mcPr>
                                    <m:count m:val="4"/>
                                    <m:mcJc m:val="center"/>
                                  </m:mcPr>
                                </m:mc>
                              </m:mcs>
                              <m:ctrlPr>
                                <a:rPr lang="en-US" sz="2800" i="1">
                                  <a:solidFill>
                                    <a:srgbClr val="000000"/>
                                  </a:solidFill>
                                  <a:latin typeface="Cambria Math" panose="02040503050406030204" pitchFamily="18" charset="0"/>
                                </a:rPr>
                              </m:ctrlPr>
                            </m:mP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14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24</m:t>
                                    </m:r>
                                  </m:sub>
                                </m:sSub>
                              </m:e>
                            </m:mr>
                            <m:mr>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31</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32</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33</m:t>
                                    </m:r>
                                  </m:sub>
                                </m:sSub>
                              </m:e>
                              <m:e>
                                <m:sSub>
                                  <m:sSubPr>
                                    <m:ctrlPr>
                                      <a:rPr lang="en-US" sz="2800" i="1">
                                        <a:solidFill>
                                          <a:srgbClr val="000000"/>
                                        </a:solidFill>
                                        <a:latin typeface="Cambria Math" panose="02040503050406030204" pitchFamily="18" charset="0"/>
                                      </a:rPr>
                                    </m:ctrlPr>
                                  </m:sSubPr>
                                  <m:e>
                                    <m:r>
                                      <a:rPr lang="en-US" sz="2800" i="1">
                                        <a:solidFill>
                                          <a:srgbClr val="000000"/>
                                        </a:solidFill>
                                        <a:latin typeface="Cambria Math" panose="02040503050406030204" pitchFamily="18" charset="0"/>
                                      </a:rPr>
                                      <m:t>𝑚</m:t>
                                    </m:r>
                                  </m:e>
                                  <m:sub>
                                    <m:r>
                                      <a:rPr lang="en-US" sz="2800" i="1">
                                        <a:solidFill>
                                          <a:srgbClr val="000000"/>
                                        </a:solidFill>
                                        <a:latin typeface="Cambria Math" panose="02040503050406030204" pitchFamily="18" charset="0"/>
                                      </a:rPr>
                                      <m:t>34</m:t>
                                    </m:r>
                                  </m:sub>
                                </m:sSub>
                              </m:e>
                            </m:mr>
                          </m:m>
                        </m:e>
                      </m:d>
                      <m:d>
                        <m:dPr>
                          <m:begChr m:val="["/>
                          <m:endChr m:val="]"/>
                          <m:ctrlPr>
                            <a:rPr lang="en-US" sz="2800" i="1">
                              <a:solidFill>
                                <a:srgbClr val="000000"/>
                              </a:solidFill>
                              <a:latin typeface="Cambria Math" panose="02040503050406030204" pitchFamily="18" charset="0"/>
                            </a:rPr>
                          </m:ctrlPr>
                        </m:dPr>
                        <m:e>
                          <m:m>
                            <m:mPr>
                              <m:plcHide m:val="on"/>
                              <m:mcs>
                                <m:mc>
                                  <m:mcPr>
                                    <m:count m:val="1"/>
                                    <m:mcJc m:val="center"/>
                                  </m:mcPr>
                                </m:mc>
                              </m:mcs>
                              <m:ctrlPr>
                                <a:rPr lang="en-US" sz="2800" i="1">
                                  <a:solidFill>
                                    <a:srgbClr val="000000"/>
                                  </a:solidFill>
                                  <a:latin typeface="Cambria Math" panose="02040503050406030204" pitchFamily="18" charset="0"/>
                                </a:rPr>
                              </m:ctrlPr>
                            </m:mPr>
                            <m:mr>
                              <m:e>
                                <m:r>
                                  <a:rPr lang="en-US" sz="2800" i="1">
                                    <a:solidFill>
                                      <a:srgbClr val="000000"/>
                                    </a:solidFill>
                                    <a:latin typeface="Cambria Math" panose="02040503050406030204" pitchFamily="18" charset="0"/>
                                  </a:rPr>
                                  <m:t>𝑋</m:t>
                                </m:r>
                              </m:e>
                            </m:mr>
                            <m:mr>
                              <m:e>
                                <m:r>
                                  <a:rPr lang="en-US" sz="2800" i="1">
                                    <a:solidFill>
                                      <a:srgbClr val="000000"/>
                                    </a:solidFill>
                                    <a:latin typeface="Cambria Math" panose="02040503050406030204" pitchFamily="18" charset="0"/>
                                  </a:rPr>
                                  <m:t>𝑌</m:t>
                                </m:r>
                              </m:e>
                            </m:mr>
                            <m:mr>
                              <m:e>
                                <m:r>
                                  <a:rPr lang="en-US" sz="2800" i="1">
                                    <a:solidFill>
                                      <a:srgbClr val="000000"/>
                                    </a:solidFill>
                                    <a:latin typeface="Cambria Math" panose="02040503050406030204" pitchFamily="18" charset="0"/>
                                  </a:rPr>
                                  <m:t>𝑍</m:t>
                                </m:r>
                              </m:e>
                            </m:mr>
                            <m:mr>
                              <m:e>
                                <m:r>
                                  <a:rPr lang="en-US" sz="2800" i="1">
                                    <a:solidFill>
                                      <a:srgbClr val="000000"/>
                                    </a:solidFill>
                                    <a:latin typeface="Cambria Math" panose="02040503050406030204" pitchFamily="18" charset="0"/>
                                  </a:rPr>
                                  <m:t>1</m:t>
                                </m:r>
                              </m:e>
                            </m:mr>
                          </m:m>
                        </m:e>
                      </m:d>
                    </m:oMath>
                  </m:oMathPara>
                </a14:m>
                <a:endParaRPr lang="en-US" dirty="0"/>
              </a:p>
            </p:txBody>
          </p:sp>
        </mc:Choice>
        <mc:Fallback xmlns="">
          <p:sp>
            <p:nvSpPr>
              <p:cNvPr id="19" name="Object 3">
                <a:extLst>
                  <a:ext uri="{FF2B5EF4-FFF2-40B4-BE49-F238E27FC236}">
                    <a16:creationId xmlns:a16="http://schemas.microsoft.com/office/drawing/2014/main" id="{0CB6D7D6-0587-A81F-60A2-B1F23B41D4AB}"/>
                  </a:ext>
                </a:extLst>
              </p:cNvPr>
              <p:cNvSpPr txBox="1">
                <a:spLocks noRot="1" noChangeAspect="1" noMove="1" noResize="1" noEditPoints="1" noAdjustHandles="1" noChangeArrowheads="1" noChangeShapeType="1" noTextEdit="1"/>
              </p:cNvSpPr>
              <p:nvPr/>
            </p:nvSpPr>
            <p:spPr bwMode="auto">
              <a:xfrm>
                <a:off x="3429000" y="685800"/>
                <a:ext cx="5334000" cy="2349499"/>
              </a:xfrm>
              <a:prstGeom prst="rect">
                <a:avLst/>
              </a:prstGeom>
              <a:blipFill>
                <a:blip r:embed="rId5"/>
                <a:stretch>
                  <a:fillRect/>
                </a:stretch>
              </a:blipFill>
              <a:ln>
                <a:noFill/>
              </a:ln>
            </p:spPr>
            <p:txBody>
              <a:bodyPr/>
              <a:lstStyle/>
              <a:p>
                <a:r>
                  <a:rPr lang="en-US">
                    <a:noFill/>
                  </a:rPr>
                  <a:t> </a:t>
                </a:r>
              </a:p>
            </p:txBody>
          </p:sp>
        </mc:Fallback>
      </mc:AlternateContent>
      <p:sp>
        <p:nvSpPr>
          <p:cNvPr id="22" name="TextBox 21">
            <a:extLst>
              <a:ext uri="{FF2B5EF4-FFF2-40B4-BE49-F238E27FC236}">
                <a16:creationId xmlns:a16="http://schemas.microsoft.com/office/drawing/2014/main" id="{70C8686D-9ED7-3894-0D6E-470E6414F9DD}"/>
              </a:ext>
            </a:extLst>
          </p:cNvPr>
          <p:cNvSpPr txBox="1"/>
          <p:nvPr/>
        </p:nvSpPr>
        <p:spPr>
          <a:xfrm>
            <a:off x="9220200" y="921603"/>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23" name="TextBox 22">
            <a:extLst>
              <a:ext uri="{FF2B5EF4-FFF2-40B4-BE49-F238E27FC236}">
                <a16:creationId xmlns:a16="http://schemas.microsoft.com/office/drawing/2014/main" id="{5612227B-F5A4-DFD5-5A47-2573DD03F15D}"/>
              </a:ext>
            </a:extLst>
          </p:cNvPr>
          <p:cNvSpPr txBox="1"/>
          <p:nvPr/>
        </p:nvSpPr>
        <p:spPr>
          <a:xfrm>
            <a:off x="1004015" y="967728"/>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0272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598181"/>
            <a:ext cx="6705600" cy="1897619"/>
          </a:xfrm>
        </p:spPr>
        <p:txBody>
          <a:bodyPr>
            <a:normAutofit/>
          </a:bodyPr>
          <a:lstStyle/>
          <a:p>
            <a:r>
              <a:rPr lang="en-US" sz="2400" dirty="0"/>
              <a:t>Method 2 – nonhomogeneous linear system. Solve for m’s entries using linear least squares</a:t>
            </a:r>
          </a:p>
          <a:p>
            <a:endParaRPr lang="en-US" sz="2400" dirty="0"/>
          </a:p>
          <a:p>
            <a:endParaRPr lang="en-US" sz="2400" dirty="0"/>
          </a:p>
          <a:p>
            <a:endParaRPr lang="en-US" sz="2400" dirty="0"/>
          </a:p>
          <a:p>
            <a:endParaRPr lang="en-US" sz="2400" dirty="0"/>
          </a:p>
          <a:p>
            <a:endParaRPr lang="en-US" sz="2400" dirty="0"/>
          </a:p>
          <a:p>
            <a:endParaRPr lang="en-US" sz="2400" dirty="0"/>
          </a:p>
        </p:txBody>
      </p:sp>
      <mc:AlternateContent xmlns:mc="http://schemas.openxmlformats.org/markup-compatibility/2006" xmlns:a14="http://schemas.microsoft.com/office/drawing/2010/main">
        <mc:Choice Requires="a14">
          <p:sp>
            <p:nvSpPr>
              <p:cNvPr id="6" name="Object 5"/>
              <p:cNvSpPr txBox="1"/>
              <p:nvPr/>
            </p:nvSpPr>
            <p:spPr bwMode="auto">
              <a:xfrm>
                <a:off x="152400" y="3657601"/>
                <a:ext cx="8001000" cy="3154362"/>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d>
                        <m:dPr>
                          <m:begChr m:val="["/>
                          <m:endChr m:val="]"/>
                          <m:ctrlPr>
                            <a:rPr lang="en-US" i="1">
                              <a:solidFill>
                                <a:srgbClr val="000000"/>
                              </a:solidFill>
                              <a:latin typeface="Cambria Math" panose="02040503050406030204" pitchFamily="18" charset="0"/>
                            </a:rPr>
                          </m:ctrlPr>
                        </m:dPr>
                        <m:e>
                          <m:m>
                            <m:mPr>
                              <m:plcHide m:val="on"/>
                              <m:mcs>
                                <m:mc>
                                  <m:mcPr>
                                    <m:count m:val="11"/>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mr>
                            <m:mr>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1</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1</m:t>
                                    </m:r>
                                  </m:sub>
                                </m:sSub>
                              </m:e>
                            </m:mr>
                            <m:mr>
                              <m:e/>
                              <m:e/>
                              <m:e/>
                              <m:e/>
                              <m:e/>
                              <m:e/>
                              <m:e>
                                <m:r>
                                  <a:rPr lang="en-US" i="1">
                                    <a:solidFill>
                                      <a:srgbClr val="000000"/>
                                    </a:solidFill>
                                    <a:latin typeface="Cambria Math" panose="02040503050406030204" pitchFamily="18" charset="0"/>
                                  </a:rPr>
                                  <m:t>⋮</m:t>
                                </m:r>
                              </m:e>
                              <m:e/>
                              <m:e/>
                              <m:e/>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mr>
                            <m:mr>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r>
                                  <a:rPr lang="en-US" i="1">
                                    <a:solidFill>
                                      <a:srgbClr val="000000"/>
                                    </a:solidFill>
                                    <a:latin typeface="Cambria Math" panose="02040503050406030204" pitchFamily="18" charset="0"/>
                                  </a:rPr>
                                  <m:t>0</m:t>
                                </m:r>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1</m:t>
                                </m:r>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𝑋</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𝑌</m:t>
                                    </m:r>
                                  </m:e>
                                  <m:sub>
                                    <m:r>
                                      <a:rPr lang="en-US" i="1">
                                        <a:solidFill>
                                          <a:srgbClr val="000000"/>
                                        </a:solidFill>
                                        <a:latin typeface="Cambria Math" panose="02040503050406030204" pitchFamily="18" charset="0"/>
                                      </a:rPr>
                                      <m:t>𝑛</m:t>
                                    </m:r>
                                  </m:sub>
                                </m:sSub>
                              </m:e>
                              <m:e>
                                <m:r>
                                  <a:rPr lang="en-US" i="1">
                                    <a:solidFill>
                                      <a:srgbClr val="000000"/>
                                    </a:solidFill>
                                    <a:latin typeface="Cambria Math" panose="02040503050406030204" pitchFamily="18" charset="0"/>
                                  </a:rPr>
                                  <m:t>−</m:t>
                                </m:r>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𝑍</m:t>
                                    </m:r>
                                  </m:e>
                                  <m:sub>
                                    <m:r>
                                      <a:rPr lang="en-US" i="1">
                                        <a:solidFill>
                                          <a:srgbClr val="000000"/>
                                        </a:solidFill>
                                        <a:latin typeface="Cambria Math" panose="02040503050406030204" pitchFamily="18" charset="0"/>
                                      </a:rPr>
                                      <m:t>𝑛</m:t>
                                    </m:r>
                                  </m:sub>
                                </m:sSub>
                              </m:e>
                            </m:mr>
                          </m:m>
                        </m:e>
                      </m:d>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13</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23</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32</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33</m:t>
                                    </m:r>
                                  </m:sub>
                                </m:sSub>
                              </m:e>
                            </m:mr>
                          </m:m>
                        </m:e>
                      </m:d>
                      <m:r>
                        <a:rPr lang="en-US" i="1">
                          <a:solidFill>
                            <a:srgbClr val="000000"/>
                          </a:solidFill>
                          <a:latin typeface="Cambria Math" panose="02040503050406030204" pitchFamily="18" charset="0"/>
                        </a:rPr>
                        <m:t>=</m:t>
                      </m:r>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1</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1</m:t>
                                    </m:r>
                                  </m:sub>
                                </m:sSub>
                              </m:e>
                            </m:mr>
                            <m:mr>
                              <m:e>
                                <m:r>
                                  <a:rPr lang="en-US" i="1">
                                    <a:solidFill>
                                      <a:srgbClr val="000000"/>
                                    </a:solidFill>
                                    <a:latin typeface="Cambria Math" panose="02040503050406030204" pitchFamily="18" charset="0"/>
                                  </a:rPr>
                                  <m:t>⋮</m:t>
                                </m:r>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𝑢</m:t>
                                    </m:r>
                                  </m:e>
                                  <m:sub>
                                    <m:r>
                                      <a:rPr lang="en-US" i="1">
                                        <a:solidFill>
                                          <a:srgbClr val="000000"/>
                                        </a:solidFill>
                                        <a:latin typeface="Cambria Math" panose="02040503050406030204" pitchFamily="18" charset="0"/>
                                      </a:rPr>
                                      <m:t>𝑛</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𝑣</m:t>
                                    </m:r>
                                  </m:e>
                                  <m:sub>
                                    <m:r>
                                      <a:rPr lang="en-US" i="1">
                                        <a:solidFill>
                                          <a:srgbClr val="000000"/>
                                        </a:solidFill>
                                        <a:latin typeface="Cambria Math" panose="02040503050406030204" pitchFamily="18" charset="0"/>
                                      </a:rPr>
                                      <m:t>𝑛</m:t>
                                    </m:r>
                                  </m:sub>
                                </m:sSub>
                              </m:e>
                            </m:mr>
                          </m:m>
                        </m:e>
                      </m:d>
                    </m:oMath>
                  </m:oMathPara>
                </a14:m>
                <a:endParaRPr lang="en-US" dirty="0"/>
              </a:p>
            </p:txBody>
          </p:sp>
        </mc:Choice>
        <mc:Fallback xmlns="">
          <p:sp>
            <p:nvSpPr>
              <p:cNvPr id="6" name="Object 5"/>
              <p:cNvSpPr txBox="1">
                <a:spLocks noRot="1" noChangeAspect="1" noMove="1" noResize="1" noEditPoints="1" noAdjustHandles="1" noChangeArrowheads="1" noChangeShapeType="1" noTextEdit="1"/>
              </p:cNvSpPr>
              <p:nvPr/>
            </p:nvSpPr>
            <p:spPr bwMode="auto">
              <a:xfrm>
                <a:off x="152400" y="3657601"/>
                <a:ext cx="8001000" cy="3154362"/>
              </a:xfrm>
              <a:prstGeom prst="rect">
                <a:avLst/>
              </a:prstGeom>
              <a:blipFill>
                <a:blip r:embed="rId2"/>
                <a:stretch>
                  <a:fillRect/>
                </a:stretch>
              </a:blipFill>
            </p:spPr>
            <p:txBody>
              <a:bodyPr/>
              <a:lstStyle/>
              <a:p>
                <a:r>
                  <a:rPr lang="en-US">
                    <a:noFill/>
                  </a:rPr>
                  <a:t> </a:t>
                </a:r>
              </a:p>
            </p:txBody>
          </p:sp>
        </mc:Fallback>
      </mc:AlternateContent>
      <p:sp>
        <p:nvSpPr>
          <p:cNvPr id="7" name="TextBox 6"/>
          <p:cNvSpPr txBox="1"/>
          <p:nvPr/>
        </p:nvSpPr>
        <p:spPr>
          <a:xfrm>
            <a:off x="3581400" y="3810000"/>
            <a:ext cx="1281120"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Ax</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b</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form</a:t>
            </a:r>
          </a:p>
        </p:txBody>
      </p:sp>
      <p:sp>
        <p:nvSpPr>
          <p:cNvPr id="8" name="Content Placeholder 2"/>
          <p:cNvSpPr txBox="1">
            <a:spLocks/>
          </p:cNvSpPr>
          <p:nvPr/>
        </p:nvSpPr>
        <p:spPr bwMode="auto">
          <a:xfrm>
            <a:off x="8077200" y="3821307"/>
            <a:ext cx="4267200" cy="121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M = A\Y;</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M = [M;1];</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0" i="0" u="none" strike="noStrike" kern="1200" cap="none" spc="0" normalizeH="0" baseline="0" noProof="0" dirty="0">
                <a:ln>
                  <a:noFill/>
                </a:ln>
                <a:solidFill>
                  <a:srgbClr val="000000"/>
                </a:solidFill>
                <a:effectLst/>
                <a:uLnTx/>
                <a:uFillTx/>
                <a:latin typeface="Courier New" panose="02070309020205020404" pitchFamily="49" charset="0"/>
                <a:ea typeface="+mn-ea"/>
                <a:cs typeface="+mn-cs"/>
              </a:rPr>
              <a:t>M = reshape(M,[],3)';</a:t>
            </a:r>
          </a:p>
        </p:txBody>
      </p:sp>
      <mc:AlternateContent xmlns:mc="http://schemas.openxmlformats.org/markup-compatibility/2006" xmlns:a14="http://schemas.microsoft.com/office/drawing/2010/main">
        <mc:Choice Requires="a14">
          <p:sp>
            <p:nvSpPr>
              <p:cNvPr id="9" name="Object 8"/>
              <p:cNvSpPr txBox="1"/>
              <p:nvPr/>
            </p:nvSpPr>
            <p:spPr bwMode="auto">
              <a:xfrm>
                <a:off x="3963194" y="704963"/>
                <a:ext cx="4270375" cy="1806575"/>
              </a:xfrm>
              <a:prstGeom prst="rect">
                <a:avLst/>
              </a:prstGeom>
              <a:noFill/>
              <a:ln>
                <a:noFill/>
              </a:ln>
            </p:spPr>
            <p:txBody>
              <a:bodyPr>
                <a:normAutofit/>
              </a:bodyPr>
              <a:lstStyle/>
              <a:p>
                <a:pPr/>
                <a14:m>
                  <m:oMathPara xmlns:m="http://schemas.openxmlformats.org/officeDocument/2006/math">
                    <m:oMathParaPr>
                      <m:jc m:val="left"/>
                    </m:oMathParaPr>
                    <m:oMath xmlns:m="http://schemas.openxmlformats.org/officeDocument/2006/math">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r>
                                  <a:rPr lang="en-US" i="1">
                                    <a:solidFill>
                                      <a:srgbClr val="000000"/>
                                    </a:solidFill>
                                    <a:latin typeface="Cambria Math" panose="02040503050406030204" pitchFamily="18" charset="0"/>
                                  </a:rPr>
                                  <m:t>𝑠𝑢</m:t>
                                </m:r>
                              </m:e>
                            </m:mr>
                            <m:mr>
                              <m:e>
                                <m:r>
                                  <a:rPr lang="en-US" i="1">
                                    <a:solidFill>
                                      <a:srgbClr val="000000"/>
                                    </a:solidFill>
                                    <a:latin typeface="Cambria Math" panose="02040503050406030204" pitchFamily="18" charset="0"/>
                                  </a:rPr>
                                  <m:t>𝑠𝑣</m:t>
                                </m:r>
                              </m:e>
                            </m:mr>
                            <m:mr>
                              <m:e>
                                <m:r>
                                  <a:rPr lang="en-US" i="1">
                                    <a:solidFill>
                                      <a:srgbClr val="000000"/>
                                    </a:solidFill>
                                    <a:latin typeface="Cambria Math" panose="02040503050406030204" pitchFamily="18" charset="0"/>
                                  </a:rPr>
                                  <m:t>𝑠</m:t>
                                </m:r>
                              </m:e>
                            </m:mr>
                          </m:m>
                        </m:e>
                      </m:d>
                      <m:r>
                        <a:rPr lang="en-US" i="1">
                          <a:solidFill>
                            <a:srgbClr val="000000"/>
                          </a:solidFill>
                          <a:latin typeface="Cambria Math" panose="02040503050406030204" pitchFamily="18" charset="0"/>
                        </a:rPr>
                        <m:t>=</m:t>
                      </m:r>
                      <m:d>
                        <m:dPr>
                          <m:begChr m:val="["/>
                          <m:endChr m:val="]"/>
                          <m:ctrlPr>
                            <a:rPr lang="en-US" i="1">
                              <a:solidFill>
                                <a:srgbClr val="000000"/>
                              </a:solidFill>
                              <a:latin typeface="Cambria Math" panose="02040503050406030204" pitchFamily="18" charset="0"/>
                            </a:rPr>
                          </m:ctrlPr>
                        </m:dPr>
                        <m:e>
                          <m:m>
                            <m:mPr>
                              <m:plcHide m:val="on"/>
                              <m:mcs>
                                <m:mc>
                                  <m:mcPr>
                                    <m:count m:val="4"/>
                                    <m:mcJc m:val="center"/>
                                  </m:mcPr>
                                </m:mc>
                              </m:mcs>
                              <m:ctrlPr>
                                <a:rPr lang="en-US" i="1">
                                  <a:solidFill>
                                    <a:srgbClr val="000000"/>
                                  </a:solidFill>
                                  <a:latin typeface="Cambria Math" panose="02040503050406030204" pitchFamily="18" charset="0"/>
                                </a:rPr>
                              </m:ctrlPr>
                            </m:mP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12</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13</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14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22</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23</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24</m:t>
                                    </m:r>
                                  </m:sub>
                                </m:sSub>
                              </m:e>
                            </m:mr>
                            <m:mr>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31</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32</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33</m:t>
                                    </m:r>
                                  </m:sub>
                                </m:sSub>
                              </m:e>
                              <m:e>
                                <m:sSub>
                                  <m:sSubPr>
                                    <m:ctrlPr>
                                      <a:rPr lang="en-US" i="1">
                                        <a:solidFill>
                                          <a:srgbClr val="000000"/>
                                        </a:solidFill>
                                        <a:latin typeface="Cambria Math" panose="02040503050406030204" pitchFamily="18" charset="0"/>
                                      </a:rPr>
                                    </m:ctrlPr>
                                  </m:sSubPr>
                                  <m:e>
                                    <m:r>
                                      <a:rPr lang="en-US" i="1">
                                        <a:solidFill>
                                          <a:srgbClr val="000000"/>
                                        </a:solidFill>
                                        <a:latin typeface="Cambria Math" panose="02040503050406030204" pitchFamily="18" charset="0"/>
                                      </a:rPr>
                                      <m:t>𝑚</m:t>
                                    </m:r>
                                  </m:e>
                                  <m:sub>
                                    <m:r>
                                      <a:rPr lang="en-US" i="1">
                                        <a:solidFill>
                                          <a:srgbClr val="000000"/>
                                        </a:solidFill>
                                        <a:latin typeface="Cambria Math" panose="02040503050406030204" pitchFamily="18" charset="0"/>
                                      </a:rPr>
                                      <m:t>34</m:t>
                                    </m:r>
                                  </m:sub>
                                </m:sSub>
                              </m:e>
                            </m:mr>
                          </m:m>
                        </m:e>
                      </m:d>
                      <m:d>
                        <m:dPr>
                          <m:begChr m:val="["/>
                          <m:endChr m:val="]"/>
                          <m:ctrlPr>
                            <a:rPr lang="en-US" i="1">
                              <a:solidFill>
                                <a:srgbClr val="000000"/>
                              </a:solidFill>
                              <a:latin typeface="Cambria Math" panose="02040503050406030204" pitchFamily="18" charset="0"/>
                            </a:rPr>
                          </m:ctrlPr>
                        </m:dPr>
                        <m:e>
                          <m:m>
                            <m:mPr>
                              <m:plcHide m:val="on"/>
                              <m:mcs>
                                <m:mc>
                                  <m:mcPr>
                                    <m:count m:val="1"/>
                                    <m:mcJc m:val="center"/>
                                  </m:mcPr>
                                </m:mc>
                              </m:mcs>
                              <m:ctrlPr>
                                <a:rPr lang="en-US" i="1">
                                  <a:solidFill>
                                    <a:srgbClr val="000000"/>
                                  </a:solidFill>
                                  <a:latin typeface="Cambria Math" panose="02040503050406030204" pitchFamily="18" charset="0"/>
                                </a:rPr>
                              </m:ctrlPr>
                            </m:mPr>
                            <m:mr>
                              <m:e>
                                <m:r>
                                  <a:rPr lang="en-US" i="1">
                                    <a:solidFill>
                                      <a:srgbClr val="000000"/>
                                    </a:solidFill>
                                    <a:latin typeface="Cambria Math" panose="02040503050406030204" pitchFamily="18" charset="0"/>
                                  </a:rPr>
                                  <m:t>𝑋</m:t>
                                </m:r>
                              </m:e>
                            </m:mr>
                            <m:mr>
                              <m:e>
                                <m:r>
                                  <a:rPr lang="en-US" i="1">
                                    <a:solidFill>
                                      <a:srgbClr val="000000"/>
                                    </a:solidFill>
                                    <a:latin typeface="Cambria Math" panose="02040503050406030204" pitchFamily="18" charset="0"/>
                                  </a:rPr>
                                  <m:t>𝑌</m:t>
                                </m:r>
                              </m:e>
                            </m:mr>
                            <m:mr>
                              <m:e>
                                <m:r>
                                  <a:rPr lang="en-US" i="1">
                                    <a:solidFill>
                                      <a:srgbClr val="000000"/>
                                    </a:solidFill>
                                    <a:latin typeface="Cambria Math" panose="02040503050406030204" pitchFamily="18" charset="0"/>
                                  </a:rPr>
                                  <m:t>𝑍</m:t>
                                </m:r>
                              </m:e>
                            </m:mr>
                            <m:mr>
                              <m:e>
                                <m:r>
                                  <a:rPr lang="en-US" i="1">
                                    <a:solidFill>
                                      <a:srgbClr val="000000"/>
                                    </a:solidFill>
                                    <a:latin typeface="Cambria Math" panose="02040503050406030204" pitchFamily="18" charset="0"/>
                                  </a:rPr>
                                  <m:t>1</m:t>
                                </m:r>
                              </m:e>
                            </m:mr>
                          </m:m>
                        </m:e>
                      </m:d>
                    </m:oMath>
                  </m:oMathPara>
                </a14:m>
                <a:endParaRPr lang="en-US"/>
              </a:p>
            </p:txBody>
          </p:sp>
        </mc:Choice>
        <mc:Fallback xmlns="">
          <p:sp>
            <p:nvSpPr>
              <p:cNvPr id="9" name="Object 8"/>
              <p:cNvSpPr txBox="1">
                <a:spLocks noRot="1" noChangeAspect="1" noMove="1" noResize="1" noEditPoints="1" noAdjustHandles="1" noChangeArrowheads="1" noChangeShapeType="1" noTextEdit="1"/>
              </p:cNvSpPr>
              <p:nvPr/>
            </p:nvSpPr>
            <p:spPr bwMode="auto">
              <a:xfrm>
                <a:off x="3963194" y="704963"/>
                <a:ext cx="4270375" cy="1806575"/>
              </a:xfrm>
              <a:prstGeom prst="rect">
                <a:avLst/>
              </a:prstGeom>
              <a:blipFill>
                <a:blip r:embed="rId3"/>
                <a:stretch>
                  <a:fillRect/>
                </a:stretch>
              </a:blipFill>
              <a:ln>
                <a:noFill/>
              </a:ln>
            </p:spPr>
            <p:txBody>
              <a:bodyPr/>
              <a:lstStyle/>
              <a:p>
                <a:r>
                  <a:rPr lang="en-US">
                    <a:noFill/>
                  </a:rPr>
                  <a:t> </a:t>
                </a:r>
              </a:p>
            </p:txBody>
          </p:sp>
        </mc:Fallback>
      </mc:AlternateContent>
      <p:sp>
        <p:nvSpPr>
          <p:cNvPr id="10" name="TextBox 9"/>
          <p:cNvSpPr txBox="1"/>
          <p:nvPr/>
        </p:nvSpPr>
        <p:spPr>
          <a:xfrm>
            <a:off x="8077200" y="1192751"/>
            <a:ext cx="19050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3d locations</a:t>
            </a:r>
          </a:p>
        </p:txBody>
      </p:sp>
      <p:sp>
        <p:nvSpPr>
          <p:cNvPr id="11" name="TextBox 10"/>
          <p:cNvSpPr txBox="1"/>
          <p:nvPr/>
        </p:nvSpPr>
        <p:spPr>
          <a:xfrm>
            <a:off x="1905793" y="1156302"/>
            <a:ext cx="2057400" cy="8309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rPr>
              <a:t>Known 2d image </a:t>
            </a:r>
            <a:r>
              <a:rPr kumimoji="0" lang="en-US" sz="2400" b="0" i="0" u="none" strike="noStrike" kern="1200" cap="none" spc="0" normalizeH="0" baseline="0" noProof="0" dirty="0" err="1">
                <a:ln>
                  <a:noFill/>
                </a:ln>
                <a:solidFill>
                  <a:srgbClr val="4F81BD">
                    <a:lumMod val="75000"/>
                  </a:srgbClr>
                </a:solidFill>
                <a:effectLst/>
                <a:uLnTx/>
                <a:uFillTx/>
                <a:latin typeface="Arial" panose="020B0604020202020204" pitchFamily="34" charset="0"/>
                <a:ea typeface="+mn-ea"/>
                <a:cs typeface="+mn-cs"/>
              </a:rPr>
              <a:t>coords</a:t>
            </a:r>
            <a:endParaRPr kumimoji="0" lang="en-US" sz="2400" b="0" i="0" u="none" strike="noStrike" kern="1200" cap="none" spc="0" normalizeH="0" baseline="0" noProof="0" dirty="0">
              <a:ln>
                <a:noFill/>
              </a:ln>
              <a:solidFill>
                <a:srgbClr val="4F81BD">
                  <a:lumMod val="75000"/>
                </a:srgbClr>
              </a:solidFill>
              <a:effectLst/>
              <a:uLnTx/>
              <a:uFillTx/>
              <a:latin typeface="Arial" panose="020B0604020202020204" pitchFamily="34" charset="0"/>
              <a:ea typeface="+mn-ea"/>
              <a:cs typeface="+mn-cs"/>
            </a:endParaRPr>
          </a:p>
        </p:txBody>
      </p:sp>
      <p:sp>
        <p:nvSpPr>
          <p:cNvPr id="12" name="Down Arrow 11"/>
          <p:cNvSpPr/>
          <p:nvPr/>
        </p:nvSpPr>
        <p:spPr>
          <a:xfrm>
            <a:off x="5867399" y="541337"/>
            <a:ext cx="381000" cy="533400"/>
          </a:xfrm>
          <a:prstGeom prst="downArrow">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3829050" y="83754"/>
            <a:ext cx="4457701" cy="461665"/>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Unknown Camera Parameters</a:t>
            </a:r>
          </a:p>
        </p:txBody>
      </p:sp>
      <p:sp>
        <p:nvSpPr>
          <p:cNvPr id="14" name="Content Placeholder 2"/>
          <p:cNvSpPr txBox="1">
            <a:spLocks/>
          </p:cNvSpPr>
          <p:nvPr/>
        </p:nvSpPr>
        <p:spPr bwMode="auto">
          <a:xfrm>
            <a:off x="8735554" y="5219700"/>
            <a:ext cx="2292211" cy="121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a:ln>
                  <a:noFill/>
                </a:ln>
                <a:solidFill>
                  <a:prstClr val="black"/>
                </a:solidFill>
                <a:effectLst/>
                <a:uLnTx/>
                <a:uFillTx/>
                <a:latin typeface="Calibri"/>
                <a:ea typeface="+mn-ea"/>
                <a:cs typeface="+mn-cs"/>
              </a:rPr>
              <a:t>For python, see</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err="1">
                <a:ln>
                  <a:noFill/>
                </a:ln>
                <a:solidFill>
                  <a:prstClr val="black"/>
                </a:solidFill>
                <a:effectLst/>
                <a:uLnTx/>
                <a:uFillTx/>
                <a:latin typeface="Calibri"/>
                <a:ea typeface="+mn-ea"/>
                <a:cs typeface="+mn-cs"/>
              </a:rPr>
              <a:t>numpy.linalg.lstsq</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6030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Calibration with linear method</a:t>
            </a:r>
          </a:p>
        </p:txBody>
      </p:sp>
      <p:sp>
        <p:nvSpPr>
          <p:cNvPr id="3" name="Content Placeholder 2"/>
          <p:cNvSpPr>
            <a:spLocks noGrp="1"/>
          </p:cNvSpPr>
          <p:nvPr>
            <p:ph idx="1"/>
          </p:nvPr>
        </p:nvSpPr>
        <p:spPr/>
        <p:txBody>
          <a:bodyPr>
            <a:noAutofit/>
          </a:bodyPr>
          <a:lstStyle/>
          <a:p>
            <a:r>
              <a:rPr lang="en-US" sz="2000" dirty="0"/>
              <a:t>Advantages</a:t>
            </a:r>
          </a:p>
          <a:p>
            <a:pPr lvl="1"/>
            <a:r>
              <a:rPr lang="en-US" sz="1800" dirty="0"/>
              <a:t>Easy to formulate and solve</a:t>
            </a:r>
          </a:p>
          <a:p>
            <a:pPr lvl="1"/>
            <a:r>
              <a:rPr lang="en-US" sz="1800" dirty="0"/>
              <a:t>Provides initialization for non-linear methods</a:t>
            </a:r>
          </a:p>
          <a:p>
            <a:endParaRPr lang="en-US" sz="2000" dirty="0"/>
          </a:p>
          <a:p>
            <a:r>
              <a:rPr lang="en-US" sz="2000" dirty="0"/>
              <a:t>Disadvantages</a:t>
            </a:r>
          </a:p>
          <a:p>
            <a:pPr lvl="1"/>
            <a:r>
              <a:rPr lang="en-US" sz="1800" dirty="0"/>
              <a:t>Doesn’t directly give you human-interpretable camera parameters</a:t>
            </a:r>
          </a:p>
          <a:p>
            <a:pPr lvl="1"/>
            <a:r>
              <a:rPr lang="en-US" sz="1800" dirty="0"/>
              <a:t>Doesn’t model radial distortion</a:t>
            </a:r>
          </a:p>
          <a:p>
            <a:pPr lvl="1"/>
            <a:r>
              <a:rPr lang="en-US" sz="1800" dirty="0"/>
              <a:t>Can’t impose constraints, such as known focal length</a:t>
            </a:r>
          </a:p>
          <a:p>
            <a:endParaRPr lang="en-US" sz="2000" dirty="0"/>
          </a:p>
          <a:p>
            <a:r>
              <a:rPr lang="en-US" sz="2000" dirty="0"/>
              <a:t>Non-linear methods are preferred</a:t>
            </a:r>
          </a:p>
          <a:p>
            <a:pPr lvl="1"/>
            <a:r>
              <a:rPr lang="en-US" sz="1800" dirty="0"/>
              <a:t>Define error as difference between projected points and measured points</a:t>
            </a:r>
          </a:p>
          <a:p>
            <a:pPr lvl="1"/>
            <a:r>
              <a:rPr lang="en-US" sz="1800" dirty="0"/>
              <a:t>Minimize error using Newton’s method or other non-linear optimization</a:t>
            </a:r>
          </a:p>
        </p:txBody>
      </p:sp>
    </p:spTree>
    <p:extLst>
      <p:ext uri="{BB962C8B-B14F-4D97-AF65-F5344CB8AC3E}">
        <p14:creationId xmlns:p14="http://schemas.microsoft.com/office/powerpoint/2010/main" val="3140073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0" end="1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Can we factorize M back to K [R | T]?</a:t>
            </a:r>
          </a:p>
        </p:txBody>
      </p:sp>
      <p:sp>
        <p:nvSpPr>
          <p:cNvPr id="3" name="Content Placeholder 2"/>
          <p:cNvSpPr>
            <a:spLocks noGrp="1"/>
          </p:cNvSpPr>
          <p:nvPr>
            <p:ph idx="1"/>
          </p:nvPr>
        </p:nvSpPr>
        <p:spPr/>
        <p:txBody>
          <a:bodyPr/>
          <a:lstStyle/>
          <a:p>
            <a:r>
              <a:rPr lang="en-US" dirty="0"/>
              <a:t>Yes!</a:t>
            </a:r>
          </a:p>
          <a:p>
            <a:r>
              <a:rPr lang="en-US" dirty="0"/>
              <a:t>You can use </a:t>
            </a:r>
            <a:r>
              <a:rPr lang="en-US" i="1" dirty="0"/>
              <a:t>RQ</a:t>
            </a:r>
            <a:r>
              <a:rPr lang="en-US" dirty="0"/>
              <a:t> factorization (note – not the more familiar </a:t>
            </a:r>
            <a:r>
              <a:rPr lang="en-US" i="1" dirty="0"/>
              <a:t>QR</a:t>
            </a:r>
            <a:r>
              <a:rPr lang="en-US" dirty="0"/>
              <a:t> factorization). </a:t>
            </a:r>
            <a:r>
              <a:rPr lang="en-US" i="1" dirty="0"/>
              <a:t>R</a:t>
            </a:r>
            <a:r>
              <a:rPr lang="en-US" dirty="0"/>
              <a:t> (right diagonal) is K, and </a:t>
            </a:r>
            <a:r>
              <a:rPr lang="en-US" i="1" dirty="0"/>
              <a:t>Q</a:t>
            </a:r>
            <a:r>
              <a:rPr lang="en-US" dirty="0"/>
              <a:t> (orthogonal basis) is R. T, the last column of [R | T], is </a:t>
            </a:r>
            <a:r>
              <a:rPr lang="en-US" dirty="0" err="1"/>
              <a:t>inv</a:t>
            </a:r>
            <a:r>
              <a:rPr lang="en-US" dirty="0"/>
              <a:t>(K) * last column of M.</a:t>
            </a:r>
          </a:p>
          <a:p>
            <a:pPr lvl="1"/>
            <a:r>
              <a:rPr lang="en-US" dirty="0"/>
              <a:t>But you need to do a bit of post-processing to make sure that the matrices are valid. See </a:t>
            </a:r>
            <a:r>
              <a:rPr lang="en-US" dirty="0">
                <a:hlinkClick r:id="rId2"/>
              </a:rPr>
              <a:t>http://ksimek.github.io/2012/08/14/decompose/</a:t>
            </a:r>
            <a:endParaRPr lang="en-US" dirty="0"/>
          </a:p>
        </p:txBody>
      </p:sp>
    </p:spTree>
    <p:extLst>
      <p:ext uri="{BB962C8B-B14F-4D97-AF65-F5344CB8AC3E}">
        <p14:creationId xmlns:p14="http://schemas.microsoft.com/office/powerpoint/2010/main" val="1304142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For project 2, we want the camera center</a:t>
            </a:r>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563290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Estimate of camera center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1" y="946150"/>
            <a:ext cx="5726499" cy="3657600"/>
          </a:xfrm>
        </p:spPr>
      </p:pic>
      <p:sp>
        <p:nvSpPr>
          <p:cNvPr id="5" name="TextBox 4"/>
          <p:cNvSpPr txBox="1"/>
          <p:nvPr/>
        </p:nvSpPr>
        <p:spPr>
          <a:xfrm>
            <a:off x="4694506" y="3348376"/>
            <a:ext cx="2087295" cy="3477875"/>
          </a:xfrm>
          <a:prstGeom prst="rect">
            <a:avLst/>
          </a:prstGeom>
          <a:solidFill>
            <a:schemeClr val="bg1">
              <a:alpha val="78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1.5706   -0.1490    0.2598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-1.5282    0.9695    0.3802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-0.6821    1.2856    0.4078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0.4124   -1.0201   -0.0915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1.2095    0.2812   -0.1280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0.8819   -0.8481    0.5255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-0.9442   -1.1583   -0.3759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0.0415    1.3445    0.3240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-0.7975    0.3017   -0.0826</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-0.4329   -1.4151   -0.2774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-1.1475   -0.0772   -0.2667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-0.5149   -1.1784   -0.1401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0.1993   -0.2854   -0.2114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-0.4320    0.2143   -0.1053</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-0.7481   -0.3840   -0.2408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0.8078   -0.1196   -0.2631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-0.7605   -0.5792   -0.1936</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0.3237    0.7970    0.2170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1.3089    0.5786   -0.1887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1.2323    1.4421    0.4506</a:t>
            </a:r>
          </a:p>
        </p:txBody>
      </p:sp>
      <p:sp>
        <p:nvSpPr>
          <p:cNvPr id="6" name="TextBox 5"/>
          <p:cNvSpPr txBox="1"/>
          <p:nvPr/>
        </p:nvSpPr>
        <p:spPr>
          <a:xfrm>
            <a:off x="1642403" y="3361076"/>
            <a:ext cx="1504950" cy="3477875"/>
          </a:xfrm>
          <a:prstGeom prst="rect">
            <a:avLst/>
          </a:prstGeom>
          <a:solidFill>
            <a:schemeClr val="bg1">
              <a:alpha val="77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1.0486   -0.3645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-1.6851   -0.4004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-0.9437   -0.4200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1.0682    0.0699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0.6077   -0.0771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1.2543   -0.6454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-0.2709    0.8635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-0.4571   -0.3645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-0.7902    0.0307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0.7318    0.6382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-1.0580    0.3312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0.3464    0.3377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0.3137    0.1189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-0.4310    0.0242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-0.4799    0.2920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0.6109    0.0830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-0.4081    0.2920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-0.1109   -0.2992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0.5129   -0.0575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0.1406   -0.4527</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734" y="2195174"/>
            <a:ext cx="3742266" cy="2806700"/>
          </a:xfrm>
          <a:prstGeom prst="rect">
            <a:avLst/>
          </a:prstGeom>
        </p:spPr>
      </p:pic>
    </p:spTree>
    <p:extLst>
      <p:ext uri="{BB962C8B-B14F-4D97-AF65-F5344CB8AC3E}">
        <p14:creationId xmlns:p14="http://schemas.microsoft.com/office/powerpoint/2010/main" val="296356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US"/>
              <a:t>Oriented and Translated Camera</a:t>
            </a:r>
          </a:p>
        </p:txBody>
      </p:sp>
      <p:pic>
        <p:nvPicPr>
          <p:cNvPr id="54275" name="Picture 2"/>
          <p:cNvPicPr>
            <a:picLocks noChangeAspect="1" noChangeArrowheads="1"/>
          </p:cNvPicPr>
          <p:nvPr/>
        </p:nvPicPr>
        <p:blipFill>
          <a:blip r:embed="rId2" cstate="print"/>
          <a:srcRect/>
          <a:stretch>
            <a:fillRect/>
          </a:stretch>
        </p:blipFill>
        <p:spPr bwMode="auto">
          <a:xfrm>
            <a:off x="2133600" y="2286001"/>
            <a:ext cx="6629400" cy="2752725"/>
          </a:xfrm>
          <a:prstGeom prst="rect">
            <a:avLst/>
          </a:prstGeom>
          <a:noFill/>
          <a:ln w="9525">
            <a:noFill/>
            <a:miter lim="800000"/>
            <a:headEnd/>
            <a:tailEnd/>
          </a:ln>
        </p:spPr>
      </p:pic>
      <p:sp>
        <p:nvSpPr>
          <p:cNvPr id="54276" name="Line 12"/>
          <p:cNvSpPr>
            <a:spLocks noChangeShapeType="1"/>
          </p:cNvSpPr>
          <p:nvPr/>
        </p:nvSpPr>
        <p:spPr bwMode="auto">
          <a:xfrm flipV="1">
            <a:off x="8839200" y="2209801"/>
            <a:ext cx="152400" cy="1216025"/>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7" name="Line 13"/>
          <p:cNvSpPr>
            <a:spLocks noChangeShapeType="1"/>
          </p:cNvSpPr>
          <p:nvPr/>
        </p:nvSpPr>
        <p:spPr bwMode="auto">
          <a:xfrm flipH="1">
            <a:off x="8229600" y="3429000"/>
            <a:ext cx="609600" cy="3048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8" name="Line 14"/>
          <p:cNvSpPr>
            <a:spLocks noChangeShapeType="1"/>
          </p:cNvSpPr>
          <p:nvPr/>
        </p:nvSpPr>
        <p:spPr bwMode="auto">
          <a:xfrm>
            <a:off x="8839200" y="3429000"/>
            <a:ext cx="762000" cy="228600"/>
          </a:xfrm>
          <a:prstGeom prst="line">
            <a:avLst/>
          </a:prstGeom>
          <a:noFill/>
          <a:ln w="25400">
            <a:solidFill>
              <a:schemeClr val="tx1"/>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79" name="Text Box 15"/>
          <p:cNvSpPr txBox="1">
            <a:spLocks noChangeArrowheads="1"/>
          </p:cNvSpPr>
          <p:nvPr/>
        </p:nvSpPr>
        <p:spPr bwMode="auto">
          <a:xfrm>
            <a:off x="8839200" y="3657601"/>
            <a:ext cx="184150" cy="366713"/>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4280" name="Text Box 16"/>
          <p:cNvSpPr txBox="1">
            <a:spLocks noChangeArrowheads="1"/>
          </p:cNvSpPr>
          <p:nvPr/>
        </p:nvSpPr>
        <p:spPr bwMode="auto">
          <a:xfrm>
            <a:off x="8763000" y="3489325"/>
            <a:ext cx="506870" cy="400110"/>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O</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1" name="Text Box 17"/>
          <p:cNvSpPr txBox="1">
            <a:spLocks noChangeArrowheads="1"/>
          </p:cNvSpPr>
          <p:nvPr/>
        </p:nvSpPr>
        <p:spPr bwMode="auto">
          <a:xfrm>
            <a:off x="8077200" y="39624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i</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2" name="Text Box 18"/>
          <p:cNvSpPr txBox="1">
            <a:spLocks noChangeArrowheads="1"/>
          </p:cNvSpPr>
          <p:nvPr/>
        </p:nvSpPr>
        <p:spPr bwMode="auto">
          <a:xfrm>
            <a:off x="9144000" y="3048001"/>
            <a:ext cx="439738"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k</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sp>
        <p:nvSpPr>
          <p:cNvPr id="54283" name="Text Box 19"/>
          <p:cNvSpPr txBox="1">
            <a:spLocks noChangeArrowheads="1"/>
          </p:cNvSpPr>
          <p:nvPr/>
        </p:nvSpPr>
        <p:spPr bwMode="auto">
          <a:xfrm>
            <a:off x="8915400" y="2133601"/>
            <a:ext cx="374650" cy="396875"/>
          </a:xfrm>
          <a:prstGeom prst="rect">
            <a:avLst/>
          </a:prstGeom>
          <a:noFill/>
          <a:ln w="25400">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j</a:t>
            </a:r>
            <a:r>
              <a:rPr kumimoji="0" lang="en-US" sz="2000" b="0" i="0" u="none" strike="noStrike" kern="1200" cap="none" spc="0" normalizeH="0" baseline="-25000" noProof="0">
                <a:ln>
                  <a:noFill/>
                </a:ln>
                <a:solidFill>
                  <a:prstClr val="black"/>
                </a:solidFill>
                <a:effectLst/>
                <a:uLnTx/>
                <a:uFillTx/>
                <a:latin typeface="Arial" charset="0"/>
                <a:ea typeface="+mn-ea"/>
                <a:cs typeface="+mn-cs"/>
              </a:rPr>
              <a:t>w</a:t>
            </a:r>
          </a:p>
        </p:txBody>
      </p:sp>
      <p:cxnSp>
        <p:nvCxnSpPr>
          <p:cNvPr id="17" name="Straight Arrow Connector 16"/>
          <p:cNvCxnSpPr>
            <a:endCxn id="54276" idx="0"/>
          </p:cNvCxnSpPr>
          <p:nvPr/>
        </p:nvCxnSpPr>
        <p:spPr>
          <a:xfrm flipV="1">
            <a:off x="5105400" y="3425826"/>
            <a:ext cx="3733800" cy="23177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54285" name="TextBox 17"/>
          <p:cNvSpPr txBox="1">
            <a:spLocks noChangeArrowheads="1"/>
          </p:cNvSpPr>
          <p:nvPr/>
        </p:nvSpPr>
        <p:spPr bwMode="auto">
          <a:xfrm>
            <a:off x="7467601" y="2971800"/>
            <a:ext cx="320675"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t</a:t>
            </a:r>
          </a:p>
        </p:txBody>
      </p:sp>
      <p:sp>
        <p:nvSpPr>
          <p:cNvPr id="22" name="Curved Left Arrow 21"/>
          <p:cNvSpPr/>
          <p:nvPr/>
        </p:nvSpPr>
        <p:spPr>
          <a:xfrm rot="19926854">
            <a:off x="9567864" y="1749426"/>
            <a:ext cx="739775" cy="172402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4287" name="TextBox 22"/>
          <p:cNvSpPr txBox="1">
            <a:spLocks noChangeArrowheads="1"/>
          </p:cNvSpPr>
          <p:nvPr/>
        </p:nvSpPr>
        <p:spPr bwMode="auto">
          <a:xfrm>
            <a:off x="9296401" y="1219200"/>
            <a:ext cx="481013"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1200" cap="none" spc="0" normalizeH="0" baseline="0" noProof="0">
                <a:ln>
                  <a:noFill/>
                </a:ln>
                <a:solidFill>
                  <a:srgbClr val="1F497D"/>
                </a:solidFill>
                <a:effectLst/>
                <a:uLnTx/>
                <a:uFillTx/>
                <a:latin typeface="Arial" charset="0"/>
                <a:ea typeface="+mn-ea"/>
                <a:cs typeface="+mn-cs"/>
              </a:rPr>
              <a:t>R</a:t>
            </a:r>
          </a:p>
        </p:txBody>
      </p:sp>
    </p:spTree>
    <p:extLst>
      <p:ext uri="{BB962C8B-B14F-4D97-AF65-F5344CB8AC3E}">
        <p14:creationId xmlns:p14="http://schemas.microsoft.com/office/powerpoint/2010/main" val="22439203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Recovering the camera center</a:t>
            </a:r>
          </a:p>
        </p:txBody>
      </p:sp>
      <p:graphicFrame>
        <p:nvGraphicFramePr>
          <p:cNvPr id="4" name="Object 2"/>
          <p:cNvGraphicFramePr>
            <a:graphicFrameLocks noChangeAspect="1"/>
          </p:cNvGraphicFramePr>
          <p:nvPr>
            <p:custDataLst>
              <p:tags r:id="rId1"/>
            </p:custDataLst>
          </p:nvPr>
        </p:nvGraphicFramePr>
        <p:xfrm>
          <a:off x="2182813" y="4081251"/>
          <a:ext cx="4396182" cy="2529310"/>
        </p:xfrm>
        <a:graphic>
          <a:graphicData uri="http://schemas.openxmlformats.org/presentationml/2006/ole">
            <mc:AlternateContent xmlns:mc="http://schemas.openxmlformats.org/markup-compatibility/2006">
              <mc:Choice xmlns:v="urn:schemas-microsoft-com:vml" Requires="v">
                <p:oleObj name="Equation" r:id="rId3" imgW="1587240" imgH="914400" progId="Equation.3">
                  <p:embed/>
                </p:oleObj>
              </mc:Choice>
              <mc:Fallback>
                <p:oleObj name="Equation" r:id="rId3" imgW="1587240" imgH="914400" progId="Equation.3">
                  <p:embed/>
                  <p:pic>
                    <p:nvPicPr>
                      <p:cNvPr id="4" name="Object 2"/>
                      <p:cNvPicPr>
                        <a:picLocks noChangeAspect="1" noChangeArrowheads="1"/>
                      </p:cNvPicPr>
                      <p:nvPr/>
                    </p:nvPicPr>
                    <p:blipFill>
                      <a:blip r:embed="rId4"/>
                      <a:srcRect/>
                      <a:stretch>
                        <a:fillRect/>
                      </a:stretch>
                    </p:blipFill>
                    <p:spPr bwMode="auto">
                      <a:xfrm>
                        <a:off x="2182813" y="4081251"/>
                        <a:ext cx="4396182" cy="2529310"/>
                      </a:xfrm>
                      <a:prstGeom prst="rect">
                        <a:avLst/>
                      </a:prstGeom>
                      <a:noFill/>
                    </p:spPr>
                  </p:pic>
                </p:oleObj>
              </mc:Fallback>
            </mc:AlternateContent>
          </a:graphicData>
        </a:graphic>
      </p:graphicFrame>
      <p:graphicFrame>
        <p:nvGraphicFramePr>
          <p:cNvPr id="6" name="Object 4"/>
          <p:cNvGraphicFramePr>
            <a:graphicFrameLocks noChangeAspect="1"/>
          </p:cNvGraphicFramePr>
          <p:nvPr/>
        </p:nvGraphicFramePr>
        <p:xfrm>
          <a:off x="2847976" y="889000"/>
          <a:ext cx="2936875" cy="674688"/>
        </p:xfrm>
        <a:graphic>
          <a:graphicData uri="http://schemas.openxmlformats.org/presentationml/2006/ole">
            <mc:AlternateContent xmlns:mc="http://schemas.openxmlformats.org/markup-compatibility/2006">
              <mc:Choice xmlns:v="urn:schemas-microsoft-com:vml" Requires="v">
                <p:oleObj name="Equation" r:id="rId5" imgW="939600" imgH="215640" progId="Equation.3">
                  <p:embed/>
                </p:oleObj>
              </mc:Choice>
              <mc:Fallback>
                <p:oleObj name="Equation" r:id="rId5" imgW="939600" imgH="215640" progId="Equation.3">
                  <p:embed/>
                  <p:pic>
                    <p:nvPicPr>
                      <p:cNvPr id="6"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7976" y="889000"/>
                        <a:ext cx="2936875" cy="67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7"/>
          <p:cNvGraphicFramePr>
            <a:graphicFrameLocks noChangeAspect="1"/>
          </p:cNvGraphicFramePr>
          <p:nvPr/>
        </p:nvGraphicFramePr>
        <p:xfrm>
          <a:off x="1676401" y="1905794"/>
          <a:ext cx="5516563" cy="1976438"/>
        </p:xfrm>
        <a:graphic>
          <a:graphicData uri="http://schemas.openxmlformats.org/presentationml/2006/ole">
            <mc:AlternateContent xmlns:mc="http://schemas.openxmlformats.org/markup-compatibility/2006">
              <mc:Choice xmlns:v="urn:schemas-microsoft-com:vml" Requires="v">
                <p:oleObj name="Equation" r:id="rId7" imgW="2590560" imgH="927000" progId="Equation.3">
                  <p:embed/>
                </p:oleObj>
              </mc:Choice>
              <mc:Fallback>
                <p:oleObj name="Equation" r:id="rId7" imgW="2590560" imgH="927000" progId="Equation.3">
                  <p:embed/>
                  <p:pic>
                    <p:nvPicPr>
                      <p:cNvPr id="7" name="Object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76401" y="1905794"/>
                        <a:ext cx="5516563" cy="1976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ight Arrow 7"/>
          <p:cNvSpPr/>
          <p:nvPr/>
        </p:nvSpPr>
        <p:spPr>
          <a:xfrm rot="5400000">
            <a:off x="4087812" y="1671638"/>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ight Arrow 8"/>
          <p:cNvSpPr/>
          <p:nvPr/>
        </p:nvSpPr>
        <p:spPr>
          <a:xfrm rot="5400000">
            <a:off x="4087812" y="3928851"/>
            <a:ext cx="457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rame 9"/>
          <p:cNvSpPr/>
          <p:nvPr/>
        </p:nvSpPr>
        <p:spPr>
          <a:xfrm>
            <a:off x="6172200" y="2209800"/>
            <a:ext cx="457200" cy="1447800"/>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Box 10"/>
          <p:cNvSpPr txBox="1"/>
          <p:nvPr/>
        </p:nvSpPr>
        <p:spPr>
          <a:xfrm>
            <a:off x="7467600" y="1286470"/>
            <a:ext cx="2743200" cy="16312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This is not the camera center -C. It is –RC</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(because a point will be rotated before t</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x</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t</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y</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and t</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z</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are added)</a:t>
            </a:r>
          </a:p>
        </p:txBody>
      </p:sp>
      <p:cxnSp>
        <p:nvCxnSpPr>
          <p:cNvPr id="13" name="Straight Arrow Connector 12"/>
          <p:cNvCxnSpPr>
            <a:stCxn id="11" idx="1"/>
          </p:cNvCxnSpPr>
          <p:nvPr/>
        </p:nvCxnSpPr>
        <p:spPr>
          <a:xfrm flipH="1">
            <a:off x="6477000" y="2102078"/>
            <a:ext cx="990600" cy="7173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Frame 17"/>
          <p:cNvSpPr/>
          <p:nvPr/>
        </p:nvSpPr>
        <p:spPr>
          <a:xfrm>
            <a:off x="5181600" y="4419600"/>
            <a:ext cx="463550" cy="1758950"/>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cxnSp>
        <p:nvCxnSpPr>
          <p:cNvPr id="19" name="Straight Arrow Connector 18"/>
          <p:cNvCxnSpPr>
            <a:stCxn id="21" idx="1"/>
          </p:cNvCxnSpPr>
          <p:nvPr/>
        </p:nvCxnSpPr>
        <p:spPr>
          <a:xfrm flipH="1">
            <a:off x="5531048" y="3559733"/>
            <a:ext cx="2241352" cy="8049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772400" y="3359678"/>
            <a:ext cx="2743200"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This, m</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4,</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is K *</a:t>
            </a:r>
            <a:r>
              <a:rPr kumimoji="0" lang="en-US" sz="2000" b="1" i="0" u="none" strike="noStrike" kern="1200" cap="none" spc="0" normalizeH="0" baseline="0" noProof="0" dirty="0">
                <a:ln>
                  <a:noFill/>
                </a:ln>
                <a:solidFill>
                  <a:prstClr val="black"/>
                </a:solidFill>
                <a:effectLst/>
                <a:uLnTx/>
                <a:uFillTx/>
                <a:latin typeface="Arial" charset="0"/>
                <a:ea typeface="+mn-ea"/>
                <a:cs typeface="+mn-cs"/>
              </a:rPr>
              <a:t> t</a:t>
            </a:r>
            <a:endParaRPr kumimoji="0" lang="en-US" sz="200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23" name="TextBox 22"/>
          <p:cNvSpPr txBox="1"/>
          <p:nvPr/>
        </p:nvSpPr>
        <p:spPr>
          <a:xfrm>
            <a:off x="3962401" y="6324600"/>
            <a:ext cx="703065" cy="523220"/>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0000"/>
                </a:solidFill>
                <a:effectLst/>
                <a:uLnTx/>
                <a:uFillTx/>
                <a:latin typeface="Arial" charset="0"/>
                <a:ea typeface="+mn-ea"/>
                <a:cs typeface="+mn-cs"/>
              </a:rPr>
              <a:t>Q</a:t>
            </a:r>
          </a:p>
        </p:txBody>
      </p:sp>
      <p:sp>
        <p:nvSpPr>
          <p:cNvPr id="24" name="Frame 23"/>
          <p:cNvSpPr/>
          <p:nvPr/>
        </p:nvSpPr>
        <p:spPr>
          <a:xfrm>
            <a:off x="3368873" y="4364725"/>
            <a:ext cx="1828800" cy="1905000"/>
          </a:xfrm>
          <a:prstGeom prst="frame">
            <a:avLst>
              <a:gd name="adj1" fmla="val 4861"/>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5" name="TextBox 24"/>
          <p:cNvSpPr txBox="1"/>
          <p:nvPr/>
        </p:nvSpPr>
        <p:spPr>
          <a:xfrm>
            <a:off x="7772400" y="3757774"/>
            <a:ext cx="2743200"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So  K</a:t>
            </a:r>
            <a:r>
              <a:rPr kumimoji="0" lang="en-US" sz="2000" b="0" i="0" u="none" strike="noStrike" kern="1200" cap="none" spc="0" normalizeH="0" baseline="30000" noProof="0" dirty="0">
                <a:ln>
                  <a:noFill/>
                </a:ln>
                <a:solidFill>
                  <a:prstClr val="black"/>
                </a:solidFill>
                <a:effectLst/>
                <a:uLnTx/>
                <a:uFillTx/>
                <a:latin typeface="Arial" charset="0"/>
                <a:ea typeface="+mn-ea"/>
                <a:cs typeface="+mn-cs"/>
              </a:rPr>
              <a:t>-1</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m</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4 </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is </a:t>
            </a:r>
            <a:r>
              <a:rPr kumimoji="0" lang="en-US" sz="2000" b="1" i="0" u="none" strike="noStrike" kern="1200" cap="none" spc="0" normalizeH="0" baseline="0" noProof="0" dirty="0">
                <a:ln>
                  <a:noFill/>
                </a:ln>
                <a:solidFill>
                  <a:prstClr val="black"/>
                </a:solidFill>
                <a:effectLst/>
                <a:uLnTx/>
                <a:uFillTx/>
                <a:latin typeface="Arial" charset="0"/>
                <a:ea typeface="+mn-ea"/>
                <a:cs typeface="+mn-cs"/>
              </a:rPr>
              <a:t>t</a:t>
            </a:r>
          </a:p>
        </p:txBody>
      </p:sp>
      <p:sp>
        <p:nvSpPr>
          <p:cNvPr id="26" name="TextBox 25"/>
          <p:cNvSpPr txBox="1"/>
          <p:nvPr/>
        </p:nvSpPr>
        <p:spPr>
          <a:xfrm>
            <a:off x="7315200" y="4389306"/>
            <a:ext cx="2743200" cy="70788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So we need </a:t>
            </a:r>
            <a:br>
              <a:rPr kumimoji="0" lang="en-US" sz="2000" b="0" i="0" u="none" strike="noStrike" kern="1200" cap="none" spc="0" normalizeH="0" baseline="0" noProof="0" dirty="0">
                <a:ln>
                  <a:noFill/>
                </a:ln>
                <a:solidFill>
                  <a:prstClr val="black"/>
                </a:solidFill>
                <a:effectLst/>
                <a:uLnTx/>
                <a:uFillTx/>
                <a:latin typeface="Arial" charset="0"/>
                <a:ea typeface="+mn-ea"/>
                <a:cs typeface="+mn-cs"/>
              </a:rPr>
            </a:br>
            <a:r>
              <a:rPr kumimoji="0" lang="en-US" sz="2000" b="0" i="0" u="none" strike="noStrike" kern="1200" cap="none" spc="0" normalizeH="0" baseline="0" noProof="0" dirty="0">
                <a:ln>
                  <a:noFill/>
                </a:ln>
                <a:solidFill>
                  <a:prstClr val="black"/>
                </a:solidFill>
                <a:effectLst/>
                <a:uLnTx/>
                <a:uFillTx/>
                <a:latin typeface="Arial" charset="0"/>
                <a:ea typeface="+mn-ea"/>
                <a:cs typeface="+mn-cs"/>
              </a:rPr>
              <a:t>-R</a:t>
            </a:r>
            <a:r>
              <a:rPr kumimoji="0" lang="en-US" sz="2000" b="0" i="0" u="none" strike="noStrike" kern="1200" cap="none" spc="0" normalizeH="0" baseline="30000" noProof="0" dirty="0">
                <a:ln>
                  <a:noFill/>
                </a:ln>
                <a:solidFill>
                  <a:prstClr val="black"/>
                </a:solidFill>
                <a:effectLst/>
                <a:uLnTx/>
                <a:uFillTx/>
                <a:latin typeface="Arial" charset="0"/>
                <a:ea typeface="+mn-ea"/>
                <a:cs typeface="+mn-cs"/>
              </a:rPr>
              <a:t>-1 </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K</a:t>
            </a:r>
            <a:r>
              <a:rPr kumimoji="0" lang="en-US" sz="2000" b="0" i="0" u="none" strike="noStrike" kern="1200" cap="none" spc="0" normalizeH="0" baseline="30000" noProof="0" dirty="0">
                <a:ln>
                  <a:noFill/>
                </a:ln>
                <a:solidFill>
                  <a:prstClr val="black"/>
                </a:solidFill>
                <a:effectLst/>
                <a:uLnTx/>
                <a:uFillTx/>
                <a:latin typeface="Arial" charset="0"/>
                <a:ea typeface="+mn-ea"/>
                <a:cs typeface="+mn-cs"/>
              </a:rPr>
              <a:t>-1</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m</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4 </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to get C</a:t>
            </a:r>
            <a:endParaRPr kumimoji="0" lang="en-US" sz="20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27" name="TextBox 26"/>
          <p:cNvSpPr txBox="1"/>
          <p:nvPr/>
        </p:nvSpPr>
        <p:spPr>
          <a:xfrm>
            <a:off x="6834582" y="5317225"/>
            <a:ext cx="2743200" cy="70788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Q is K * R. So we just need -Q</a:t>
            </a:r>
            <a:r>
              <a:rPr kumimoji="0" lang="en-US" sz="2000" b="0" i="0" u="none" strike="noStrike" kern="1200" cap="none" spc="0" normalizeH="0" baseline="30000" noProof="0" dirty="0">
                <a:ln>
                  <a:noFill/>
                </a:ln>
                <a:solidFill>
                  <a:prstClr val="black"/>
                </a:solidFill>
                <a:effectLst/>
                <a:uLnTx/>
                <a:uFillTx/>
                <a:latin typeface="Arial" charset="0"/>
                <a:ea typeface="+mn-ea"/>
                <a:cs typeface="+mn-cs"/>
              </a:rPr>
              <a:t>-1</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m</a:t>
            </a:r>
            <a:r>
              <a:rPr kumimoji="0" lang="en-US" sz="2000" b="0" i="0" u="none" strike="noStrike" kern="1200" cap="none" spc="0" normalizeH="0" baseline="-25000" noProof="0" dirty="0">
                <a:ln>
                  <a:noFill/>
                </a:ln>
                <a:solidFill>
                  <a:prstClr val="black"/>
                </a:solidFill>
                <a:effectLst/>
                <a:uLnTx/>
                <a:uFillTx/>
                <a:latin typeface="Arial" charset="0"/>
                <a:ea typeface="+mn-ea"/>
                <a:cs typeface="+mn-cs"/>
              </a:rPr>
              <a:t>4</a:t>
            </a:r>
            <a:endParaRPr kumimoji="0" lang="en-US" sz="2000" b="1" i="0" u="none" strike="noStrike" kern="1200" cap="none" spc="0" normalizeH="0" baseline="30000" noProof="0" dirty="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27260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4"/>
                                        </p:tgtEl>
                                        <p:attrNameLst>
                                          <p:attrName>style.visibility</p:attrName>
                                        </p:attrNameLst>
                                      </p:cBhvr>
                                      <p:to>
                                        <p:strVal val="visible"/>
                                      </p:to>
                                    </p:set>
                                    <p:animEffect transition="in" filter="fade">
                                      <p:cBhvr>
                                        <p:cTn id="44" dur="500"/>
                                        <p:tgtEl>
                                          <p:spTgt spid="24"/>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fade">
                                      <p:cBhvr>
                                        <p:cTn id="4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8" grpId="0" animBg="1"/>
      <p:bldP spid="21" grpId="0"/>
      <p:bldP spid="23" grpId="0"/>
      <p:bldP spid="24" grpId="0" animBg="1"/>
      <p:bldP spid="25" grpId="0"/>
      <p:bldP spid="26" grpId="0"/>
      <p:bldP spid="2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Estimate of camera center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1" y="946150"/>
            <a:ext cx="5726499" cy="3657600"/>
          </a:xfrm>
        </p:spPr>
      </p:pic>
      <p:sp>
        <p:nvSpPr>
          <p:cNvPr id="5" name="TextBox 4"/>
          <p:cNvSpPr txBox="1"/>
          <p:nvPr/>
        </p:nvSpPr>
        <p:spPr>
          <a:xfrm>
            <a:off x="4694506" y="3348376"/>
            <a:ext cx="2087295" cy="3477875"/>
          </a:xfrm>
          <a:prstGeom prst="rect">
            <a:avLst/>
          </a:prstGeom>
          <a:solidFill>
            <a:schemeClr val="bg1">
              <a:alpha val="78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1.5706   -0.1490    0.2598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-1.5282    0.9695    0.3802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-0.6821    1.2856    0.4078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0.4124   -1.0201   -0.0915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1.2095    0.2812   -0.1280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0.8819   -0.8481    0.5255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-0.9442   -1.1583   -0.3759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0.0415    1.3445    0.3240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-0.7975    0.3017   -0.0826</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-0.4329   -1.4151   -0.2774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-1.1475   -0.0772   -0.2667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-0.5149   -1.1784   -0.1401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0.1993   -0.2854   -0.2114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-0.4320    0.2143   -0.1053</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-0.7481   -0.3840   -0.2408</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0.8078   -0.1196   -0.2631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-0.7605   -0.5792   -0.1936</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0.3237    0.7970    0.2170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1.3089    0.5786   -0.1887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1.2323    1.4421    0.4506</a:t>
            </a:r>
          </a:p>
        </p:txBody>
      </p:sp>
      <p:sp>
        <p:nvSpPr>
          <p:cNvPr id="6" name="TextBox 5"/>
          <p:cNvSpPr txBox="1"/>
          <p:nvPr/>
        </p:nvSpPr>
        <p:spPr>
          <a:xfrm>
            <a:off x="1642403" y="3361076"/>
            <a:ext cx="1504950" cy="3477875"/>
          </a:xfrm>
          <a:prstGeom prst="rect">
            <a:avLst/>
          </a:prstGeom>
          <a:solidFill>
            <a:schemeClr val="bg1">
              <a:alpha val="77000"/>
            </a:schemeClr>
          </a:solid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1.0486   -0.3645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-1.6851   -0.4004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-0.9437   -0.4200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1.0682    0.0699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0.6077   -0.0771</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1.2543   -0.6454</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-0.2709    0.8635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-0.4571   -0.3645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-0.7902    0.0307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0.7318    0.6382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-1.0580    0.3312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0.3464    0.3377</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0.3137    0.1189</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-0.4310    0.0242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-0.4799    0.2920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0.6109    0.0830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-0.4081    0.2920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-0.1109   -0.2992</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0.5129   -0.0575</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charset="0"/>
                <a:ea typeface="+mn-ea"/>
                <a:cs typeface="+mn-cs"/>
              </a:rPr>
              <a:t>    0.1406   -0.4527</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734" y="2195174"/>
            <a:ext cx="3742266" cy="2806700"/>
          </a:xfrm>
          <a:prstGeom prst="rect">
            <a:avLst/>
          </a:prstGeom>
        </p:spPr>
      </p:pic>
    </p:spTree>
    <p:extLst>
      <p:ext uri="{BB962C8B-B14F-4D97-AF65-F5344CB8AC3E}">
        <p14:creationId xmlns:p14="http://schemas.microsoft.com/office/powerpoint/2010/main" val="1207880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9" descr="disparity_006_007_l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5600" y="609601"/>
            <a:ext cx="6477000" cy="474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47" name="Subtitle 2"/>
          <p:cNvSpPr>
            <a:spLocks noGrp="1"/>
          </p:cNvSpPr>
          <p:nvPr>
            <p:ph type="subTitle" idx="1"/>
          </p:nvPr>
        </p:nvSpPr>
        <p:spPr>
          <a:xfrm>
            <a:off x="2895600" y="3048001"/>
            <a:ext cx="6400800" cy="1927225"/>
          </a:xfrm>
        </p:spPr>
        <p:txBody>
          <a:bodyPr/>
          <a:lstStyle/>
          <a:p>
            <a:pPr eaLnBrk="1" hangingPunct="1"/>
            <a:endParaRPr lang="en-US" altLang="en-US">
              <a:solidFill>
                <a:schemeClr val="bg1"/>
              </a:solidFill>
              <a:latin typeface="Arial" panose="020B0604020202020204" pitchFamily="34" charset="0"/>
              <a:cs typeface="Arial" panose="020B0604020202020204" pitchFamily="34" charset="0"/>
            </a:endParaRPr>
          </a:p>
          <a:p>
            <a:pPr eaLnBrk="1" hangingPunct="1"/>
            <a:r>
              <a:rPr lang="en-US" altLang="en-US">
                <a:solidFill>
                  <a:schemeClr val="bg1"/>
                </a:solidFill>
                <a:latin typeface="Arial" panose="020B0604020202020204" pitchFamily="34" charset="0"/>
                <a:cs typeface="Arial" panose="020B0604020202020204" pitchFamily="34" charset="0"/>
              </a:rPr>
              <a:t>Computer Vision</a:t>
            </a:r>
          </a:p>
          <a:p>
            <a:pPr eaLnBrk="1" hangingPunct="1"/>
            <a:r>
              <a:rPr lang="en-US" altLang="en-US">
                <a:solidFill>
                  <a:schemeClr val="bg1"/>
                </a:solidFill>
                <a:latin typeface="Arial" panose="020B0604020202020204" pitchFamily="34" charset="0"/>
                <a:cs typeface="Arial" panose="020B0604020202020204" pitchFamily="34" charset="0"/>
              </a:rPr>
              <a:t>James Hays</a:t>
            </a:r>
          </a:p>
        </p:txBody>
      </p:sp>
      <p:sp>
        <p:nvSpPr>
          <p:cNvPr id="17" name="Rectangle 2"/>
          <p:cNvSpPr txBox="1">
            <a:spLocks noChangeArrowheads="1"/>
          </p:cNvSpPr>
          <p:nvPr/>
        </p:nvSpPr>
        <p:spPr bwMode="auto">
          <a:xfrm>
            <a:off x="2209800" y="1273176"/>
            <a:ext cx="7772400" cy="1470025"/>
          </a:xfrm>
          <a:prstGeom prst="rect">
            <a:avLst/>
          </a:prstGeom>
          <a:noFill/>
          <a:ln w="9525">
            <a:noFill/>
            <a:miter lim="800000"/>
            <a:headEnd/>
            <a:tailEnd/>
          </a:ln>
        </p:spPr>
        <p:txBody>
          <a:bodyPr anchor="ct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prstClr val="white"/>
                </a:solidFill>
                <a:effectLst/>
                <a:uLnTx/>
                <a:uFillTx/>
                <a:latin typeface="Arial"/>
                <a:ea typeface="+mj-ea"/>
                <a:cs typeface="+mj-cs"/>
              </a:rPr>
              <a:t>Stereo</a:t>
            </a:r>
          </a:p>
        </p:txBody>
      </p:sp>
      <p:grpSp>
        <p:nvGrpSpPr>
          <p:cNvPr id="134149" name="Group 21"/>
          <p:cNvGrpSpPr>
            <a:grpSpLocks/>
          </p:cNvGrpSpPr>
          <p:nvPr/>
        </p:nvGrpSpPr>
        <p:grpSpPr bwMode="auto">
          <a:xfrm>
            <a:off x="4057650" y="4876800"/>
            <a:ext cx="4171950" cy="1828800"/>
            <a:chOff x="1219200" y="4891088"/>
            <a:chExt cx="4171950" cy="1828800"/>
          </a:xfrm>
        </p:grpSpPr>
        <p:sp>
          <p:nvSpPr>
            <p:cNvPr id="134151" name="Freeform 5"/>
            <p:cNvSpPr>
              <a:spLocks/>
            </p:cNvSpPr>
            <p:nvPr/>
          </p:nvSpPr>
          <p:spPr bwMode="auto">
            <a:xfrm>
              <a:off x="1371600" y="4967288"/>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2" name="Freeform 6"/>
            <p:cNvSpPr>
              <a:spLocks/>
            </p:cNvSpPr>
            <p:nvPr/>
          </p:nvSpPr>
          <p:spPr bwMode="auto">
            <a:xfrm flipH="1">
              <a:off x="4038600" y="4967288"/>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3" name="Oval 7"/>
            <p:cNvSpPr>
              <a:spLocks noChangeArrowheads="1"/>
            </p:cNvSpPr>
            <p:nvPr/>
          </p:nvSpPr>
          <p:spPr bwMode="auto">
            <a:xfrm>
              <a:off x="1219200" y="6338888"/>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4154" name="Line 6"/>
            <p:cNvSpPr>
              <a:spLocks noChangeShapeType="1"/>
            </p:cNvSpPr>
            <p:nvPr/>
          </p:nvSpPr>
          <p:spPr bwMode="auto">
            <a:xfrm>
              <a:off x="4724400" y="5957888"/>
              <a:ext cx="609600" cy="3810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5" name="Line 7"/>
            <p:cNvSpPr>
              <a:spLocks noChangeShapeType="1"/>
            </p:cNvSpPr>
            <p:nvPr/>
          </p:nvSpPr>
          <p:spPr bwMode="auto">
            <a:xfrm>
              <a:off x="2971800" y="4967288"/>
              <a:ext cx="1752600" cy="9906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6" name="Line 8"/>
            <p:cNvSpPr>
              <a:spLocks noChangeShapeType="1"/>
            </p:cNvSpPr>
            <p:nvPr/>
          </p:nvSpPr>
          <p:spPr bwMode="auto">
            <a:xfrm flipV="1">
              <a:off x="1905000" y="4967288"/>
              <a:ext cx="1066800" cy="914400"/>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7" name="Line 9"/>
            <p:cNvSpPr>
              <a:spLocks noChangeShapeType="1"/>
            </p:cNvSpPr>
            <p:nvPr/>
          </p:nvSpPr>
          <p:spPr bwMode="auto">
            <a:xfrm flipV="1">
              <a:off x="1295400" y="5881688"/>
              <a:ext cx="609600" cy="4572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4158" name="Oval 12"/>
            <p:cNvSpPr>
              <a:spLocks noChangeArrowheads="1"/>
            </p:cNvSpPr>
            <p:nvPr/>
          </p:nvSpPr>
          <p:spPr bwMode="auto">
            <a:xfrm>
              <a:off x="1828800" y="5881688"/>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4159" name="Oval 13"/>
            <p:cNvSpPr>
              <a:spLocks noChangeArrowheads="1"/>
            </p:cNvSpPr>
            <p:nvPr/>
          </p:nvSpPr>
          <p:spPr bwMode="auto">
            <a:xfrm>
              <a:off x="4724400" y="5957888"/>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4160" name="Oval 14"/>
            <p:cNvSpPr>
              <a:spLocks noChangeArrowheads="1"/>
            </p:cNvSpPr>
            <p:nvPr/>
          </p:nvSpPr>
          <p:spPr bwMode="auto">
            <a:xfrm>
              <a:off x="5314950" y="6319838"/>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4161" name="Oval 15"/>
            <p:cNvSpPr>
              <a:spLocks noChangeArrowheads="1"/>
            </p:cNvSpPr>
            <p:nvPr/>
          </p:nvSpPr>
          <p:spPr bwMode="auto">
            <a:xfrm>
              <a:off x="2933700" y="4891088"/>
              <a:ext cx="114300" cy="114300"/>
            </a:xfrm>
            <a:prstGeom prst="ellipse">
              <a:avLst/>
            </a:prstGeom>
            <a:solidFill>
              <a:srgbClr val="FF0000"/>
            </a:solidFill>
            <a:ln w="12700">
              <a:solidFill>
                <a:schemeClr val="hlink"/>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sp>
        <p:nvSpPr>
          <p:cNvPr id="134150" name="TextBox 17"/>
          <p:cNvSpPr txBox="1">
            <a:spLocks noChangeArrowheads="1"/>
          </p:cNvSpPr>
          <p:nvPr/>
        </p:nvSpPr>
        <p:spPr bwMode="auto">
          <a:xfrm>
            <a:off x="8686800" y="6186488"/>
            <a:ext cx="20574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rPr>
              <a:t>Slides by </a:t>
            </a:r>
            <a:br>
              <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rPr>
            </a:br>
            <a:r>
              <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rPr>
              <a:t>Kristen Grauman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1970088" y="-3175"/>
            <a:ext cx="8229600" cy="1143000"/>
          </a:xfrm>
        </p:spPr>
        <p:txBody>
          <a:bodyPr/>
          <a:lstStyle/>
          <a:p>
            <a:pPr eaLnBrk="1" hangingPunct="1"/>
            <a:r>
              <a:rPr lang="en-US" altLang="en-US"/>
              <a:t>Multiple views</a:t>
            </a:r>
          </a:p>
        </p:txBody>
      </p:sp>
      <p:pic>
        <p:nvPicPr>
          <p:cNvPr id="136195" name="Picture 4"/>
          <p:cNvPicPr>
            <a:picLocks noChangeAspect="1" noChangeArrowheads="1"/>
          </p:cNvPicPr>
          <p:nvPr/>
        </p:nvPicPr>
        <p:blipFill>
          <a:blip r:embed="rId3">
            <a:extLst>
              <a:ext uri="{28A0092B-C50C-407E-A947-70E740481C1C}">
                <a14:useLocalDpi xmlns:a14="http://schemas.microsoft.com/office/drawing/2010/main" val="0"/>
              </a:ext>
            </a:extLst>
          </a:blip>
          <a:srcRect l="23732" t="24101" r="21704" b="13644"/>
          <a:stretch>
            <a:fillRect/>
          </a:stretch>
        </p:blipFill>
        <p:spPr bwMode="auto">
          <a:xfrm>
            <a:off x="1677988" y="1255713"/>
            <a:ext cx="4089400"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6196" name="Text Box 5"/>
          <p:cNvSpPr txBox="1">
            <a:spLocks noChangeArrowheads="1"/>
          </p:cNvSpPr>
          <p:nvPr/>
        </p:nvSpPr>
        <p:spPr bwMode="auto">
          <a:xfrm>
            <a:off x="1677988" y="4213225"/>
            <a:ext cx="18716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Hartley and Zisserman</a:t>
            </a:r>
          </a:p>
        </p:txBody>
      </p:sp>
      <p:sp>
        <p:nvSpPr>
          <p:cNvPr id="136197" name="Text Box 8"/>
          <p:cNvSpPr txBox="1">
            <a:spLocks noChangeArrowheads="1"/>
          </p:cNvSpPr>
          <p:nvPr/>
        </p:nvSpPr>
        <p:spPr bwMode="auto">
          <a:xfrm>
            <a:off x="8880476" y="3646489"/>
            <a:ext cx="18716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Lowe</a:t>
            </a:r>
          </a:p>
        </p:txBody>
      </p:sp>
      <p:sp>
        <p:nvSpPr>
          <p:cNvPr id="136198" name="Text Box 16"/>
          <p:cNvSpPr txBox="1">
            <a:spLocks noChangeArrowheads="1"/>
          </p:cNvSpPr>
          <p:nvPr/>
        </p:nvSpPr>
        <p:spPr bwMode="auto">
          <a:xfrm>
            <a:off x="6269039" y="3251200"/>
            <a:ext cx="523716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stereo vision</a:t>
            </a:r>
            <a:b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b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structure from motion</a:t>
            </a:r>
            <a:b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b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optical flow (later in course)</a:t>
            </a:r>
          </a:p>
        </p:txBody>
      </p:sp>
      <p:pic>
        <p:nvPicPr>
          <p:cNvPr id="136199" name="Picture 14" descr="bf_middlebury.jpg"/>
          <p:cNvPicPr>
            <a:picLocks noChangeAspect="1"/>
          </p:cNvPicPr>
          <p:nvPr/>
        </p:nvPicPr>
        <p:blipFill>
          <a:blip r:embed="rId4">
            <a:extLst>
              <a:ext uri="{28A0092B-C50C-407E-A947-70E740481C1C}">
                <a14:useLocalDpi xmlns:a14="http://schemas.microsoft.com/office/drawing/2010/main" val="0"/>
              </a:ext>
            </a:extLst>
          </a:blip>
          <a:srcRect r="30928" b="49648"/>
          <a:stretch>
            <a:fillRect/>
          </a:stretch>
        </p:blipFill>
        <p:spPr bwMode="auto">
          <a:xfrm>
            <a:off x="2189163" y="4852988"/>
            <a:ext cx="3249612"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981200" y="-39688"/>
            <a:ext cx="8229600" cy="1143001"/>
          </a:xfrm>
        </p:spPr>
        <p:txBody>
          <a:bodyPr/>
          <a:lstStyle/>
          <a:p>
            <a:pPr eaLnBrk="1" hangingPunct="1"/>
            <a:r>
              <a:rPr lang="en-US" altLang="en-US" sz="4000"/>
              <a:t>Why multiple views?</a:t>
            </a:r>
          </a:p>
        </p:txBody>
      </p:sp>
      <p:sp>
        <p:nvSpPr>
          <p:cNvPr id="138243" name="Rectangle 3"/>
          <p:cNvSpPr>
            <a:spLocks noGrp="1" noChangeArrowheads="1"/>
          </p:cNvSpPr>
          <p:nvPr>
            <p:ph type="body" idx="1"/>
          </p:nvPr>
        </p:nvSpPr>
        <p:spPr>
          <a:xfrm>
            <a:off x="1981200" y="1092201"/>
            <a:ext cx="8229600" cy="4525963"/>
          </a:xfrm>
        </p:spPr>
        <p:txBody>
          <a:bodyPr/>
          <a:lstStyle/>
          <a:p>
            <a:pPr eaLnBrk="1" hangingPunct="1"/>
            <a:r>
              <a:rPr lang="en-US" altLang="en-US" sz="2400"/>
              <a:t>Structure and depth are inherently ambiguous from single views.</a:t>
            </a:r>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0551" y="2297114"/>
            <a:ext cx="3692525" cy="348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3901" y="2589214"/>
            <a:ext cx="4710113" cy="288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38246" name="TextBox 7"/>
          <p:cNvSpPr txBox="1">
            <a:spLocks noChangeArrowheads="1"/>
          </p:cNvSpPr>
          <p:nvPr/>
        </p:nvSpPr>
        <p:spPr bwMode="auto">
          <a:xfrm>
            <a:off x="8542339" y="6569075"/>
            <a:ext cx="3432175" cy="29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Images from Lana Lazebnik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Title 1"/>
          <p:cNvSpPr>
            <a:spLocks noGrp="1"/>
          </p:cNvSpPr>
          <p:nvPr>
            <p:ph type="title"/>
          </p:nvPr>
        </p:nvSpPr>
        <p:spPr/>
        <p:txBody>
          <a:bodyPr/>
          <a:lstStyle/>
          <a:p>
            <a:endParaRPr lang="en-US" altLang="en-US"/>
          </a:p>
        </p:txBody>
      </p:sp>
      <p:sp>
        <p:nvSpPr>
          <p:cNvPr id="197635" name="Content Placeholder 2"/>
          <p:cNvSpPr>
            <a:spLocks noGrp="1"/>
          </p:cNvSpPr>
          <p:nvPr>
            <p:ph idx="1"/>
          </p:nvPr>
        </p:nvSpPr>
        <p:spPr/>
        <p:txBody>
          <a:bodyPr/>
          <a:lstStyle/>
          <a:p>
            <a:endParaRPr lang="en-US" altLang="en-US"/>
          </a:p>
        </p:txBody>
      </p:sp>
      <p:pic>
        <p:nvPicPr>
          <p:cNvPr id="197636" name="Picture 2" descr="C:\Users\hays\Desktop\143 Computer Vision\slides\26\item2.size.0.0.esb0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1" y="573088"/>
            <a:ext cx="8126413" cy="575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68305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1981200" y="-39688"/>
            <a:ext cx="8229600" cy="1143001"/>
          </a:xfrm>
        </p:spPr>
        <p:txBody>
          <a:bodyPr/>
          <a:lstStyle/>
          <a:p>
            <a:pPr eaLnBrk="1" hangingPunct="1"/>
            <a:r>
              <a:rPr lang="en-US" altLang="en-US" sz="4000"/>
              <a:t>Why multiple views?</a:t>
            </a:r>
          </a:p>
        </p:txBody>
      </p:sp>
      <p:sp>
        <p:nvSpPr>
          <p:cNvPr id="140291" name="Rectangle 3"/>
          <p:cNvSpPr>
            <a:spLocks noGrp="1" noChangeArrowheads="1"/>
          </p:cNvSpPr>
          <p:nvPr>
            <p:ph type="body" idx="1"/>
          </p:nvPr>
        </p:nvSpPr>
        <p:spPr>
          <a:xfrm>
            <a:off x="1981200" y="1092201"/>
            <a:ext cx="8229600" cy="4525963"/>
          </a:xfrm>
        </p:spPr>
        <p:txBody>
          <a:bodyPr/>
          <a:lstStyle/>
          <a:p>
            <a:pPr eaLnBrk="1" hangingPunct="1"/>
            <a:r>
              <a:rPr lang="en-US" altLang="en-US" sz="2400"/>
              <a:t>Structure and depth are inherently ambiguous from single views.</a:t>
            </a:r>
          </a:p>
        </p:txBody>
      </p:sp>
      <p:sp>
        <p:nvSpPr>
          <p:cNvPr id="140292" name="AutoShape 5"/>
          <p:cNvSpPr>
            <a:spLocks noChangeArrowheads="1"/>
          </p:cNvSpPr>
          <p:nvPr/>
        </p:nvSpPr>
        <p:spPr bwMode="auto">
          <a:xfrm rot="-1040900">
            <a:off x="3962400" y="3267075"/>
            <a:ext cx="3048000" cy="1905000"/>
          </a:xfrm>
          <a:prstGeom prst="parallelogram">
            <a:avLst>
              <a:gd name="adj" fmla="val 40000"/>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293" name="Oval 6"/>
          <p:cNvSpPr>
            <a:spLocks noChangeArrowheads="1"/>
          </p:cNvSpPr>
          <p:nvPr/>
        </p:nvSpPr>
        <p:spPr bwMode="auto">
          <a:xfrm>
            <a:off x="3200400" y="2657475"/>
            <a:ext cx="228600" cy="22860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294" name="Oval 7"/>
          <p:cNvSpPr>
            <a:spLocks noChangeArrowheads="1"/>
          </p:cNvSpPr>
          <p:nvPr/>
        </p:nvSpPr>
        <p:spPr bwMode="auto">
          <a:xfrm>
            <a:off x="3886200" y="3038475"/>
            <a:ext cx="228600" cy="22860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295" name="Oval 8"/>
          <p:cNvSpPr>
            <a:spLocks noChangeArrowheads="1"/>
          </p:cNvSpPr>
          <p:nvPr/>
        </p:nvSpPr>
        <p:spPr bwMode="auto">
          <a:xfrm>
            <a:off x="7010400" y="5019675"/>
            <a:ext cx="228600" cy="22860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296" name="Text Box 9"/>
          <p:cNvSpPr txBox="1">
            <a:spLocks noChangeArrowheads="1"/>
          </p:cNvSpPr>
          <p:nvPr/>
        </p:nvSpPr>
        <p:spPr bwMode="auto">
          <a:xfrm>
            <a:off x="7315200" y="5156201"/>
            <a:ext cx="2971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Optical center</a:t>
            </a:r>
          </a:p>
        </p:txBody>
      </p:sp>
      <p:sp>
        <p:nvSpPr>
          <p:cNvPr id="140297" name="Text Box 10"/>
          <p:cNvSpPr txBox="1">
            <a:spLocks noChangeArrowheads="1"/>
          </p:cNvSpPr>
          <p:nvPr/>
        </p:nvSpPr>
        <p:spPr bwMode="auto">
          <a:xfrm>
            <a:off x="3429000" y="2443163"/>
            <a:ext cx="762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P1</a:t>
            </a:r>
          </a:p>
        </p:txBody>
      </p:sp>
      <p:sp>
        <p:nvSpPr>
          <p:cNvPr id="140298" name="Text Box 11"/>
          <p:cNvSpPr txBox="1">
            <a:spLocks noChangeArrowheads="1"/>
          </p:cNvSpPr>
          <p:nvPr/>
        </p:nvSpPr>
        <p:spPr bwMode="auto">
          <a:xfrm>
            <a:off x="4114800" y="2733676"/>
            <a:ext cx="762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P2</a:t>
            </a:r>
          </a:p>
        </p:txBody>
      </p:sp>
      <p:sp>
        <p:nvSpPr>
          <p:cNvPr id="140299" name="Oval 12"/>
          <p:cNvSpPr>
            <a:spLocks noChangeArrowheads="1"/>
          </p:cNvSpPr>
          <p:nvPr/>
        </p:nvSpPr>
        <p:spPr bwMode="auto">
          <a:xfrm>
            <a:off x="5257800" y="3952875"/>
            <a:ext cx="228600" cy="22860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300" name="Line 13"/>
          <p:cNvSpPr>
            <a:spLocks noChangeShapeType="1"/>
          </p:cNvSpPr>
          <p:nvPr/>
        </p:nvSpPr>
        <p:spPr bwMode="auto">
          <a:xfrm>
            <a:off x="3276600" y="2733675"/>
            <a:ext cx="3810000" cy="2438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301" name="Text Box 14"/>
          <p:cNvSpPr txBox="1">
            <a:spLocks noChangeArrowheads="1"/>
          </p:cNvSpPr>
          <p:nvPr/>
        </p:nvSpPr>
        <p:spPr bwMode="auto">
          <a:xfrm>
            <a:off x="5486400" y="3814763"/>
            <a:ext cx="1295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P1’=P2’</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itle 1"/>
          <p:cNvSpPr>
            <a:spLocks noGrp="1"/>
          </p:cNvSpPr>
          <p:nvPr>
            <p:ph type="title"/>
          </p:nvPr>
        </p:nvSpPr>
        <p:spPr/>
        <p:txBody>
          <a:bodyPr/>
          <a:lstStyle/>
          <a:p>
            <a:pPr eaLnBrk="1" hangingPunct="1"/>
            <a:endParaRPr lang="en-US" altLang="en-US"/>
          </a:p>
        </p:txBody>
      </p:sp>
      <p:sp>
        <p:nvSpPr>
          <p:cNvPr id="142339" name="Content Placeholder 2"/>
          <p:cNvSpPr>
            <a:spLocks noGrp="1"/>
          </p:cNvSpPr>
          <p:nvPr>
            <p:ph idx="1"/>
          </p:nvPr>
        </p:nvSpPr>
        <p:spPr/>
        <p:txBody>
          <a:bodyPr/>
          <a:lstStyle/>
          <a:p>
            <a:pPr eaLnBrk="1" hangingPunct="1"/>
            <a:r>
              <a:rPr lang="en-US" altLang="en-US"/>
              <a:t>What cues help us to perceive 3d shape and depth?</a:t>
            </a:r>
          </a:p>
          <a:p>
            <a:pPr eaLnBrk="1" hangingPunct="1"/>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Title 1"/>
          <p:cNvSpPr>
            <a:spLocks noGrp="1"/>
          </p:cNvSpPr>
          <p:nvPr>
            <p:ph type="title" idx="4294967295"/>
          </p:nvPr>
        </p:nvSpPr>
        <p:spPr/>
        <p:txBody>
          <a:bodyPr/>
          <a:lstStyle/>
          <a:p>
            <a:pPr eaLnBrk="1" hangingPunct="1"/>
            <a:r>
              <a:rPr lang="en-US" altLang="en-US" dirty="0"/>
              <a:t>Shading</a:t>
            </a:r>
          </a:p>
        </p:txBody>
      </p:sp>
      <p:pic>
        <p:nvPicPr>
          <p:cNvPr id="143363" name="Picture 2"/>
          <p:cNvPicPr>
            <a:picLocks noChangeAspect="1" noChangeArrowheads="1"/>
          </p:cNvPicPr>
          <p:nvPr/>
        </p:nvPicPr>
        <p:blipFill>
          <a:blip r:embed="rId3">
            <a:extLst>
              <a:ext uri="{28A0092B-C50C-407E-A947-70E740481C1C}">
                <a14:useLocalDpi xmlns:a14="http://schemas.microsoft.com/office/drawing/2010/main" val="0"/>
              </a:ext>
            </a:extLst>
          </a:blip>
          <a:srcRect l="23962" t="46451" r="28725" b="26711"/>
          <a:stretch>
            <a:fillRect/>
          </a:stretch>
        </p:blipFill>
        <p:spPr bwMode="auto">
          <a:xfrm>
            <a:off x="1787526" y="2041525"/>
            <a:ext cx="8575675"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64" name="TextBox 4"/>
          <p:cNvSpPr txBox="1">
            <a:spLocks noChangeArrowheads="1"/>
          </p:cNvSpPr>
          <p:nvPr/>
        </p:nvSpPr>
        <p:spPr bwMode="auto">
          <a:xfrm>
            <a:off x="1600200" y="6324600"/>
            <a:ext cx="4191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[Figure from Prados &amp; Faugeras 2006]</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592B4F-3B9F-92A7-D6E5-CB81F8F63356}"/>
              </a:ext>
            </a:extLst>
          </p:cNvPr>
          <p:cNvPicPr>
            <a:picLocks noChangeAspect="1"/>
          </p:cNvPicPr>
          <p:nvPr/>
        </p:nvPicPr>
        <p:blipFill>
          <a:blip r:embed="rId3"/>
          <a:stretch>
            <a:fillRect/>
          </a:stretch>
        </p:blipFill>
        <p:spPr>
          <a:xfrm>
            <a:off x="0" y="1481306"/>
            <a:ext cx="12192000" cy="5120449"/>
          </a:xfrm>
          <a:prstGeom prst="rect">
            <a:avLst/>
          </a:prstGeom>
        </p:spPr>
      </p:pic>
      <p:sp>
        <p:nvSpPr>
          <p:cNvPr id="4" name="Title 1">
            <a:extLst>
              <a:ext uri="{FF2B5EF4-FFF2-40B4-BE49-F238E27FC236}">
                <a16:creationId xmlns:a16="http://schemas.microsoft.com/office/drawing/2014/main" id="{081089E3-9271-A0D4-7F48-8222CC4655BB}"/>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400" b="0" i="0" u="none" strike="noStrike" kern="0" cap="none" spc="0" normalizeH="0" baseline="0" noProof="0" dirty="0">
                <a:ln>
                  <a:noFill/>
                </a:ln>
                <a:solidFill>
                  <a:srgbClr val="000000"/>
                </a:solidFill>
                <a:effectLst/>
                <a:uLnTx/>
                <a:uFillTx/>
                <a:latin typeface="Arial"/>
                <a:ea typeface="+mj-ea"/>
                <a:cs typeface="+mj-cs"/>
              </a:rPr>
              <a:t>Shading from multiple light sources: Photometric stereo</a:t>
            </a:r>
          </a:p>
        </p:txBody>
      </p:sp>
    </p:spTree>
    <p:extLst>
      <p:ext uri="{BB962C8B-B14F-4D97-AF65-F5344CB8AC3E}">
        <p14:creationId xmlns:p14="http://schemas.microsoft.com/office/powerpoint/2010/main" val="26292150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1955800" y="0"/>
            <a:ext cx="8229600" cy="1143000"/>
          </a:xfrm>
        </p:spPr>
        <p:txBody>
          <a:bodyPr/>
          <a:lstStyle/>
          <a:p>
            <a:pPr eaLnBrk="1" hangingPunct="1"/>
            <a:r>
              <a:rPr lang="en-US" altLang="en-US"/>
              <a:t>Focus/defocus</a:t>
            </a:r>
          </a:p>
        </p:txBody>
      </p:sp>
      <p:sp>
        <p:nvSpPr>
          <p:cNvPr id="145411" name="Text Box 5"/>
          <p:cNvSpPr txBox="1">
            <a:spLocks noChangeArrowheads="1"/>
          </p:cNvSpPr>
          <p:nvPr/>
        </p:nvSpPr>
        <p:spPr bwMode="auto">
          <a:xfrm>
            <a:off x="5951538" y="6491288"/>
            <a:ext cx="47164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50000"/>
              </a:spcBef>
              <a:spcAft>
                <a:spcPct val="0"/>
              </a:spcAft>
              <a:buClrTx/>
              <a:buSzTx/>
              <a:buFontTx/>
              <a:buNone/>
              <a:tabLst/>
              <a:defRPr/>
            </a:pPr>
            <a:r>
              <a:rPr kumimoji="0" lang="en-US" alt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[figs from H. Jin and P. Favaro, 2002]</a:t>
            </a:r>
          </a:p>
        </p:txBody>
      </p:sp>
      <p:pic>
        <p:nvPicPr>
          <p:cNvPr id="145412" name="Picture 6" descr="defocus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2064" y="3959226"/>
            <a:ext cx="6029325"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413" name="Picture 7" descr="defocus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59039" y="1150938"/>
            <a:ext cx="6181725"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5414" name="Line 9"/>
          <p:cNvSpPr>
            <a:spLocks noChangeShapeType="1"/>
          </p:cNvSpPr>
          <p:nvPr/>
        </p:nvSpPr>
        <p:spPr bwMode="auto">
          <a:xfrm>
            <a:off x="5411788" y="3490913"/>
            <a:ext cx="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5415" name="Text Box 10"/>
          <p:cNvSpPr txBox="1">
            <a:spLocks noChangeArrowheads="1"/>
          </p:cNvSpPr>
          <p:nvPr/>
        </p:nvSpPr>
        <p:spPr bwMode="auto">
          <a:xfrm>
            <a:off x="8759826" y="1727201"/>
            <a:ext cx="1908175"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Images from same point of view, different camera parameters</a:t>
            </a:r>
          </a:p>
        </p:txBody>
      </p:sp>
      <p:sp>
        <p:nvSpPr>
          <p:cNvPr id="145416" name="Text Box 11"/>
          <p:cNvSpPr txBox="1">
            <a:spLocks noChangeArrowheads="1"/>
          </p:cNvSpPr>
          <p:nvPr/>
        </p:nvSpPr>
        <p:spPr bwMode="auto">
          <a:xfrm>
            <a:off x="8759826" y="4714875"/>
            <a:ext cx="19081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3d shape / depth estimates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Title 1"/>
          <p:cNvSpPr>
            <a:spLocks noGrp="1"/>
          </p:cNvSpPr>
          <p:nvPr>
            <p:ph type="title" idx="4294967295"/>
          </p:nvPr>
        </p:nvSpPr>
        <p:spPr/>
        <p:txBody>
          <a:bodyPr/>
          <a:lstStyle/>
          <a:p>
            <a:pPr eaLnBrk="1" hangingPunct="1"/>
            <a:r>
              <a:rPr lang="en-US" altLang="en-US"/>
              <a:t>Texture</a:t>
            </a:r>
          </a:p>
        </p:txBody>
      </p:sp>
      <p:pic>
        <p:nvPicPr>
          <p:cNvPr id="147459" name="Picture 2"/>
          <p:cNvPicPr>
            <a:picLocks noChangeAspect="1" noChangeArrowheads="1"/>
          </p:cNvPicPr>
          <p:nvPr/>
        </p:nvPicPr>
        <p:blipFill>
          <a:blip r:embed="rId3">
            <a:extLst>
              <a:ext uri="{28A0092B-C50C-407E-A947-70E740481C1C}">
                <a14:useLocalDpi xmlns:a14="http://schemas.microsoft.com/office/drawing/2010/main" val="0"/>
              </a:ext>
            </a:extLst>
          </a:blip>
          <a:srcRect l="17245" t="26041" r="35329" b="24051"/>
          <a:stretch>
            <a:fillRect/>
          </a:stretch>
        </p:blipFill>
        <p:spPr bwMode="auto">
          <a:xfrm>
            <a:off x="3733800" y="1447801"/>
            <a:ext cx="47244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7460" name="Picture 2"/>
          <p:cNvPicPr>
            <a:picLocks noChangeAspect="1" noChangeArrowheads="1"/>
          </p:cNvPicPr>
          <p:nvPr/>
        </p:nvPicPr>
        <p:blipFill>
          <a:blip r:embed="rId4">
            <a:extLst>
              <a:ext uri="{28A0092B-C50C-407E-A947-70E740481C1C}">
                <a14:useLocalDpi xmlns:a14="http://schemas.microsoft.com/office/drawing/2010/main" val="0"/>
              </a:ext>
            </a:extLst>
          </a:blip>
          <a:srcRect t="31946" r="3065" b="50156"/>
          <a:stretch>
            <a:fillRect/>
          </a:stretch>
        </p:blipFill>
        <p:spPr bwMode="auto">
          <a:xfrm>
            <a:off x="1981200" y="5105400"/>
            <a:ext cx="83629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461" name="TextBox 4"/>
          <p:cNvSpPr txBox="1">
            <a:spLocks noChangeArrowheads="1"/>
          </p:cNvSpPr>
          <p:nvPr/>
        </p:nvSpPr>
        <p:spPr bwMode="auto">
          <a:xfrm>
            <a:off x="1905000" y="6400801"/>
            <a:ext cx="9753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[From </a:t>
            </a: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hlinkClick r:id="rId5" action="ppaction://hlinkfile"/>
              </a:rPr>
              <a:t>A.M. Loh. The recovery of 3-D structure using visual texture patterns.</a:t>
            </a: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PhD thesis]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Title 1"/>
          <p:cNvSpPr>
            <a:spLocks noGrp="1"/>
          </p:cNvSpPr>
          <p:nvPr>
            <p:ph type="title"/>
          </p:nvPr>
        </p:nvSpPr>
        <p:spPr/>
        <p:txBody>
          <a:bodyPr/>
          <a:lstStyle/>
          <a:p>
            <a:pPr eaLnBrk="1" hangingPunct="1"/>
            <a:r>
              <a:rPr lang="en-US" altLang="en-US"/>
              <a:t>Perspective effects</a:t>
            </a:r>
          </a:p>
        </p:txBody>
      </p:sp>
      <p:pic>
        <p:nvPicPr>
          <p:cNvPr id="149507" name="Picture 5" descr="brunei"/>
          <p:cNvPicPr>
            <a:picLocks noChangeAspect="1" noChangeArrowheads="1"/>
          </p:cNvPicPr>
          <p:nvPr/>
        </p:nvPicPr>
        <p:blipFill>
          <a:blip r:embed="rId2">
            <a:extLst>
              <a:ext uri="{28A0092B-C50C-407E-A947-70E740481C1C}">
                <a14:useLocalDpi xmlns:a14="http://schemas.microsoft.com/office/drawing/2010/main" val="0"/>
              </a:ext>
            </a:extLst>
          </a:blip>
          <a:srcRect t="6250"/>
          <a:stretch>
            <a:fillRect/>
          </a:stretch>
        </p:blipFill>
        <p:spPr bwMode="auto">
          <a:xfrm>
            <a:off x="3321050" y="1603376"/>
            <a:ext cx="5638800" cy="396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08" name="Text Box 4"/>
          <p:cNvSpPr txBox="1">
            <a:spLocks noChangeArrowheads="1"/>
          </p:cNvSpPr>
          <p:nvPr/>
        </p:nvSpPr>
        <p:spPr bwMode="auto">
          <a:xfrm>
            <a:off x="8943975" y="6499225"/>
            <a:ext cx="1771650" cy="29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Image credit: S. Seitz</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itle 1"/>
          <p:cNvSpPr>
            <a:spLocks noGrp="1"/>
          </p:cNvSpPr>
          <p:nvPr>
            <p:ph type="title" idx="4294967295"/>
          </p:nvPr>
        </p:nvSpPr>
        <p:spPr/>
        <p:txBody>
          <a:bodyPr/>
          <a:lstStyle/>
          <a:p>
            <a:pPr eaLnBrk="1" hangingPunct="1"/>
            <a:r>
              <a:rPr lang="en-US" altLang="en-US"/>
              <a:t>Motion</a:t>
            </a:r>
          </a:p>
        </p:txBody>
      </p:sp>
      <p:pic>
        <p:nvPicPr>
          <p:cNvPr id="111619" name="Content Placeholder 6" descr="bigcylinder.gif"/>
          <p:cNvPicPr>
            <a:picLocks noGrp="1" noChangeAspect="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8382001" y="2514600"/>
            <a:ext cx="1171575" cy="1638300"/>
          </a:xfrm>
        </p:spPr>
      </p:pic>
      <p:pic>
        <p:nvPicPr>
          <p:cNvPr id="150532" name="Picture 2" descr="garg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5338" y="1905000"/>
            <a:ext cx="1744662"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0533" name="Picture 3" descr="garg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0338" y="1905000"/>
            <a:ext cx="1744662"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0534" name="Picture 5" descr="garg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1538" y="1905000"/>
            <a:ext cx="1744662"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0535" name="TextBox 7"/>
          <p:cNvSpPr txBox="1">
            <a:spLocks noChangeArrowheads="1"/>
          </p:cNvSpPr>
          <p:nvPr/>
        </p:nvSpPr>
        <p:spPr bwMode="auto">
          <a:xfrm>
            <a:off x="1524000" y="6581776"/>
            <a:ext cx="3200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Figures from L. Zhang</a:t>
            </a:r>
          </a:p>
        </p:txBody>
      </p:sp>
      <p:sp>
        <p:nvSpPr>
          <p:cNvPr id="150536" name="TextBox 8"/>
          <p:cNvSpPr txBox="1">
            <a:spLocks noChangeArrowheads="1"/>
          </p:cNvSpPr>
          <p:nvPr/>
        </p:nvSpPr>
        <p:spPr bwMode="auto">
          <a:xfrm>
            <a:off x="5334000" y="6581776"/>
            <a:ext cx="5334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http://www.brainconnection.com/teasers/?main=illusion/motion-shape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16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Title 1"/>
          <p:cNvSpPr>
            <a:spLocks noGrp="1"/>
          </p:cNvSpPr>
          <p:nvPr>
            <p:ph type="title" idx="4294967295"/>
          </p:nvPr>
        </p:nvSpPr>
        <p:spPr/>
        <p:txBody>
          <a:bodyPr/>
          <a:lstStyle/>
          <a:p>
            <a:pPr eaLnBrk="1" hangingPunct="1"/>
            <a:r>
              <a:rPr lang="en-US" altLang="en-US" dirty="0"/>
              <a:t>Occlusion</a:t>
            </a:r>
          </a:p>
        </p:txBody>
      </p:sp>
      <p:sp>
        <p:nvSpPr>
          <p:cNvPr id="152579" name="TextBox 7"/>
          <p:cNvSpPr txBox="1">
            <a:spLocks noChangeArrowheads="1"/>
          </p:cNvSpPr>
          <p:nvPr/>
        </p:nvSpPr>
        <p:spPr bwMode="auto">
          <a:xfrm>
            <a:off x="8458200" y="3276601"/>
            <a:ext cx="18288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Rene </a:t>
            </a:r>
            <a:r>
              <a:rPr kumimoji="0" lang="en-US" altLang="en-US" sz="12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Magritt'e</a:t>
            </a: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famous painting </a:t>
            </a:r>
            <a:r>
              <a:rPr kumimoji="0" lang="en-US" alt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Le Blanc-</a:t>
            </a:r>
            <a:r>
              <a:rPr kumimoji="0" lang="en-US" altLang="en-US" sz="120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Seing</a:t>
            </a: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(literal translation: "The Blank Signature") roughly translates as "free hand“. 1965</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2400" y="1143000"/>
            <a:ext cx="4267200" cy="5291328"/>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3" descr="rabbit-nos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381000"/>
            <a:ext cx="6400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4627" name="TextBox 2"/>
          <p:cNvSpPr txBox="1">
            <a:spLocks noChangeArrowheads="1"/>
          </p:cNvSpPr>
          <p:nvPr/>
        </p:nvSpPr>
        <p:spPr bwMode="auto">
          <a:xfrm>
            <a:off x="3390900" y="5257800"/>
            <a:ext cx="5715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If stereo were critical for depth perception, navigation, recognition, etc., then this would be a problem</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Title 1"/>
          <p:cNvSpPr>
            <a:spLocks noGrp="1"/>
          </p:cNvSpPr>
          <p:nvPr>
            <p:ph type="title" idx="4294967295"/>
          </p:nvPr>
        </p:nvSpPr>
        <p:spPr>
          <a:xfrm>
            <a:off x="1524000" y="-228600"/>
            <a:ext cx="9144000" cy="1143000"/>
          </a:xfrm>
        </p:spPr>
        <p:txBody>
          <a:bodyPr/>
          <a:lstStyle/>
          <a:p>
            <a:pPr eaLnBrk="1" hangingPunct="1"/>
            <a:r>
              <a:rPr lang="en-US" altLang="en-US" sz="4000" dirty="0"/>
              <a:t>Stereo photography and stereo viewers</a:t>
            </a:r>
          </a:p>
        </p:txBody>
      </p:sp>
      <p:sp>
        <p:nvSpPr>
          <p:cNvPr id="181251" name="Content Placeholder 2"/>
          <p:cNvSpPr>
            <a:spLocks noGrp="1"/>
          </p:cNvSpPr>
          <p:nvPr>
            <p:ph idx="4294967295"/>
          </p:nvPr>
        </p:nvSpPr>
        <p:spPr>
          <a:xfrm>
            <a:off x="1752600" y="4419601"/>
            <a:ext cx="8229600" cy="4525963"/>
          </a:xfrm>
        </p:spPr>
        <p:txBody>
          <a:bodyPr/>
          <a:lstStyle/>
          <a:p>
            <a:pPr eaLnBrk="1" hangingPunct="1">
              <a:buFontTx/>
              <a:buNone/>
            </a:pPr>
            <a:r>
              <a:rPr lang="en-US" altLang="en-US" sz="1600" dirty="0"/>
              <a:t>Invented by Sir Charles Wheatstone, 1838</a:t>
            </a:r>
            <a:br>
              <a:rPr lang="en-US" altLang="en-US" sz="1600" dirty="0"/>
            </a:br>
            <a:endParaRPr lang="en-US" altLang="en-US" sz="1600" dirty="0"/>
          </a:p>
        </p:txBody>
      </p:sp>
      <p:pic>
        <p:nvPicPr>
          <p:cNvPr id="181252" name="Picture 3" descr="CurvStereoPicVwr035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64190" y="4806660"/>
            <a:ext cx="2438400" cy="2056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viewma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6288" y="1863457"/>
            <a:ext cx="3028950"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9"/>
          <p:cNvSpPr txBox="1">
            <a:spLocks noChangeArrowheads="1"/>
          </p:cNvSpPr>
          <p:nvPr/>
        </p:nvSpPr>
        <p:spPr bwMode="auto">
          <a:xfrm>
            <a:off x="7391400" y="4277483"/>
            <a:ext cx="3276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Image from fisher-price.com</a:t>
            </a:r>
          </a:p>
        </p:txBody>
      </p:sp>
      <p:sp>
        <p:nvSpPr>
          <p:cNvPr id="181255" name="TextBox 6"/>
          <p:cNvSpPr txBox="1">
            <a:spLocks noChangeArrowheads="1"/>
          </p:cNvSpPr>
          <p:nvPr/>
        </p:nvSpPr>
        <p:spPr bwMode="auto">
          <a:xfrm>
            <a:off x="2286000" y="838201"/>
            <a:ext cx="78486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Take two pictures of the same subject from two slightly different viewpoints and display so that each eye sees only one of the images.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52601" y="2129075"/>
            <a:ext cx="4061581" cy="2238947"/>
          </a:xfrm>
          <a:prstGeom prst="rect">
            <a:avLst/>
          </a:prstGeom>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46288" y="4721120"/>
            <a:ext cx="3048000" cy="2027722"/>
          </a:xfrm>
          <a:prstGeom prst="rect">
            <a:avLst/>
          </a:prstGeom>
        </p:spPr>
      </p:pic>
    </p:spTree>
    <p:extLst>
      <p:ext uri="{BB962C8B-B14F-4D97-AF65-F5344CB8AC3E}">
        <p14:creationId xmlns:p14="http://schemas.microsoft.com/office/powerpoint/2010/main" val="301861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idx="4294967295"/>
          </p:nvPr>
        </p:nvSpPr>
        <p:spPr/>
        <p:txBody>
          <a:bodyPr/>
          <a:lstStyle/>
          <a:p>
            <a:pPr eaLnBrk="1" hangingPunct="1"/>
            <a:endParaRPr lang="en-US" altLang="en-US"/>
          </a:p>
        </p:txBody>
      </p:sp>
      <p:sp>
        <p:nvSpPr>
          <p:cNvPr id="183299" name="Rectangle 3"/>
          <p:cNvSpPr>
            <a:spLocks noGrp="1" noChangeArrowheads="1"/>
          </p:cNvSpPr>
          <p:nvPr>
            <p:ph type="body" idx="4294967295"/>
          </p:nvPr>
        </p:nvSpPr>
        <p:spPr/>
        <p:txBody>
          <a:bodyPr/>
          <a:lstStyle/>
          <a:p>
            <a:pPr eaLnBrk="1" hangingPunct="1"/>
            <a:endParaRPr lang="en-US" altLang="en-US"/>
          </a:p>
        </p:txBody>
      </p:sp>
      <p:pic>
        <p:nvPicPr>
          <p:cNvPr id="183300" name="Picture 4"/>
          <p:cNvPicPr>
            <a:picLocks noChangeAspect="1" noChangeArrowheads="1"/>
          </p:cNvPicPr>
          <p:nvPr/>
        </p:nvPicPr>
        <p:blipFill>
          <a:blip r:embed="rId3">
            <a:extLst>
              <a:ext uri="{28A0092B-C50C-407E-A947-70E740481C1C}">
                <a14:useLocalDpi xmlns:a14="http://schemas.microsoft.com/office/drawing/2010/main" val="0"/>
              </a:ext>
            </a:extLst>
          </a:blip>
          <a:srcRect l="25000" t="15929" r="25000" b="56815"/>
          <a:stretch>
            <a:fillRect/>
          </a:stretch>
        </p:blipFill>
        <p:spPr bwMode="auto">
          <a:xfrm>
            <a:off x="1524000" y="2286000"/>
            <a:ext cx="9144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3301" name="Text Box 5"/>
          <p:cNvSpPr txBox="1">
            <a:spLocks noChangeArrowheads="1"/>
          </p:cNvSpPr>
          <p:nvPr/>
        </p:nvSpPr>
        <p:spPr bwMode="auto">
          <a:xfrm>
            <a:off x="1752600" y="6096001"/>
            <a:ext cx="4343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http://www.johnsonshawmuseum.org</a:t>
            </a:r>
          </a:p>
        </p:txBody>
      </p:sp>
      <p:pic>
        <p:nvPicPr>
          <p:cNvPr id="134150" name="Picture 6"/>
          <p:cNvPicPr>
            <a:picLocks noChangeAspect="1" noChangeArrowheads="1"/>
          </p:cNvPicPr>
          <p:nvPr/>
        </p:nvPicPr>
        <p:blipFill>
          <a:blip r:embed="rId4">
            <a:extLst>
              <a:ext uri="{28A0092B-C50C-407E-A947-70E740481C1C}">
                <a14:useLocalDpi xmlns:a14="http://schemas.microsoft.com/office/drawing/2010/main" val="0"/>
              </a:ext>
            </a:extLst>
          </a:blip>
          <a:srcRect t="15013" b="9920"/>
          <a:stretch>
            <a:fillRect/>
          </a:stretch>
        </p:blipFill>
        <p:spPr bwMode="auto">
          <a:xfrm>
            <a:off x="1676400" y="2362200"/>
            <a:ext cx="266700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70332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41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idx="4294967295"/>
          </p:nvPr>
        </p:nvSpPr>
        <p:spPr/>
        <p:txBody>
          <a:bodyPr/>
          <a:lstStyle/>
          <a:p>
            <a:pPr eaLnBrk="1" hangingPunct="1"/>
            <a:endParaRPr lang="en-US" altLang="en-US"/>
          </a:p>
        </p:txBody>
      </p:sp>
      <p:sp>
        <p:nvSpPr>
          <p:cNvPr id="185347" name="Rectangle 3"/>
          <p:cNvSpPr>
            <a:spLocks noGrp="1" noChangeArrowheads="1"/>
          </p:cNvSpPr>
          <p:nvPr>
            <p:ph type="body" idx="4294967295"/>
          </p:nvPr>
        </p:nvSpPr>
        <p:spPr/>
        <p:txBody>
          <a:bodyPr/>
          <a:lstStyle/>
          <a:p>
            <a:pPr eaLnBrk="1" hangingPunct="1"/>
            <a:endParaRPr lang="en-US" altLang="en-US"/>
          </a:p>
        </p:txBody>
      </p:sp>
      <p:pic>
        <p:nvPicPr>
          <p:cNvPr id="185348" name="Picture 4"/>
          <p:cNvPicPr>
            <a:picLocks noChangeAspect="1" noChangeArrowheads="1"/>
          </p:cNvPicPr>
          <p:nvPr/>
        </p:nvPicPr>
        <p:blipFill>
          <a:blip r:embed="rId3">
            <a:extLst>
              <a:ext uri="{28A0092B-C50C-407E-A947-70E740481C1C}">
                <a14:useLocalDpi xmlns:a14="http://schemas.microsoft.com/office/drawing/2010/main" val="0"/>
              </a:ext>
            </a:extLst>
          </a:blip>
          <a:srcRect l="18233" t="17059" r="19821" b="52353"/>
          <a:stretch>
            <a:fillRect/>
          </a:stretch>
        </p:blipFill>
        <p:spPr bwMode="auto">
          <a:xfrm>
            <a:off x="1600200" y="2209800"/>
            <a:ext cx="8915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6198" name="Picture 6"/>
          <p:cNvPicPr>
            <a:picLocks noChangeAspect="1" noChangeArrowheads="1"/>
          </p:cNvPicPr>
          <p:nvPr/>
        </p:nvPicPr>
        <p:blipFill>
          <a:blip r:embed="rId4">
            <a:extLst>
              <a:ext uri="{28A0092B-C50C-407E-A947-70E740481C1C}">
                <a14:useLocalDpi xmlns:a14="http://schemas.microsoft.com/office/drawing/2010/main" val="0"/>
              </a:ext>
            </a:extLst>
          </a:blip>
          <a:srcRect t="15135" b="9189"/>
          <a:stretch>
            <a:fillRect/>
          </a:stretch>
        </p:blipFill>
        <p:spPr bwMode="auto">
          <a:xfrm>
            <a:off x="1676401" y="2362200"/>
            <a:ext cx="2657475"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5350" name="Text Box 5"/>
          <p:cNvSpPr txBox="1">
            <a:spLocks noChangeArrowheads="1"/>
          </p:cNvSpPr>
          <p:nvPr/>
        </p:nvSpPr>
        <p:spPr bwMode="auto">
          <a:xfrm>
            <a:off x="1752600" y="6096001"/>
            <a:ext cx="4343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http://www.johnsonshawmuseum.org</a:t>
            </a:r>
          </a:p>
        </p:txBody>
      </p:sp>
    </p:spTree>
    <p:extLst>
      <p:ext uri="{BB962C8B-B14F-4D97-AF65-F5344CB8AC3E}">
        <p14:creationId xmlns:p14="http://schemas.microsoft.com/office/powerpoint/2010/main" val="23944959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61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5"/>
          <p:cNvSpPr>
            <a:spLocks noChangeArrowheads="1"/>
          </p:cNvSpPr>
          <p:nvPr/>
        </p:nvSpPr>
        <p:spPr bwMode="auto">
          <a:xfrm>
            <a:off x="4124326" y="6167439"/>
            <a:ext cx="4308475" cy="617537"/>
          </a:xfrm>
          <a:prstGeom prst="rect">
            <a:avLst/>
          </a:prstGeom>
          <a:solidFill>
            <a:schemeClr val="tx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7395" name="Rectangle 2"/>
          <p:cNvSpPr>
            <a:spLocks noGrp="1" noChangeArrowheads="1"/>
          </p:cNvSpPr>
          <p:nvPr>
            <p:ph type="title" idx="4294967295"/>
          </p:nvPr>
        </p:nvSpPr>
        <p:spPr/>
        <p:txBody>
          <a:bodyPr/>
          <a:lstStyle/>
          <a:p>
            <a:pPr eaLnBrk="1" hangingPunct="1"/>
            <a:endParaRPr lang="en-US" altLang="en-US"/>
          </a:p>
        </p:txBody>
      </p:sp>
      <p:pic>
        <p:nvPicPr>
          <p:cNvPr id="187396" name="Picture 4" descr="KU46138small_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57201"/>
            <a:ext cx="4572000"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7397" name="Picture 5" descr="anaglass.GIF (8924 byt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000" y="6324600"/>
            <a:ext cx="243840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7398" name="Text Box 6"/>
          <p:cNvSpPr txBox="1">
            <a:spLocks noChangeArrowheads="1"/>
          </p:cNvSpPr>
          <p:nvPr/>
        </p:nvSpPr>
        <p:spPr bwMode="auto">
          <a:xfrm>
            <a:off x="2971800" y="5875339"/>
            <a:ext cx="64008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Public Library, Stereoscopic Looking Room, Chicago, by Phillips, 1923</a:t>
            </a:r>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690085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520007" y="2588308"/>
            <a:ext cx="3566469" cy="2383743"/>
          </a:xfrm>
          <a:prstGeom prst="rect">
            <a:avLst/>
          </a:prstGeom>
        </p:spPr>
      </p:pic>
      <p:pic>
        <p:nvPicPr>
          <p:cNvPr id="3" name="Picture 2"/>
          <p:cNvPicPr>
            <a:picLocks noChangeAspect="1"/>
          </p:cNvPicPr>
          <p:nvPr/>
        </p:nvPicPr>
        <p:blipFill>
          <a:blip r:embed="rId4"/>
          <a:stretch>
            <a:fillRect/>
          </a:stretch>
        </p:blipFill>
        <p:spPr>
          <a:xfrm>
            <a:off x="6705601" y="2286001"/>
            <a:ext cx="2962913" cy="3334801"/>
          </a:xfrm>
          <a:prstGeom prst="rect">
            <a:avLst/>
          </a:prstGeom>
        </p:spPr>
      </p:pic>
      <p:sp>
        <p:nvSpPr>
          <p:cNvPr id="189442" name="Rectangle 2"/>
          <p:cNvSpPr>
            <a:spLocks noGrp="1" noChangeArrowheads="1"/>
          </p:cNvSpPr>
          <p:nvPr>
            <p:ph type="title" idx="4294967295"/>
          </p:nvPr>
        </p:nvSpPr>
        <p:spPr/>
        <p:txBody>
          <a:bodyPr/>
          <a:lstStyle/>
          <a:p>
            <a:pPr eaLnBrk="1" hangingPunct="1"/>
            <a:endParaRPr lang="en-US" altLang="en-US"/>
          </a:p>
        </p:txBody>
      </p:sp>
      <p:sp>
        <p:nvSpPr>
          <p:cNvPr id="189443" name="Rectangle 3"/>
          <p:cNvSpPr>
            <a:spLocks noGrp="1" noChangeArrowheads="1"/>
          </p:cNvSpPr>
          <p:nvPr>
            <p:ph type="body" idx="4294967295"/>
          </p:nvPr>
        </p:nvSpPr>
        <p:spPr/>
        <p:txBody>
          <a:bodyPr/>
          <a:lstStyle/>
          <a:p>
            <a:pPr eaLnBrk="1" hangingPunct="1"/>
            <a:endParaRPr lang="en-US" altLang="en-US" dirty="0"/>
          </a:p>
        </p:txBody>
      </p:sp>
      <p:sp>
        <p:nvSpPr>
          <p:cNvPr id="189446" name="Text Box 6"/>
          <p:cNvSpPr txBox="1">
            <a:spLocks noChangeArrowheads="1"/>
          </p:cNvSpPr>
          <p:nvPr/>
        </p:nvSpPr>
        <p:spPr bwMode="auto">
          <a:xfrm>
            <a:off x="3505200" y="6172201"/>
            <a:ext cx="662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http://www.well.com/~jimg/stereo/stereo_list.html</a:t>
            </a:r>
          </a:p>
        </p:txBody>
      </p:sp>
    </p:spTree>
    <p:extLst>
      <p:ext uri="{BB962C8B-B14F-4D97-AF65-F5344CB8AC3E}">
        <p14:creationId xmlns:p14="http://schemas.microsoft.com/office/powerpoint/2010/main" val="25045886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idx="4294967295"/>
          </p:nvPr>
        </p:nvSpPr>
        <p:spPr/>
        <p:txBody>
          <a:bodyPr/>
          <a:lstStyle/>
          <a:p>
            <a:pPr eaLnBrk="1" hangingPunct="1"/>
            <a:endParaRPr lang="en-US" altLang="en-US"/>
          </a:p>
        </p:txBody>
      </p:sp>
      <p:sp>
        <p:nvSpPr>
          <p:cNvPr id="189443" name="Rectangle 3"/>
          <p:cNvSpPr>
            <a:spLocks noGrp="1" noChangeArrowheads="1"/>
          </p:cNvSpPr>
          <p:nvPr>
            <p:ph type="body" idx="4294967295"/>
          </p:nvPr>
        </p:nvSpPr>
        <p:spPr/>
        <p:txBody>
          <a:bodyPr/>
          <a:lstStyle/>
          <a:p>
            <a:pPr eaLnBrk="1" hangingPunct="1"/>
            <a:endParaRPr lang="en-US" altLang="en-US"/>
          </a:p>
        </p:txBody>
      </p:sp>
      <p:pic>
        <p:nvPicPr>
          <p:cNvPr id="189444" name="Picture 4" descr="Flippant_Venus_Plu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286000"/>
            <a:ext cx="2962275"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9445" name="Picture 5" descr="img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1" y="2590800"/>
            <a:ext cx="3571875"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6" name="Text Box 6"/>
          <p:cNvSpPr txBox="1">
            <a:spLocks noChangeArrowheads="1"/>
          </p:cNvSpPr>
          <p:nvPr/>
        </p:nvSpPr>
        <p:spPr bwMode="auto">
          <a:xfrm>
            <a:off x="3505200" y="6172201"/>
            <a:ext cx="662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http://www.well.com/~jimg/stereo/stereo_list.html</a:t>
            </a:r>
          </a:p>
        </p:txBody>
      </p:sp>
    </p:spTree>
    <p:extLst>
      <p:ext uri="{BB962C8B-B14F-4D97-AF65-F5344CB8AC3E}">
        <p14:creationId xmlns:p14="http://schemas.microsoft.com/office/powerpoint/2010/main" val="190877409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idx="4294967295"/>
          </p:nvPr>
        </p:nvSpPr>
        <p:spPr/>
        <p:txBody>
          <a:bodyPr/>
          <a:lstStyle/>
          <a:p>
            <a:pPr eaLnBrk="1" hangingPunct="1"/>
            <a:r>
              <a:rPr lang="en-US" altLang="en-US"/>
              <a:t>Autostereograms</a:t>
            </a:r>
          </a:p>
        </p:txBody>
      </p:sp>
      <p:sp>
        <p:nvSpPr>
          <p:cNvPr id="191491" name="Text Box 4"/>
          <p:cNvSpPr txBox="1">
            <a:spLocks noChangeArrowheads="1"/>
          </p:cNvSpPr>
          <p:nvPr/>
        </p:nvSpPr>
        <p:spPr bwMode="auto">
          <a:xfrm>
            <a:off x="1905000" y="6400801"/>
            <a:ext cx="3352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Images from magiceye.com</a:t>
            </a:r>
          </a:p>
        </p:txBody>
      </p:sp>
      <p:pic>
        <p:nvPicPr>
          <p:cNvPr id="191492" name="Picture 6" descr="102696i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2133600"/>
            <a:ext cx="4038600"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1493" name="Text Box 7"/>
          <p:cNvSpPr txBox="1">
            <a:spLocks noChangeArrowheads="1"/>
          </p:cNvSpPr>
          <p:nvPr/>
        </p:nvSpPr>
        <p:spPr bwMode="auto">
          <a:xfrm>
            <a:off x="7086600" y="2755900"/>
            <a:ext cx="3124200"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Exploit disparity as depth cue using single image.</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(Single image random dot stereogram, Single image stereogram)</a:t>
            </a:r>
          </a:p>
        </p:txBody>
      </p:sp>
      <p:sp>
        <p:nvSpPr>
          <p:cNvPr id="191494" name="Oval 5"/>
          <p:cNvSpPr>
            <a:spLocks noChangeArrowheads="1"/>
          </p:cNvSpPr>
          <p:nvPr/>
        </p:nvSpPr>
        <p:spPr bwMode="auto">
          <a:xfrm>
            <a:off x="4724400" y="1828800"/>
            <a:ext cx="152400" cy="152400"/>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1495" name="Oval 6"/>
          <p:cNvSpPr>
            <a:spLocks noChangeArrowheads="1"/>
          </p:cNvSpPr>
          <p:nvPr/>
        </p:nvSpPr>
        <p:spPr bwMode="auto">
          <a:xfrm>
            <a:off x="4114800" y="1828800"/>
            <a:ext cx="152400" cy="152400"/>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1496" name="Oval 7"/>
          <p:cNvSpPr>
            <a:spLocks noChangeArrowheads="1"/>
          </p:cNvSpPr>
          <p:nvPr/>
        </p:nvSpPr>
        <p:spPr bwMode="auto">
          <a:xfrm>
            <a:off x="4724400" y="5715000"/>
            <a:ext cx="152400" cy="152400"/>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1497" name="Oval 8"/>
          <p:cNvSpPr>
            <a:spLocks noChangeArrowheads="1"/>
          </p:cNvSpPr>
          <p:nvPr/>
        </p:nvSpPr>
        <p:spPr bwMode="auto">
          <a:xfrm>
            <a:off x="4114800" y="5715000"/>
            <a:ext cx="152400" cy="152400"/>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995683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9" name="Text Box 4"/>
          <p:cNvSpPr txBox="1">
            <a:spLocks noChangeArrowheads="1"/>
          </p:cNvSpPr>
          <p:nvPr/>
        </p:nvSpPr>
        <p:spPr bwMode="auto">
          <a:xfrm>
            <a:off x="1905000" y="6400801"/>
            <a:ext cx="3352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Images from magiceye.com</a:t>
            </a:r>
          </a:p>
        </p:txBody>
      </p:sp>
      <p:pic>
        <p:nvPicPr>
          <p:cNvPr id="193540" name="Picture 9" descr="smallg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151064"/>
            <a:ext cx="4044950" cy="346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bwMode="auto">
          <a:xfrm>
            <a:off x="1981200" y="274638"/>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a:ln>
                  <a:noFill/>
                </a:ln>
                <a:solidFill>
                  <a:srgbClr val="000000"/>
                </a:solidFill>
                <a:effectLst/>
                <a:uLnTx/>
                <a:uFillTx/>
                <a:latin typeface="Arial"/>
                <a:ea typeface="+mn-ea"/>
                <a:cs typeface="+mn-cs"/>
              </a:rPr>
              <a:t>Autostereograms</a:t>
            </a:r>
          </a:p>
        </p:txBody>
      </p:sp>
    </p:spTree>
    <p:extLst>
      <p:ext uri="{BB962C8B-B14F-4D97-AF65-F5344CB8AC3E}">
        <p14:creationId xmlns:p14="http://schemas.microsoft.com/office/powerpoint/2010/main" val="14315461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txBox="1">
            <a:spLocks noChangeArrowheads="1"/>
          </p:cNvSpPr>
          <p:nvPr/>
        </p:nvSpPr>
        <p:spPr bwMode="auto">
          <a:xfrm>
            <a:off x="1981200" y="274638"/>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rgbClr val="000000"/>
                </a:solidFill>
                <a:effectLst/>
                <a:uLnTx/>
                <a:uFillTx/>
                <a:latin typeface="Arial"/>
                <a:ea typeface="+mn-ea"/>
                <a:cs typeface="+mn-cs"/>
              </a:rPr>
              <a:t>Parallax and our universe</a:t>
            </a:r>
          </a:p>
        </p:txBody>
      </p:sp>
    </p:spTree>
    <p:extLst>
      <p:ext uri="{BB962C8B-B14F-4D97-AF65-F5344CB8AC3E}">
        <p14:creationId xmlns:p14="http://schemas.microsoft.com/office/powerpoint/2010/main" val="11016424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304800"/>
            <a:ext cx="4543425" cy="6158196"/>
          </a:xfrm>
          <a:prstGeom prst="rect">
            <a:avLst/>
          </a:prstGeom>
        </p:spPr>
      </p:pic>
      <p:sp>
        <p:nvSpPr>
          <p:cNvPr id="3" name="Rectangle 2"/>
          <p:cNvSpPr/>
          <p:nvPr/>
        </p:nvSpPr>
        <p:spPr>
          <a:xfrm>
            <a:off x="6553200" y="567742"/>
            <a:ext cx="4800600" cy="563231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Look again at that dot. That's here. That's home. That's us. On it everyone you love, everyone you know, everyone you ever heard of, every human being who ever was, lived out their lives. The aggregate of our joy and suffering, thousands of confident religions, ideologies, and economic doctrines, every hunter and forager, every hero and coward, every creator and destroyer of civilization, every king and peasant, every young couple in love, every mother and father, hopeful child, inventor and explorer, every teacher of morals, every corrupt politician, every "superstar," every "supreme leader," every saint and sinner in the history of our species lived there--on a mote of dust suspended in a sunbeam.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Carl Sagan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4" name="Rectangle 3"/>
          <p:cNvSpPr/>
          <p:nvPr/>
        </p:nvSpPr>
        <p:spPr>
          <a:xfrm>
            <a:off x="7467600" y="6462996"/>
            <a:ext cx="4596130"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https://en.wikipedia.org/wiki/Pale_Blue_Dot</a:t>
            </a:r>
          </a:p>
        </p:txBody>
      </p:sp>
    </p:spTree>
    <p:extLst>
      <p:ext uri="{BB962C8B-B14F-4D97-AF65-F5344CB8AC3E}">
        <p14:creationId xmlns:p14="http://schemas.microsoft.com/office/powerpoint/2010/main" val="23607110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C1F9ECE-AC0A-B44F-7C3B-C2BF45D8A01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6934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ED6ED21-63A8-DBB0-6DA7-6E4FD52CA98B}"/>
              </a:ext>
            </a:extLst>
          </p:cNvPr>
          <p:cNvSpPr/>
          <p:nvPr/>
        </p:nvSpPr>
        <p:spPr>
          <a:xfrm>
            <a:off x="7239000" y="5934670"/>
            <a:ext cx="4800600" cy="923330"/>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2020 version of the same data produced by NASA with modern image processing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76168238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3267" y="2095500"/>
            <a:ext cx="4876800" cy="2438400"/>
          </a:xfrm>
          <a:prstGeom prst="rect">
            <a:avLst/>
          </a:prstGeom>
        </p:spPr>
      </p:pic>
      <p:sp>
        <p:nvSpPr>
          <p:cNvPr id="5" name="Rectangle 4"/>
          <p:cNvSpPr/>
          <p:nvPr/>
        </p:nvSpPr>
        <p:spPr>
          <a:xfrm>
            <a:off x="3048000" y="4584700"/>
            <a:ext cx="4800600" cy="120032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Motion of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3" tooltip="Sun"/>
              </a:rPr>
              <a:t>Sun</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(yellow),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4" tooltip="Earth"/>
              </a:rPr>
              <a:t>Earth</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(blue), and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5" tooltip="Mars"/>
              </a:rPr>
              <a:t>Mars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(red). At left, Copernicus'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6" tooltip="Heliocentrism"/>
              </a:rPr>
              <a:t>heliocentric</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motion. At right, traditional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7" tooltip="Geocentrism"/>
              </a:rPr>
              <a:t>geocentric</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motion, including the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8" tooltip="Apparent retrograde motion"/>
              </a:rPr>
              <a:t>retrograde motion</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of Mars.</a:t>
            </a:r>
          </a:p>
        </p:txBody>
      </p:sp>
      <p:pic>
        <p:nvPicPr>
          <p:cNvPr id="6" name="Picture 5"/>
          <p:cNvPicPr>
            <a:picLocks noChangeAspect="1"/>
          </p:cNvPicPr>
          <p:nvPr/>
        </p:nvPicPr>
        <p:blipFill rotWithShape="1">
          <a:blip r:embed="rId9" cstate="print">
            <a:extLst>
              <a:ext uri="{28A0092B-C50C-407E-A947-70E740481C1C}">
                <a14:useLocalDpi xmlns:a14="http://schemas.microsoft.com/office/drawing/2010/main" val="0"/>
              </a:ext>
            </a:extLst>
          </a:blip>
          <a:srcRect r="5703"/>
          <a:stretch/>
        </p:blipFill>
        <p:spPr>
          <a:xfrm>
            <a:off x="295919" y="1600200"/>
            <a:ext cx="2436395" cy="3429001"/>
          </a:xfrm>
          <a:prstGeom prst="rect">
            <a:avLst/>
          </a:prstGeom>
        </p:spPr>
      </p:pic>
      <p:pic>
        <p:nvPicPr>
          <p:cNvPr id="8" name="Picture 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274278" y="2057400"/>
            <a:ext cx="3784367" cy="2578100"/>
          </a:xfrm>
          <a:prstGeom prst="rect">
            <a:avLst/>
          </a:prstGeom>
        </p:spPr>
      </p:pic>
      <p:sp>
        <p:nvSpPr>
          <p:cNvPr id="9" name="Rectangle 8"/>
          <p:cNvSpPr/>
          <p:nvPr/>
        </p:nvSpPr>
        <p:spPr>
          <a:xfrm>
            <a:off x="8398100" y="4800600"/>
            <a:ext cx="3536722" cy="923330"/>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geocentric model</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(often exemplified specifically by the </a:t>
            </a: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Ptolemaic system</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p>
        </p:txBody>
      </p:sp>
      <p:sp>
        <p:nvSpPr>
          <p:cNvPr id="10" name="Rectangle 9"/>
          <p:cNvSpPr/>
          <p:nvPr/>
        </p:nvSpPr>
        <p:spPr>
          <a:xfrm>
            <a:off x="274033" y="5077599"/>
            <a:ext cx="2480166"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Nicolaus Copernicus</a:t>
            </a:r>
          </a:p>
        </p:txBody>
      </p:sp>
      <p:sp>
        <p:nvSpPr>
          <p:cNvPr id="12" name="Rectangle 11"/>
          <p:cNvSpPr/>
          <p:nvPr/>
        </p:nvSpPr>
        <p:spPr>
          <a:xfrm>
            <a:off x="7616279" y="6400800"/>
            <a:ext cx="4455066"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https://en.wikipedia.org/wiki/Heliocentrism</a:t>
            </a:r>
          </a:p>
        </p:txBody>
      </p:sp>
    </p:spTree>
    <p:extLst>
      <p:ext uri="{BB962C8B-B14F-4D97-AF65-F5344CB8AC3E}">
        <p14:creationId xmlns:p14="http://schemas.microsoft.com/office/powerpoint/2010/main" val="28095350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03700" y="1752600"/>
            <a:ext cx="7162800" cy="1477328"/>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It was one of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Tycho</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Brahe's principal objections to Copernican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heliocentrism</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that for it to be compatible with the lack of observable stellar parallax, there would have to be an enormous and unlikely void between the orbit of Saturn and the eighth sphere (the fixed stars).</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20218" t="746" r="24643" b="24627"/>
          <a:stretch/>
        </p:blipFill>
        <p:spPr>
          <a:xfrm>
            <a:off x="1168400" y="1456372"/>
            <a:ext cx="2286000" cy="3810000"/>
          </a:xfrm>
          <a:prstGeom prst="rect">
            <a:avLst/>
          </a:prstGeom>
        </p:spPr>
      </p:pic>
      <p:sp>
        <p:nvSpPr>
          <p:cNvPr id="5" name="Rectangle 4"/>
          <p:cNvSpPr/>
          <p:nvPr/>
        </p:nvSpPr>
        <p:spPr>
          <a:xfrm>
            <a:off x="1524000" y="5291772"/>
            <a:ext cx="1587358"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Tycho</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Brahe </a:t>
            </a:r>
          </a:p>
        </p:txBody>
      </p:sp>
      <p:sp>
        <p:nvSpPr>
          <p:cNvPr id="6" name="Rectangle 5"/>
          <p:cNvSpPr/>
          <p:nvPr/>
        </p:nvSpPr>
        <p:spPr>
          <a:xfrm>
            <a:off x="4191000" y="609600"/>
            <a:ext cx="7239000" cy="64633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If the apparent motion of the planets is caused by parallax, why aren’t we seeing parallax for stars?</a:t>
            </a:r>
          </a:p>
        </p:txBody>
      </p:sp>
      <p:sp>
        <p:nvSpPr>
          <p:cNvPr id="7" name="Rectangle 6"/>
          <p:cNvSpPr/>
          <p:nvPr/>
        </p:nvSpPr>
        <p:spPr>
          <a:xfrm>
            <a:off x="4203700" y="3600946"/>
            <a:ext cx="6997700" cy="2862322"/>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Saturn is about 0.000126 light years away. Proxima Centauri is 4.24 light years away.</a:t>
            </a:r>
          </a:p>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b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angles involved in these calculations are very small and thus difficult to measure. The nearest star to the Sun (and also the star with the largest parallax),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Proxima</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Centauri, has a parallax of 0.7685 ± 0.0002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arcsec</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 This angle is approximately that subtended by an object 2 centimeters in diameter located 5.3 kilometers away. First reliable measurements of parallax were not made until 1838, by Friedrich Bessel</a:t>
            </a:r>
          </a:p>
        </p:txBody>
      </p:sp>
      <p:sp>
        <p:nvSpPr>
          <p:cNvPr id="8" name="Rectangle 7"/>
          <p:cNvSpPr/>
          <p:nvPr/>
        </p:nvSpPr>
        <p:spPr>
          <a:xfrm>
            <a:off x="7544574" y="6463268"/>
            <a:ext cx="4647426"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https://en.wikipedia.org/wiki/Stellar_parallax</a:t>
            </a:r>
          </a:p>
        </p:txBody>
      </p:sp>
    </p:spTree>
    <p:extLst>
      <p:ext uri="{BB962C8B-B14F-4D97-AF65-F5344CB8AC3E}">
        <p14:creationId xmlns:p14="http://schemas.microsoft.com/office/powerpoint/2010/main" val="380984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ight, dark, night, night sky&#10;&#10;Description automatically generated">
            <a:extLst>
              <a:ext uri="{FF2B5EF4-FFF2-40B4-BE49-F238E27FC236}">
                <a16:creationId xmlns:a16="http://schemas.microsoft.com/office/drawing/2014/main" id="{2EA045FE-8174-425B-B0ED-203CFB9DDB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1918" y="228600"/>
            <a:ext cx="3695282" cy="5791200"/>
          </a:xfrm>
          <a:prstGeom prst="rect">
            <a:avLst/>
          </a:prstGeom>
        </p:spPr>
      </p:pic>
      <p:pic>
        <p:nvPicPr>
          <p:cNvPr id="9" name="Picture 8" descr="A screenshot of a computer&#10;&#10;Description automatically generated with medium confidence">
            <a:extLst>
              <a:ext uri="{FF2B5EF4-FFF2-40B4-BE49-F238E27FC236}">
                <a16:creationId xmlns:a16="http://schemas.microsoft.com/office/drawing/2014/main" id="{E3146931-A2B4-4E40-9035-447750175B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1371600"/>
            <a:ext cx="8070050" cy="3962400"/>
          </a:xfrm>
          <a:prstGeom prst="rect">
            <a:avLst/>
          </a:prstGeom>
        </p:spPr>
      </p:pic>
      <p:sp>
        <p:nvSpPr>
          <p:cNvPr id="2" name="Rectangle 1"/>
          <p:cNvSpPr/>
          <p:nvPr/>
        </p:nvSpPr>
        <p:spPr>
          <a:xfrm>
            <a:off x="7532292" y="6464300"/>
            <a:ext cx="4647426" cy="36933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https://en.wikipedia.org/wiki/Stellar_parallax</a:t>
            </a:r>
          </a:p>
        </p:txBody>
      </p:sp>
    </p:spTree>
    <p:extLst>
      <p:ext uri="{BB962C8B-B14F-4D97-AF65-F5344CB8AC3E}">
        <p14:creationId xmlns:p14="http://schemas.microsoft.com/office/powerpoint/2010/main" val="21635656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634" name="Picture 1" descr="dark_country_1_2008-05-15.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447800"/>
            <a:ext cx="4318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7635" name="Picture 2" descr="robot_camera.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1447801"/>
            <a:ext cx="4267200" cy="320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7636" name="TextBox 3"/>
          <p:cNvSpPr txBox="1">
            <a:spLocks noChangeArrowheads="1"/>
          </p:cNvSpPr>
          <p:nvPr/>
        </p:nvSpPr>
        <p:spPr bwMode="auto">
          <a:xfrm>
            <a:off x="1600200" y="4800601"/>
            <a:ext cx="4572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Two cameras, simultaneous views</a:t>
            </a:r>
          </a:p>
        </p:txBody>
      </p:sp>
      <p:sp>
        <p:nvSpPr>
          <p:cNvPr id="197637" name="TextBox 5"/>
          <p:cNvSpPr txBox="1">
            <a:spLocks noChangeArrowheads="1"/>
          </p:cNvSpPr>
          <p:nvPr/>
        </p:nvSpPr>
        <p:spPr bwMode="auto">
          <a:xfrm>
            <a:off x="6096000" y="4800601"/>
            <a:ext cx="4572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Single moving camera and static scene</a:t>
            </a:r>
          </a:p>
        </p:txBody>
      </p:sp>
      <p:sp>
        <p:nvSpPr>
          <p:cNvPr id="7" name="Rectangle 2"/>
          <p:cNvSpPr txBox="1">
            <a:spLocks noChangeArrowheads="1"/>
          </p:cNvSpPr>
          <p:nvPr/>
        </p:nvSpPr>
        <p:spPr bwMode="auto">
          <a:xfrm>
            <a:off x="1981200" y="274638"/>
            <a:ext cx="82296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rgbClr val="000000"/>
                </a:solidFill>
                <a:effectLst/>
                <a:uLnTx/>
                <a:uFillTx/>
                <a:latin typeface="Arial"/>
                <a:ea typeface="+mn-ea"/>
                <a:cs typeface="+mn-cs"/>
              </a:rPr>
              <a:t>Stereo vision</a:t>
            </a:r>
          </a:p>
        </p:txBody>
      </p:sp>
    </p:spTree>
    <p:extLst>
      <p:ext uri="{BB962C8B-B14F-4D97-AF65-F5344CB8AC3E}">
        <p14:creationId xmlns:p14="http://schemas.microsoft.com/office/powerpoint/2010/main" val="9063370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2168A-C766-45B3-92F6-BEF71D8EF758}"/>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400" b="0" i="0" u="none" strike="noStrike" kern="0" cap="none" spc="0" normalizeH="0" baseline="0" noProof="0" dirty="0">
                <a:ln>
                  <a:noFill/>
                </a:ln>
                <a:solidFill>
                  <a:srgbClr val="000000"/>
                </a:solidFill>
                <a:effectLst/>
                <a:uLnTx/>
                <a:uFillTx/>
                <a:latin typeface="Arial"/>
                <a:ea typeface="+mj-ea"/>
                <a:cs typeface="+mj-cs"/>
              </a:rPr>
              <a:t>Modern stereo depth estimation example</a:t>
            </a:r>
          </a:p>
        </p:txBody>
      </p:sp>
      <p:pic>
        <p:nvPicPr>
          <p:cNvPr id="4" name="unified_6725b340-0cf9-326e-a243-631ffc768df2_NPU-IAP-Stereo">
            <a:hlinkClick r:id="" action="ppaction://media"/>
            <a:extLst>
              <a:ext uri="{FF2B5EF4-FFF2-40B4-BE49-F238E27FC236}">
                <a16:creationId xmlns:a16="http://schemas.microsoft.com/office/drawing/2014/main" id="{3A84CB3F-EF8D-4E25-8A13-DA68F78B0A1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764466"/>
            <a:ext cx="12208625" cy="5093534"/>
          </a:xfrm>
          <a:prstGeom prst="rect">
            <a:avLst/>
          </a:prstGeom>
        </p:spPr>
      </p:pic>
    </p:spTree>
    <p:extLst>
      <p:ext uri="{BB962C8B-B14F-4D97-AF65-F5344CB8AC3E}">
        <p14:creationId xmlns:p14="http://schemas.microsoft.com/office/powerpoint/2010/main" val="764145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419"/>
        <p:cNvGrpSpPr/>
        <p:nvPr/>
      </p:nvGrpSpPr>
      <p:grpSpPr>
        <a:xfrm>
          <a:off x="0" y="0"/>
          <a:ext cx="0" cy="0"/>
          <a:chOff x="0" y="0"/>
          <a:chExt cx="0" cy="0"/>
        </a:xfrm>
      </p:grpSpPr>
      <p:pic>
        <p:nvPicPr>
          <p:cNvPr id="420" name="Google Shape;420;p59"/>
          <p:cNvPicPr preferRelativeResize="0"/>
          <p:nvPr/>
        </p:nvPicPr>
        <p:blipFill>
          <a:blip r:embed="rId3">
            <a:alphaModFix/>
          </a:blip>
          <a:stretch>
            <a:fillRect/>
          </a:stretch>
        </p:blipFill>
        <p:spPr>
          <a:xfrm>
            <a:off x="134132" y="1349334"/>
            <a:ext cx="11923736" cy="4972133"/>
          </a:xfrm>
          <a:prstGeom prst="rect">
            <a:avLst/>
          </a:prstGeom>
          <a:noFill/>
          <a:ln>
            <a:noFill/>
          </a:ln>
        </p:spPr>
      </p:pic>
      <p:sp>
        <p:nvSpPr>
          <p:cNvPr id="422" name="Google Shape;422;p59"/>
          <p:cNvSpPr txBox="1">
            <a:spLocks noGrp="1"/>
          </p:cNvSpPr>
          <p:nvPr>
            <p:ph type="sldNum" idx="12"/>
          </p:nvPr>
        </p:nvSpPr>
        <p:spPr>
          <a:xfrm>
            <a:off x="11409045" y="6333135"/>
            <a:ext cx="731600" cy="524800"/>
          </a:xfrm>
          <a:prstGeom prst="rect">
            <a:avLst/>
          </a:prstGeom>
        </p:spPr>
        <p:txBody>
          <a:bodyPr spcFirstLastPara="1" wrap="square" lIns="121900" tIns="121900" rIns="121900" bIns="121900" anchor="t"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a:ln>
                  <a:noFill/>
                </a:ln>
                <a:solidFill>
                  <a:srgbClr val="434343"/>
                </a:solidFill>
                <a:effectLst/>
                <a:uLnTx/>
                <a:uFillTx/>
                <a:latin typeface="Roboto Light"/>
                <a:ea typeface="Roboto Light"/>
                <a:cs typeface="Roboto Light"/>
                <a:sym typeface="Roboto Light"/>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69</a:t>
            </a:fld>
            <a:endParaRPr kumimoji="0" sz="1200" b="0" i="0" u="none" strike="noStrike" kern="0" cap="none" spc="0" normalizeH="0" baseline="0" noProof="0">
              <a:ln>
                <a:noFill/>
              </a:ln>
              <a:solidFill>
                <a:srgbClr val="434343"/>
              </a:solidFill>
              <a:effectLst/>
              <a:uLnTx/>
              <a:uFillTx/>
              <a:latin typeface="Roboto Light"/>
              <a:ea typeface="Roboto Light"/>
              <a:cs typeface="Roboto Light"/>
              <a:sym typeface="Roboto Light"/>
            </a:endParaRPr>
          </a:p>
        </p:txBody>
      </p:sp>
      <p:grpSp>
        <p:nvGrpSpPr>
          <p:cNvPr id="423" name="Google Shape;423;p59"/>
          <p:cNvGrpSpPr/>
          <p:nvPr/>
        </p:nvGrpSpPr>
        <p:grpSpPr>
          <a:xfrm>
            <a:off x="1979634" y="2508167"/>
            <a:ext cx="4116367" cy="1210400"/>
            <a:chOff x="1484725" y="1881125"/>
            <a:chExt cx="3087275" cy="907800"/>
          </a:xfrm>
        </p:grpSpPr>
        <p:sp>
          <p:nvSpPr>
            <p:cNvPr id="424" name="Google Shape;424;p59"/>
            <p:cNvSpPr/>
            <p:nvPr/>
          </p:nvSpPr>
          <p:spPr>
            <a:xfrm>
              <a:off x="1484725" y="1881125"/>
              <a:ext cx="856800" cy="907800"/>
            </a:xfrm>
            <a:prstGeom prst="rect">
              <a:avLst/>
            </a:prstGeom>
            <a:noFill/>
            <a:ln w="28575"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25" name="Google Shape;425;p59"/>
            <p:cNvSpPr/>
            <p:nvPr/>
          </p:nvSpPr>
          <p:spPr>
            <a:xfrm>
              <a:off x="3715200" y="1881125"/>
              <a:ext cx="856800" cy="907800"/>
            </a:xfrm>
            <a:prstGeom prst="rect">
              <a:avLst/>
            </a:prstGeom>
            <a:noFill/>
            <a:ln w="28575"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26" name="Google Shape;426;p59"/>
          <p:cNvGrpSpPr/>
          <p:nvPr/>
        </p:nvGrpSpPr>
        <p:grpSpPr>
          <a:xfrm>
            <a:off x="3022734" y="4500826"/>
            <a:ext cx="8921900" cy="627533"/>
            <a:chOff x="2267050" y="3335850"/>
            <a:chExt cx="6691425" cy="470650"/>
          </a:xfrm>
        </p:grpSpPr>
        <p:cxnSp>
          <p:nvCxnSpPr>
            <p:cNvPr id="427" name="Google Shape;427;p59"/>
            <p:cNvCxnSpPr/>
            <p:nvPr/>
          </p:nvCxnSpPr>
          <p:spPr>
            <a:xfrm>
              <a:off x="2267050" y="3374200"/>
              <a:ext cx="0" cy="432300"/>
            </a:xfrm>
            <a:prstGeom prst="straightConnector1">
              <a:avLst/>
            </a:prstGeom>
            <a:noFill/>
            <a:ln w="28575" cap="flat" cmpd="sng">
              <a:solidFill>
                <a:srgbClr val="FF0000"/>
              </a:solidFill>
              <a:prstDash val="solid"/>
              <a:round/>
              <a:headEnd type="none" w="med" len="med"/>
              <a:tailEnd type="triangle" w="med" len="med"/>
            </a:ln>
            <a:effectLst>
              <a:outerShdw blurRad="185738" dist="19050" dir="5400000" algn="bl" rotWithShape="0">
                <a:schemeClr val="accent3">
                  <a:alpha val="50000"/>
                </a:schemeClr>
              </a:outerShdw>
            </a:effectLst>
          </p:spPr>
        </p:cxnSp>
        <p:cxnSp>
          <p:nvCxnSpPr>
            <p:cNvPr id="428" name="Google Shape;428;p59"/>
            <p:cNvCxnSpPr/>
            <p:nvPr/>
          </p:nvCxnSpPr>
          <p:spPr>
            <a:xfrm>
              <a:off x="4504475" y="3374200"/>
              <a:ext cx="0" cy="432300"/>
            </a:xfrm>
            <a:prstGeom prst="straightConnector1">
              <a:avLst/>
            </a:prstGeom>
            <a:noFill/>
            <a:ln w="28575" cap="flat" cmpd="sng">
              <a:solidFill>
                <a:srgbClr val="FF0000"/>
              </a:solidFill>
              <a:prstDash val="solid"/>
              <a:round/>
              <a:headEnd type="none" w="med" len="med"/>
              <a:tailEnd type="triangle" w="med" len="med"/>
            </a:ln>
            <a:effectLst>
              <a:outerShdw blurRad="185738" dist="19050" dir="5400000" algn="bl" rotWithShape="0">
                <a:schemeClr val="accent3">
                  <a:alpha val="50000"/>
                </a:schemeClr>
              </a:outerShdw>
            </a:effectLst>
          </p:spPr>
        </p:cxnSp>
        <p:cxnSp>
          <p:nvCxnSpPr>
            <p:cNvPr id="429" name="Google Shape;429;p59"/>
            <p:cNvCxnSpPr/>
            <p:nvPr/>
          </p:nvCxnSpPr>
          <p:spPr>
            <a:xfrm>
              <a:off x="8958475" y="3335850"/>
              <a:ext cx="0" cy="432300"/>
            </a:xfrm>
            <a:prstGeom prst="straightConnector1">
              <a:avLst/>
            </a:prstGeom>
            <a:noFill/>
            <a:ln w="28575" cap="flat" cmpd="sng">
              <a:solidFill>
                <a:srgbClr val="FF0000"/>
              </a:solidFill>
              <a:prstDash val="solid"/>
              <a:round/>
              <a:headEnd type="none" w="med" len="med"/>
              <a:tailEnd type="triangle" w="med" len="med"/>
            </a:ln>
            <a:effectLst>
              <a:outerShdw blurRad="185738" dist="19050" dir="5400000" algn="bl" rotWithShape="0">
                <a:schemeClr val="accent3">
                  <a:alpha val="50000"/>
                </a:schemeClr>
              </a:outerShdw>
            </a:effectLst>
          </p:spPr>
        </p:cxnSp>
      </p:grpSp>
      <p:grpSp>
        <p:nvGrpSpPr>
          <p:cNvPr id="430" name="Google Shape;430;p59"/>
          <p:cNvGrpSpPr/>
          <p:nvPr/>
        </p:nvGrpSpPr>
        <p:grpSpPr>
          <a:xfrm>
            <a:off x="412167" y="1118433"/>
            <a:ext cx="2762367" cy="2126335"/>
            <a:chOff x="309125" y="838824"/>
            <a:chExt cx="2071775" cy="1594751"/>
          </a:xfrm>
        </p:grpSpPr>
        <p:pic>
          <p:nvPicPr>
            <p:cNvPr id="431" name="Google Shape;431;p59"/>
            <p:cNvPicPr preferRelativeResize="0"/>
            <p:nvPr/>
          </p:nvPicPr>
          <p:blipFill rotWithShape="1">
            <a:blip r:embed="rId4">
              <a:alphaModFix/>
            </a:blip>
            <a:srcRect l="20774" t="31498" r="75611" b="61604"/>
            <a:stretch/>
          </p:blipFill>
          <p:spPr>
            <a:xfrm>
              <a:off x="309125" y="838824"/>
              <a:ext cx="1085276" cy="863800"/>
            </a:xfrm>
            <a:prstGeom prst="rect">
              <a:avLst/>
            </a:prstGeom>
            <a:noFill/>
            <a:ln w="19050" cap="flat" cmpd="sng">
              <a:solidFill>
                <a:schemeClr val="accent3"/>
              </a:solidFill>
              <a:prstDash val="solid"/>
              <a:round/>
              <a:headEnd type="none" w="sm" len="sm"/>
              <a:tailEnd type="none" w="sm" len="sm"/>
            </a:ln>
          </p:spPr>
        </p:pic>
        <p:cxnSp>
          <p:nvCxnSpPr>
            <p:cNvPr id="432" name="Google Shape;432;p59"/>
            <p:cNvCxnSpPr>
              <a:stCxn id="433" idx="0"/>
              <a:endCxn id="431" idx="3"/>
            </p:cNvCxnSpPr>
            <p:nvPr/>
          </p:nvCxnSpPr>
          <p:spPr>
            <a:xfrm rot="5400000" flipH="1">
              <a:off x="1304650" y="1360625"/>
              <a:ext cx="919500" cy="739800"/>
            </a:xfrm>
            <a:prstGeom prst="curvedConnector2">
              <a:avLst/>
            </a:prstGeom>
            <a:noFill/>
            <a:ln w="19050" cap="flat" cmpd="sng">
              <a:solidFill>
                <a:schemeClr val="accent3"/>
              </a:solidFill>
              <a:prstDash val="solid"/>
              <a:round/>
              <a:headEnd type="none" w="med" len="med"/>
              <a:tailEnd type="triangle" w="med" len="med"/>
            </a:ln>
          </p:spPr>
        </p:cxnSp>
        <p:sp>
          <p:nvSpPr>
            <p:cNvPr id="433" name="Google Shape;433;p59"/>
            <p:cNvSpPr/>
            <p:nvPr/>
          </p:nvSpPr>
          <p:spPr>
            <a:xfrm>
              <a:off x="1887700" y="2190275"/>
              <a:ext cx="493200" cy="243300"/>
            </a:xfrm>
            <a:prstGeom prst="ellipse">
              <a:avLst/>
            </a:prstGeom>
            <a:noFill/>
            <a:ln w="19050"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434" name="Google Shape;434;p59"/>
          <p:cNvGrpSpPr/>
          <p:nvPr/>
        </p:nvGrpSpPr>
        <p:grpSpPr>
          <a:xfrm>
            <a:off x="2430733" y="5324800"/>
            <a:ext cx="3665267" cy="324400"/>
            <a:chOff x="1823050" y="3993600"/>
            <a:chExt cx="2748950" cy="243300"/>
          </a:xfrm>
        </p:grpSpPr>
        <p:sp>
          <p:nvSpPr>
            <p:cNvPr id="435" name="Google Shape;435;p59"/>
            <p:cNvSpPr/>
            <p:nvPr/>
          </p:nvSpPr>
          <p:spPr>
            <a:xfrm>
              <a:off x="1823050" y="3993600"/>
              <a:ext cx="493200" cy="243300"/>
            </a:xfrm>
            <a:prstGeom prst="ellipse">
              <a:avLst/>
            </a:prstGeom>
            <a:noFill/>
            <a:ln w="19050"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436" name="Google Shape;436;p59"/>
            <p:cNvSpPr/>
            <p:nvPr/>
          </p:nvSpPr>
          <p:spPr>
            <a:xfrm>
              <a:off x="4078800" y="3993600"/>
              <a:ext cx="493200" cy="243300"/>
            </a:xfrm>
            <a:prstGeom prst="ellipse">
              <a:avLst/>
            </a:prstGeom>
            <a:noFill/>
            <a:ln w="19050"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unified_6725b340-0cf9-326e-a243-631ffc768df2">
            <a:hlinkClick r:id="" action="ppaction://media"/>
            <a:extLst>
              <a:ext uri="{FF2B5EF4-FFF2-40B4-BE49-F238E27FC236}">
                <a16:creationId xmlns:a16="http://schemas.microsoft.com/office/drawing/2014/main" id="{BFE5200C-E6CA-41F5-B9E4-E021BDB91D6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6317"/>
            <a:ext cx="12260122" cy="6821683"/>
          </a:xfrm>
          <a:prstGeom prst="rect">
            <a:avLst/>
          </a:prstGeom>
        </p:spPr>
      </p:pic>
    </p:spTree>
    <p:extLst>
      <p:ext uri="{BB962C8B-B14F-4D97-AF65-F5344CB8AC3E}">
        <p14:creationId xmlns:p14="http://schemas.microsoft.com/office/powerpoint/2010/main" val="208014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unified_7dd530ed-80d9-30b7-80a6-57e7d334f302">
            <a:hlinkClick r:id="" action="ppaction://media"/>
            <a:extLst>
              <a:ext uri="{FF2B5EF4-FFF2-40B4-BE49-F238E27FC236}">
                <a16:creationId xmlns:a16="http://schemas.microsoft.com/office/drawing/2014/main" id="{BE62CDA3-B8B4-4C5B-8BC7-262EC42A27E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6948"/>
            <a:ext cx="12192000" cy="6783778"/>
          </a:xfrm>
          <a:prstGeom prst="rect">
            <a:avLst/>
          </a:prstGeom>
        </p:spPr>
      </p:pic>
    </p:spTree>
    <p:extLst>
      <p:ext uri="{BB962C8B-B14F-4D97-AF65-F5344CB8AC3E}">
        <p14:creationId xmlns:p14="http://schemas.microsoft.com/office/powerpoint/2010/main" val="35067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r>
              <a:rPr lang="en-US" altLang="en-US"/>
              <a:t>Multi-view geometry problems</a:t>
            </a:r>
          </a:p>
        </p:txBody>
      </p:sp>
      <p:sp>
        <p:nvSpPr>
          <p:cNvPr id="74" name="Content Placeholder 73"/>
          <p:cNvSpPr>
            <a:spLocks noGrp="1"/>
          </p:cNvSpPr>
          <p:nvPr>
            <p:ph idx="1"/>
          </p:nvPr>
        </p:nvSpPr>
        <p:spPr>
          <a:xfrm>
            <a:off x="1752600" y="914400"/>
            <a:ext cx="8458200" cy="5257800"/>
          </a:xfrm>
        </p:spPr>
        <p:txBody>
          <a:bodyPr/>
          <a:lstStyle/>
          <a:p>
            <a:pPr>
              <a:buFontTx/>
              <a:buChar char="•"/>
            </a:pPr>
            <a:r>
              <a:rPr lang="en-US" altLang="en-US" sz="2400" b="1"/>
              <a:t>Stereo correspondence: </a:t>
            </a:r>
            <a:r>
              <a:rPr lang="en-US" altLang="en-US" sz="2400"/>
              <a:t>Given a point in one of the images, where could its corresponding points be in the other images?</a:t>
            </a:r>
          </a:p>
        </p:txBody>
      </p:sp>
      <p:sp>
        <p:nvSpPr>
          <p:cNvPr id="157700" name="Rectangle 3"/>
          <p:cNvSpPr>
            <a:spLocks noChangeArrowheads="1"/>
          </p:cNvSpPr>
          <p:nvPr/>
        </p:nvSpPr>
        <p:spPr bwMode="auto">
          <a:xfrm>
            <a:off x="5610225" y="2682875"/>
            <a:ext cx="1219200" cy="1219200"/>
          </a:xfrm>
          <a:prstGeom prst="rect">
            <a:avLst/>
          </a:prstGeom>
          <a:solidFill>
            <a:srgbClr val="DDEEFF"/>
          </a:solidFill>
          <a:ln w="9525">
            <a:miter lim="800000"/>
            <a:headEnd/>
            <a:tailEnd/>
          </a:ln>
          <a:scene3d>
            <a:camera prst="legacyObliqueTopRight">
              <a:rot lat="0" lon="18300000" rev="0"/>
            </a:camera>
            <a:lightRig rig="legacyFlat3" dir="b"/>
          </a:scene3d>
          <a:sp3d extrusionH="1700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1" name="AutoShape 4"/>
          <p:cNvSpPr>
            <a:spLocks noChangeArrowheads="1"/>
          </p:cNvSpPr>
          <p:nvPr/>
        </p:nvSpPr>
        <p:spPr bwMode="auto">
          <a:xfrm rot="5400000">
            <a:off x="2386807" y="4029869"/>
            <a:ext cx="1981200" cy="1725613"/>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2" name="Rectangle 6"/>
          <p:cNvSpPr>
            <a:spLocks noChangeArrowheads="1"/>
          </p:cNvSpPr>
          <p:nvPr/>
        </p:nvSpPr>
        <p:spPr bwMode="auto">
          <a:xfrm>
            <a:off x="3482976" y="4605339"/>
            <a:ext cx="574675" cy="574675"/>
          </a:xfrm>
          <a:prstGeom prst="rect">
            <a:avLst/>
          </a:prstGeom>
          <a:solidFill>
            <a:srgbClr val="DDEEFF"/>
          </a:solidFill>
          <a:ln w="9525">
            <a:miter lim="800000"/>
            <a:headEnd/>
            <a:tailEnd/>
          </a:ln>
          <a:scene3d>
            <a:camera prst="legacyObliqueTopRight">
              <a:rot lat="0" lon="16499997" rev="0"/>
            </a:camera>
            <a:lightRig rig="legacyFlat3" dir="b"/>
          </a:scene3d>
          <a:sp3d extrusionH="684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3" name="AutoShape 5"/>
          <p:cNvSpPr>
            <a:spLocks noChangeArrowheads="1"/>
          </p:cNvSpPr>
          <p:nvPr/>
        </p:nvSpPr>
        <p:spPr bwMode="auto">
          <a:xfrm rot="16200000" flipH="1">
            <a:off x="7569994" y="4221957"/>
            <a:ext cx="1981200" cy="1725612"/>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4" name="Rectangle 7"/>
          <p:cNvSpPr>
            <a:spLocks noChangeArrowheads="1"/>
          </p:cNvSpPr>
          <p:nvPr/>
        </p:nvSpPr>
        <p:spPr bwMode="auto">
          <a:xfrm>
            <a:off x="8401051" y="4860926"/>
            <a:ext cx="574675" cy="574675"/>
          </a:xfrm>
          <a:prstGeom prst="rect">
            <a:avLst/>
          </a:prstGeom>
          <a:solidFill>
            <a:srgbClr val="DDEEFF"/>
          </a:solidFill>
          <a:ln w="9525">
            <a:miter lim="800000"/>
            <a:headEnd/>
            <a:tailEnd/>
          </a:ln>
          <a:scene3d>
            <a:camera prst="legacyObliqueTopRight">
              <a:rot lat="0" lon="19199998" rev="0"/>
            </a:camera>
            <a:lightRig rig="legacyFlat3" dir="b"/>
          </a:scene3d>
          <a:sp3d extrusionH="8874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5" name="Rectangle 11"/>
          <p:cNvSpPr>
            <a:spLocks noChangeArrowheads="1"/>
          </p:cNvSpPr>
          <p:nvPr/>
        </p:nvSpPr>
        <p:spPr bwMode="auto">
          <a:xfrm>
            <a:off x="5083175" y="4664076"/>
            <a:ext cx="2044700" cy="14700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6" name="Rectangle 13"/>
          <p:cNvSpPr>
            <a:spLocks noChangeArrowheads="1"/>
          </p:cNvSpPr>
          <p:nvPr/>
        </p:nvSpPr>
        <p:spPr bwMode="auto">
          <a:xfrm>
            <a:off x="5965826" y="5175251"/>
            <a:ext cx="574675" cy="574675"/>
          </a:xfrm>
          <a:prstGeom prst="rect">
            <a:avLst/>
          </a:prstGeom>
          <a:solidFill>
            <a:srgbClr val="DDEEFF"/>
          </a:solidFill>
          <a:ln w="9525">
            <a:miter lim="800000"/>
            <a:headEnd/>
            <a:tailEnd/>
          </a:ln>
          <a:scene3d>
            <a:camera prst="legacyObliqueTopRight">
              <a:rot lat="0" lon="18300000" rev="0"/>
            </a:camera>
            <a:lightRig rig="legacyFlat3" dir="b"/>
          </a:scene3d>
          <a:sp3d extrusionH="7858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07" name="Line 33"/>
          <p:cNvSpPr>
            <a:spLocks noChangeShapeType="1"/>
          </p:cNvSpPr>
          <p:nvPr/>
        </p:nvSpPr>
        <p:spPr bwMode="auto">
          <a:xfrm flipH="1">
            <a:off x="1981200" y="3902075"/>
            <a:ext cx="533400" cy="2057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08" name="Line 34"/>
          <p:cNvSpPr>
            <a:spLocks noChangeShapeType="1"/>
          </p:cNvSpPr>
          <p:nvPr/>
        </p:nvSpPr>
        <p:spPr bwMode="auto">
          <a:xfrm flipH="1">
            <a:off x="1981200" y="5349875"/>
            <a:ext cx="5334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09" name="Line 37"/>
          <p:cNvSpPr>
            <a:spLocks noChangeShapeType="1"/>
          </p:cNvSpPr>
          <p:nvPr/>
        </p:nvSpPr>
        <p:spPr bwMode="auto">
          <a:xfrm flipH="1">
            <a:off x="1981200" y="5883275"/>
            <a:ext cx="2209800" cy="76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0" name="Line 40"/>
          <p:cNvSpPr>
            <a:spLocks noChangeShapeType="1"/>
          </p:cNvSpPr>
          <p:nvPr/>
        </p:nvSpPr>
        <p:spPr bwMode="auto">
          <a:xfrm flipH="1">
            <a:off x="6061075" y="4686301"/>
            <a:ext cx="1066800" cy="21113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1" name="Line 41"/>
          <p:cNvSpPr>
            <a:spLocks noChangeShapeType="1"/>
          </p:cNvSpPr>
          <p:nvPr/>
        </p:nvSpPr>
        <p:spPr bwMode="auto">
          <a:xfrm>
            <a:off x="5070475" y="6134101"/>
            <a:ext cx="9906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2" name="Line 43"/>
          <p:cNvSpPr>
            <a:spLocks noChangeShapeType="1"/>
          </p:cNvSpPr>
          <p:nvPr/>
        </p:nvSpPr>
        <p:spPr bwMode="auto">
          <a:xfrm flipH="1">
            <a:off x="6061075" y="6134101"/>
            <a:ext cx="10668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3" name="Line 45"/>
          <p:cNvSpPr>
            <a:spLocks noChangeShapeType="1"/>
          </p:cNvSpPr>
          <p:nvPr/>
        </p:nvSpPr>
        <p:spPr bwMode="auto">
          <a:xfrm flipV="1">
            <a:off x="7670800" y="5922963"/>
            <a:ext cx="22098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4" name="Line 46"/>
          <p:cNvSpPr>
            <a:spLocks noChangeShapeType="1"/>
          </p:cNvSpPr>
          <p:nvPr/>
        </p:nvSpPr>
        <p:spPr bwMode="auto">
          <a:xfrm>
            <a:off x="9423400" y="5541963"/>
            <a:ext cx="457200" cy="381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5" name="Line 47"/>
          <p:cNvSpPr>
            <a:spLocks noChangeShapeType="1"/>
          </p:cNvSpPr>
          <p:nvPr/>
        </p:nvSpPr>
        <p:spPr bwMode="auto">
          <a:xfrm>
            <a:off x="9423400" y="4094163"/>
            <a:ext cx="457200" cy="1828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16" name="Text Box 53"/>
          <p:cNvSpPr txBox="1">
            <a:spLocks noChangeArrowheads="1"/>
          </p:cNvSpPr>
          <p:nvPr/>
        </p:nvSpPr>
        <p:spPr bwMode="auto">
          <a:xfrm>
            <a:off x="7996238" y="61087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3</a:t>
            </a:r>
          </a:p>
        </p:txBody>
      </p:sp>
      <p:grpSp>
        <p:nvGrpSpPr>
          <p:cNvPr id="157717" name="Group 54"/>
          <p:cNvGrpSpPr>
            <a:grpSpLocks/>
          </p:cNvGrpSpPr>
          <p:nvPr/>
        </p:nvGrpSpPr>
        <p:grpSpPr bwMode="auto">
          <a:xfrm>
            <a:off x="2917826" y="4440239"/>
            <a:ext cx="995363" cy="860425"/>
            <a:chOff x="852" y="2079"/>
            <a:chExt cx="760" cy="657"/>
          </a:xfrm>
        </p:grpSpPr>
        <p:sp>
          <p:nvSpPr>
            <p:cNvPr id="157754" name="Oval 55"/>
            <p:cNvSpPr>
              <a:spLocks noChangeArrowheads="1"/>
            </p:cNvSpPr>
            <p:nvPr/>
          </p:nvSpPr>
          <p:spPr bwMode="auto">
            <a:xfrm>
              <a:off x="852" y="2235"/>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5" name="Oval 56"/>
            <p:cNvSpPr>
              <a:spLocks noChangeArrowheads="1"/>
            </p:cNvSpPr>
            <p:nvPr/>
          </p:nvSpPr>
          <p:spPr bwMode="auto">
            <a:xfrm>
              <a:off x="1368" y="2256"/>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6" name="Oval 57"/>
            <p:cNvSpPr>
              <a:spLocks noChangeArrowheads="1"/>
            </p:cNvSpPr>
            <p:nvPr/>
          </p:nvSpPr>
          <p:spPr bwMode="auto">
            <a:xfrm>
              <a:off x="852" y="265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7" name="Oval 58"/>
            <p:cNvSpPr>
              <a:spLocks noChangeArrowheads="1"/>
            </p:cNvSpPr>
            <p:nvPr/>
          </p:nvSpPr>
          <p:spPr bwMode="auto">
            <a:xfrm>
              <a:off x="1359" y="2667"/>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8" name="Oval 59"/>
            <p:cNvSpPr>
              <a:spLocks noChangeArrowheads="1"/>
            </p:cNvSpPr>
            <p:nvPr/>
          </p:nvSpPr>
          <p:spPr bwMode="auto">
            <a:xfrm>
              <a:off x="1543" y="2523"/>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9" name="Oval 60"/>
            <p:cNvSpPr>
              <a:spLocks noChangeArrowheads="1"/>
            </p:cNvSpPr>
            <p:nvPr/>
          </p:nvSpPr>
          <p:spPr bwMode="auto">
            <a:xfrm>
              <a:off x="1543" y="2123"/>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60" name="Oval 61"/>
            <p:cNvSpPr>
              <a:spLocks noChangeArrowheads="1"/>
            </p:cNvSpPr>
            <p:nvPr/>
          </p:nvSpPr>
          <p:spPr bwMode="auto">
            <a:xfrm>
              <a:off x="1053" y="2079"/>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7718" name="Group 62"/>
          <p:cNvGrpSpPr>
            <a:grpSpLocks/>
          </p:cNvGrpSpPr>
          <p:nvPr/>
        </p:nvGrpSpPr>
        <p:grpSpPr bwMode="auto">
          <a:xfrm>
            <a:off x="5475289" y="4911726"/>
            <a:ext cx="1042987" cy="950913"/>
            <a:chOff x="2412" y="2031"/>
            <a:chExt cx="813" cy="741"/>
          </a:xfrm>
        </p:grpSpPr>
        <p:sp>
          <p:nvSpPr>
            <p:cNvPr id="157747" name="Oval 6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8" name="Oval 6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9" name="Oval 6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0" name="Oval 6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1" name="Oval 67"/>
            <p:cNvSpPr>
              <a:spLocks noChangeArrowheads="1"/>
            </p:cNvSpPr>
            <p:nvPr/>
          </p:nvSpPr>
          <p:spPr bwMode="auto">
            <a:xfrm>
              <a:off x="3156" y="2586"/>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2" name="Oval 68"/>
            <p:cNvSpPr>
              <a:spLocks noChangeArrowheads="1"/>
            </p:cNvSpPr>
            <p:nvPr/>
          </p:nvSpPr>
          <p:spPr bwMode="auto">
            <a:xfrm>
              <a:off x="3156" y="2144"/>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53" name="Oval 6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7719" name="Group 70"/>
          <p:cNvGrpSpPr>
            <a:grpSpLocks/>
          </p:cNvGrpSpPr>
          <p:nvPr/>
        </p:nvGrpSpPr>
        <p:grpSpPr bwMode="auto">
          <a:xfrm>
            <a:off x="8029575" y="4511676"/>
            <a:ext cx="973138" cy="1006475"/>
            <a:chOff x="4188" y="1966"/>
            <a:chExt cx="733" cy="757"/>
          </a:xfrm>
        </p:grpSpPr>
        <p:sp>
          <p:nvSpPr>
            <p:cNvPr id="157740" name="Oval 71"/>
            <p:cNvSpPr>
              <a:spLocks noChangeArrowheads="1"/>
            </p:cNvSpPr>
            <p:nvPr/>
          </p:nvSpPr>
          <p:spPr bwMode="auto">
            <a:xfrm>
              <a:off x="4191" y="2081"/>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1" name="Oval 72"/>
            <p:cNvSpPr>
              <a:spLocks noChangeArrowheads="1"/>
            </p:cNvSpPr>
            <p:nvPr/>
          </p:nvSpPr>
          <p:spPr bwMode="auto">
            <a:xfrm>
              <a:off x="4443" y="2268"/>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2" name="Oval 73"/>
            <p:cNvSpPr>
              <a:spLocks noChangeArrowheads="1"/>
            </p:cNvSpPr>
            <p:nvPr/>
          </p:nvSpPr>
          <p:spPr bwMode="auto">
            <a:xfrm>
              <a:off x="4188" y="248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3" name="Oval 74"/>
            <p:cNvSpPr>
              <a:spLocks noChangeArrowheads="1"/>
            </p:cNvSpPr>
            <p:nvPr/>
          </p:nvSpPr>
          <p:spPr bwMode="auto">
            <a:xfrm>
              <a:off x="4428" y="2654"/>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4" name="Oval 75"/>
            <p:cNvSpPr>
              <a:spLocks noChangeArrowheads="1"/>
            </p:cNvSpPr>
            <p:nvPr/>
          </p:nvSpPr>
          <p:spPr bwMode="auto">
            <a:xfrm>
              <a:off x="4852" y="2569"/>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5" name="Oval 76"/>
            <p:cNvSpPr>
              <a:spLocks noChangeArrowheads="1"/>
            </p:cNvSpPr>
            <p:nvPr/>
          </p:nvSpPr>
          <p:spPr bwMode="auto">
            <a:xfrm>
              <a:off x="4848" y="2138"/>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46" name="Oval 77"/>
            <p:cNvSpPr>
              <a:spLocks noChangeArrowheads="1"/>
            </p:cNvSpPr>
            <p:nvPr/>
          </p:nvSpPr>
          <p:spPr bwMode="auto">
            <a:xfrm>
              <a:off x="4611" y="1966"/>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7720" name="Text Box 88"/>
          <p:cNvSpPr txBox="1">
            <a:spLocks noChangeArrowheads="1"/>
          </p:cNvSpPr>
          <p:nvPr/>
        </p:nvSpPr>
        <p:spPr bwMode="auto">
          <a:xfrm>
            <a:off x="8218489" y="63198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p>
        </p:txBody>
      </p:sp>
      <p:sp>
        <p:nvSpPr>
          <p:cNvPr id="124003" name="Line 99"/>
          <p:cNvSpPr>
            <a:spLocks noChangeShapeType="1"/>
          </p:cNvSpPr>
          <p:nvPr/>
        </p:nvSpPr>
        <p:spPr bwMode="auto">
          <a:xfrm flipH="1">
            <a:off x="1985964" y="2530476"/>
            <a:ext cx="2657475" cy="3408363"/>
          </a:xfrm>
          <a:prstGeom prst="line">
            <a:avLst/>
          </a:prstGeom>
          <a:noFill/>
          <a:ln w="28575">
            <a:solidFill>
              <a:srgbClr val="3366FF"/>
            </a:solidFill>
            <a:prstDash val="dash"/>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157722" name="Group 22"/>
          <p:cNvGrpSpPr>
            <a:grpSpLocks/>
          </p:cNvGrpSpPr>
          <p:nvPr/>
        </p:nvGrpSpPr>
        <p:grpSpPr bwMode="auto">
          <a:xfrm>
            <a:off x="4505325" y="2054225"/>
            <a:ext cx="2362200" cy="2090738"/>
            <a:chOff x="2412" y="2031"/>
            <a:chExt cx="837" cy="741"/>
          </a:xfrm>
        </p:grpSpPr>
        <p:sp>
          <p:nvSpPr>
            <p:cNvPr id="157733" name="Oval 2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4" name="Oval 2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5" name="Oval 2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6" name="Oval 2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7" name="Oval 27"/>
            <p:cNvSpPr>
              <a:spLocks noChangeArrowheads="1"/>
            </p:cNvSpPr>
            <p:nvPr/>
          </p:nvSpPr>
          <p:spPr bwMode="auto">
            <a:xfrm>
              <a:off x="3180" y="2595"/>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8" name="Oval 28"/>
            <p:cNvSpPr>
              <a:spLocks noChangeArrowheads="1"/>
            </p:cNvSpPr>
            <p:nvPr/>
          </p:nvSpPr>
          <p:spPr bwMode="auto">
            <a:xfrm>
              <a:off x="3168" y="2160"/>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7739" name="Oval 2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7723" name="Line 35"/>
          <p:cNvSpPr>
            <a:spLocks noChangeShapeType="1"/>
          </p:cNvSpPr>
          <p:nvPr/>
        </p:nvSpPr>
        <p:spPr bwMode="auto">
          <a:xfrm flipH="1">
            <a:off x="1981201" y="4402139"/>
            <a:ext cx="2270125" cy="155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24" name="Line 38"/>
          <p:cNvSpPr>
            <a:spLocks noChangeShapeType="1"/>
          </p:cNvSpPr>
          <p:nvPr/>
        </p:nvSpPr>
        <p:spPr bwMode="auto">
          <a:xfrm>
            <a:off x="5070475" y="4667251"/>
            <a:ext cx="990600" cy="21304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25" name="Line 44"/>
          <p:cNvSpPr>
            <a:spLocks noChangeShapeType="1"/>
          </p:cNvSpPr>
          <p:nvPr/>
        </p:nvSpPr>
        <p:spPr bwMode="auto">
          <a:xfrm>
            <a:off x="7683500" y="4594225"/>
            <a:ext cx="2197100" cy="13287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26" name="Text Box 51"/>
          <p:cNvSpPr txBox="1">
            <a:spLocks noChangeArrowheads="1"/>
          </p:cNvSpPr>
          <p:nvPr/>
        </p:nvSpPr>
        <p:spPr bwMode="auto">
          <a:xfrm>
            <a:off x="2214563" y="60325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1</a:t>
            </a:r>
          </a:p>
        </p:txBody>
      </p:sp>
      <p:sp>
        <p:nvSpPr>
          <p:cNvPr id="157727" name="Text Box 52"/>
          <p:cNvSpPr txBox="1">
            <a:spLocks noChangeArrowheads="1"/>
          </p:cNvSpPr>
          <p:nvPr/>
        </p:nvSpPr>
        <p:spPr bwMode="auto">
          <a:xfrm>
            <a:off x="3886200" y="61849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2</a:t>
            </a:r>
          </a:p>
        </p:txBody>
      </p:sp>
      <p:sp>
        <p:nvSpPr>
          <p:cNvPr id="157728" name="Text Box 86"/>
          <p:cNvSpPr txBox="1">
            <a:spLocks noChangeArrowheads="1"/>
          </p:cNvSpPr>
          <p:nvPr/>
        </p:nvSpPr>
        <p:spPr bwMode="auto">
          <a:xfrm>
            <a:off x="2311401" y="62436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p>
        </p:txBody>
      </p:sp>
      <p:sp>
        <p:nvSpPr>
          <p:cNvPr id="157729" name="Text Box 87"/>
          <p:cNvSpPr txBox="1">
            <a:spLocks noChangeArrowheads="1"/>
          </p:cNvSpPr>
          <p:nvPr/>
        </p:nvSpPr>
        <p:spPr bwMode="auto">
          <a:xfrm>
            <a:off x="4024314" y="63960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p>
        </p:txBody>
      </p:sp>
      <p:sp>
        <p:nvSpPr>
          <p:cNvPr id="66" name="Line 99"/>
          <p:cNvSpPr>
            <a:spLocks noChangeShapeType="1"/>
          </p:cNvSpPr>
          <p:nvPr/>
        </p:nvSpPr>
        <p:spPr bwMode="auto">
          <a:xfrm flipH="1">
            <a:off x="5105400" y="4648200"/>
            <a:ext cx="685800" cy="1295400"/>
          </a:xfrm>
          <a:prstGeom prst="line">
            <a:avLst/>
          </a:prstGeom>
          <a:noFill/>
          <a:ln w="28575">
            <a:solidFill>
              <a:srgbClr val="3366FF"/>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7" name="Line 99"/>
          <p:cNvSpPr>
            <a:spLocks noChangeShapeType="1"/>
          </p:cNvSpPr>
          <p:nvPr/>
        </p:nvSpPr>
        <p:spPr bwMode="auto">
          <a:xfrm flipH="1">
            <a:off x="7696200" y="4495800"/>
            <a:ext cx="457200" cy="1371600"/>
          </a:xfrm>
          <a:prstGeom prst="line">
            <a:avLst/>
          </a:prstGeom>
          <a:noFill/>
          <a:ln w="28575">
            <a:solidFill>
              <a:srgbClr val="3366FF"/>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732" name="TextBox 67"/>
          <p:cNvSpPr txBox="1">
            <a:spLocks noChangeArrowheads="1"/>
          </p:cNvSpPr>
          <p:nvPr/>
        </p:nvSpPr>
        <p:spPr bwMode="auto">
          <a:xfrm>
            <a:off x="9672638" y="6477000"/>
            <a:ext cx="9953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Slide credit: Noah Snavely</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400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build="p"/>
      <p:bldP spid="124003" grpId="0" animBg="1"/>
      <p:bldP spid="66" grpId="0" animBg="1"/>
      <p:bldP spid="67" grpId="0" animBg="1"/>
    </p:bld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r>
              <a:rPr lang="en-US" altLang="en-US"/>
              <a:t>Multi-view geometry problems</a:t>
            </a:r>
          </a:p>
        </p:txBody>
      </p:sp>
      <p:sp>
        <p:nvSpPr>
          <p:cNvPr id="74" name="Content Placeholder 73"/>
          <p:cNvSpPr>
            <a:spLocks noGrp="1"/>
          </p:cNvSpPr>
          <p:nvPr>
            <p:ph idx="1"/>
          </p:nvPr>
        </p:nvSpPr>
        <p:spPr>
          <a:xfrm>
            <a:off x="1752600" y="914400"/>
            <a:ext cx="8458200" cy="5257800"/>
          </a:xfrm>
        </p:spPr>
        <p:txBody>
          <a:bodyPr/>
          <a:lstStyle/>
          <a:p>
            <a:pPr>
              <a:buFontTx/>
              <a:buChar char="•"/>
            </a:pPr>
            <a:r>
              <a:rPr lang="en-US" altLang="en-US" sz="2400" b="1"/>
              <a:t>Structure: </a:t>
            </a:r>
            <a:r>
              <a:rPr lang="en-US" altLang="en-US" sz="2400"/>
              <a:t>Given projections of the same 3D point in two or more images, compute the 3D coordinates of that point</a:t>
            </a:r>
          </a:p>
        </p:txBody>
      </p:sp>
      <p:sp>
        <p:nvSpPr>
          <p:cNvPr id="155652" name="Rectangle 3"/>
          <p:cNvSpPr>
            <a:spLocks noChangeArrowheads="1"/>
          </p:cNvSpPr>
          <p:nvPr/>
        </p:nvSpPr>
        <p:spPr bwMode="auto">
          <a:xfrm>
            <a:off x="5610225" y="2682875"/>
            <a:ext cx="1219200" cy="1219200"/>
          </a:xfrm>
          <a:prstGeom prst="rect">
            <a:avLst/>
          </a:prstGeom>
          <a:solidFill>
            <a:srgbClr val="DDEEFF"/>
          </a:solidFill>
          <a:ln w="9525">
            <a:miter lim="800000"/>
            <a:headEnd/>
            <a:tailEnd/>
          </a:ln>
          <a:scene3d>
            <a:camera prst="legacyObliqueTopRight">
              <a:rot lat="0" lon="18300000" rev="0"/>
            </a:camera>
            <a:lightRig rig="legacyFlat3" dir="b"/>
          </a:scene3d>
          <a:sp3d extrusionH="1700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3" name="AutoShape 4"/>
          <p:cNvSpPr>
            <a:spLocks noChangeArrowheads="1"/>
          </p:cNvSpPr>
          <p:nvPr/>
        </p:nvSpPr>
        <p:spPr bwMode="auto">
          <a:xfrm rot="5400000">
            <a:off x="2386807" y="4029869"/>
            <a:ext cx="1981200" cy="1725613"/>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4" name="Rectangle 6"/>
          <p:cNvSpPr>
            <a:spLocks noChangeArrowheads="1"/>
          </p:cNvSpPr>
          <p:nvPr/>
        </p:nvSpPr>
        <p:spPr bwMode="auto">
          <a:xfrm>
            <a:off x="3482976" y="4605339"/>
            <a:ext cx="574675" cy="574675"/>
          </a:xfrm>
          <a:prstGeom prst="rect">
            <a:avLst/>
          </a:prstGeom>
          <a:solidFill>
            <a:srgbClr val="DDEEFF"/>
          </a:solidFill>
          <a:ln w="9525">
            <a:miter lim="800000"/>
            <a:headEnd/>
            <a:tailEnd/>
          </a:ln>
          <a:scene3d>
            <a:camera prst="legacyObliqueTopRight">
              <a:rot lat="0" lon="16499997" rev="0"/>
            </a:camera>
            <a:lightRig rig="legacyFlat3" dir="b"/>
          </a:scene3d>
          <a:sp3d extrusionH="684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5" name="AutoShape 5"/>
          <p:cNvSpPr>
            <a:spLocks noChangeArrowheads="1"/>
          </p:cNvSpPr>
          <p:nvPr/>
        </p:nvSpPr>
        <p:spPr bwMode="auto">
          <a:xfrm rot="16200000" flipH="1">
            <a:off x="7569994" y="4221957"/>
            <a:ext cx="1981200" cy="1725612"/>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6" name="Rectangle 7"/>
          <p:cNvSpPr>
            <a:spLocks noChangeArrowheads="1"/>
          </p:cNvSpPr>
          <p:nvPr/>
        </p:nvSpPr>
        <p:spPr bwMode="auto">
          <a:xfrm>
            <a:off x="8401051" y="4860926"/>
            <a:ext cx="574675" cy="574675"/>
          </a:xfrm>
          <a:prstGeom prst="rect">
            <a:avLst/>
          </a:prstGeom>
          <a:solidFill>
            <a:srgbClr val="DDEEFF"/>
          </a:solidFill>
          <a:ln w="9525">
            <a:miter lim="800000"/>
            <a:headEnd/>
            <a:tailEnd/>
          </a:ln>
          <a:scene3d>
            <a:camera prst="legacyObliqueTopRight">
              <a:rot lat="0" lon="19199998" rev="0"/>
            </a:camera>
            <a:lightRig rig="legacyFlat3" dir="b"/>
          </a:scene3d>
          <a:sp3d extrusionH="8874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7" name="Rectangle 11"/>
          <p:cNvSpPr>
            <a:spLocks noChangeArrowheads="1"/>
          </p:cNvSpPr>
          <p:nvPr/>
        </p:nvSpPr>
        <p:spPr bwMode="auto">
          <a:xfrm>
            <a:off x="5083175" y="4664076"/>
            <a:ext cx="2044700" cy="14700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8" name="Rectangle 13"/>
          <p:cNvSpPr>
            <a:spLocks noChangeArrowheads="1"/>
          </p:cNvSpPr>
          <p:nvPr/>
        </p:nvSpPr>
        <p:spPr bwMode="auto">
          <a:xfrm>
            <a:off x="5965826" y="5175251"/>
            <a:ext cx="574675" cy="574675"/>
          </a:xfrm>
          <a:prstGeom prst="rect">
            <a:avLst/>
          </a:prstGeom>
          <a:solidFill>
            <a:srgbClr val="DDEEFF"/>
          </a:solidFill>
          <a:ln w="9525">
            <a:miter lim="800000"/>
            <a:headEnd/>
            <a:tailEnd/>
          </a:ln>
          <a:scene3d>
            <a:camera prst="legacyObliqueTopRight">
              <a:rot lat="0" lon="18300000" rev="0"/>
            </a:camera>
            <a:lightRig rig="legacyFlat3" dir="b"/>
          </a:scene3d>
          <a:sp3d extrusionH="7858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59" name="Line 33"/>
          <p:cNvSpPr>
            <a:spLocks noChangeShapeType="1"/>
          </p:cNvSpPr>
          <p:nvPr/>
        </p:nvSpPr>
        <p:spPr bwMode="auto">
          <a:xfrm flipH="1">
            <a:off x="1981200" y="3902075"/>
            <a:ext cx="533400" cy="2057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0" name="Line 34"/>
          <p:cNvSpPr>
            <a:spLocks noChangeShapeType="1"/>
          </p:cNvSpPr>
          <p:nvPr/>
        </p:nvSpPr>
        <p:spPr bwMode="auto">
          <a:xfrm flipH="1">
            <a:off x="1981200" y="5349875"/>
            <a:ext cx="5334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1" name="Line 37"/>
          <p:cNvSpPr>
            <a:spLocks noChangeShapeType="1"/>
          </p:cNvSpPr>
          <p:nvPr/>
        </p:nvSpPr>
        <p:spPr bwMode="auto">
          <a:xfrm flipH="1">
            <a:off x="1981200" y="5883275"/>
            <a:ext cx="2209800" cy="76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2" name="Line 40"/>
          <p:cNvSpPr>
            <a:spLocks noChangeShapeType="1"/>
          </p:cNvSpPr>
          <p:nvPr/>
        </p:nvSpPr>
        <p:spPr bwMode="auto">
          <a:xfrm flipH="1">
            <a:off x="6061075" y="4686301"/>
            <a:ext cx="1066800" cy="21113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3" name="Line 41"/>
          <p:cNvSpPr>
            <a:spLocks noChangeShapeType="1"/>
          </p:cNvSpPr>
          <p:nvPr/>
        </p:nvSpPr>
        <p:spPr bwMode="auto">
          <a:xfrm>
            <a:off x="5070475" y="6134101"/>
            <a:ext cx="9906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4" name="Line 43"/>
          <p:cNvSpPr>
            <a:spLocks noChangeShapeType="1"/>
          </p:cNvSpPr>
          <p:nvPr/>
        </p:nvSpPr>
        <p:spPr bwMode="auto">
          <a:xfrm flipH="1">
            <a:off x="6061075" y="6134101"/>
            <a:ext cx="10668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5" name="Line 45"/>
          <p:cNvSpPr>
            <a:spLocks noChangeShapeType="1"/>
          </p:cNvSpPr>
          <p:nvPr/>
        </p:nvSpPr>
        <p:spPr bwMode="auto">
          <a:xfrm flipV="1">
            <a:off x="7670800" y="5922963"/>
            <a:ext cx="22098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6" name="Line 46"/>
          <p:cNvSpPr>
            <a:spLocks noChangeShapeType="1"/>
          </p:cNvSpPr>
          <p:nvPr/>
        </p:nvSpPr>
        <p:spPr bwMode="auto">
          <a:xfrm>
            <a:off x="9423400" y="5541963"/>
            <a:ext cx="457200" cy="381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7" name="Line 47"/>
          <p:cNvSpPr>
            <a:spLocks noChangeShapeType="1"/>
          </p:cNvSpPr>
          <p:nvPr/>
        </p:nvSpPr>
        <p:spPr bwMode="auto">
          <a:xfrm>
            <a:off x="9423400" y="4094163"/>
            <a:ext cx="457200" cy="1828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68" name="Text Box 53"/>
          <p:cNvSpPr txBox="1">
            <a:spLocks noChangeArrowheads="1"/>
          </p:cNvSpPr>
          <p:nvPr/>
        </p:nvSpPr>
        <p:spPr bwMode="auto">
          <a:xfrm>
            <a:off x="7996238" y="61087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3</a:t>
            </a:r>
          </a:p>
        </p:txBody>
      </p:sp>
      <p:grpSp>
        <p:nvGrpSpPr>
          <p:cNvPr id="155669" name="Group 54"/>
          <p:cNvGrpSpPr>
            <a:grpSpLocks/>
          </p:cNvGrpSpPr>
          <p:nvPr/>
        </p:nvGrpSpPr>
        <p:grpSpPr bwMode="auto">
          <a:xfrm>
            <a:off x="2917826" y="4440239"/>
            <a:ext cx="995363" cy="860425"/>
            <a:chOff x="852" y="2079"/>
            <a:chExt cx="760" cy="657"/>
          </a:xfrm>
        </p:grpSpPr>
        <p:sp>
          <p:nvSpPr>
            <p:cNvPr id="155707" name="Oval 55"/>
            <p:cNvSpPr>
              <a:spLocks noChangeArrowheads="1"/>
            </p:cNvSpPr>
            <p:nvPr/>
          </p:nvSpPr>
          <p:spPr bwMode="auto">
            <a:xfrm>
              <a:off x="852" y="2235"/>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8" name="Oval 56"/>
            <p:cNvSpPr>
              <a:spLocks noChangeArrowheads="1"/>
            </p:cNvSpPr>
            <p:nvPr/>
          </p:nvSpPr>
          <p:spPr bwMode="auto">
            <a:xfrm>
              <a:off x="1368" y="2256"/>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9" name="Oval 57"/>
            <p:cNvSpPr>
              <a:spLocks noChangeArrowheads="1"/>
            </p:cNvSpPr>
            <p:nvPr/>
          </p:nvSpPr>
          <p:spPr bwMode="auto">
            <a:xfrm>
              <a:off x="852" y="265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10" name="Oval 58"/>
            <p:cNvSpPr>
              <a:spLocks noChangeArrowheads="1"/>
            </p:cNvSpPr>
            <p:nvPr/>
          </p:nvSpPr>
          <p:spPr bwMode="auto">
            <a:xfrm>
              <a:off x="1359" y="2667"/>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11" name="Oval 59"/>
            <p:cNvSpPr>
              <a:spLocks noChangeArrowheads="1"/>
            </p:cNvSpPr>
            <p:nvPr/>
          </p:nvSpPr>
          <p:spPr bwMode="auto">
            <a:xfrm>
              <a:off x="1543" y="2523"/>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12" name="Oval 60"/>
            <p:cNvSpPr>
              <a:spLocks noChangeArrowheads="1"/>
            </p:cNvSpPr>
            <p:nvPr/>
          </p:nvSpPr>
          <p:spPr bwMode="auto">
            <a:xfrm>
              <a:off x="1543" y="2123"/>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13" name="Oval 61"/>
            <p:cNvSpPr>
              <a:spLocks noChangeArrowheads="1"/>
            </p:cNvSpPr>
            <p:nvPr/>
          </p:nvSpPr>
          <p:spPr bwMode="auto">
            <a:xfrm>
              <a:off x="1053" y="2079"/>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5670" name="Group 62"/>
          <p:cNvGrpSpPr>
            <a:grpSpLocks/>
          </p:cNvGrpSpPr>
          <p:nvPr/>
        </p:nvGrpSpPr>
        <p:grpSpPr bwMode="auto">
          <a:xfrm>
            <a:off x="5475289" y="4911726"/>
            <a:ext cx="1042987" cy="950913"/>
            <a:chOff x="2412" y="2031"/>
            <a:chExt cx="813" cy="741"/>
          </a:xfrm>
        </p:grpSpPr>
        <p:sp>
          <p:nvSpPr>
            <p:cNvPr id="155700" name="Oval 6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1" name="Oval 6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2" name="Oval 6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3" name="Oval 6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4" name="Oval 67"/>
            <p:cNvSpPr>
              <a:spLocks noChangeArrowheads="1"/>
            </p:cNvSpPr>
            <p:nvPr/>
          </p:nvSpPr>
          <p:spPr bwMode="auto">
            <a:xfrm>
              <a:off x="3156" y="2586"/>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5" name="Oval 68"/>
            <p:cNvSpPr>
              <a:spLocks noChangeArrowheads="1"/>
            </p:cNvSpPr>
            <p:nvPr/>
          </p:nvSpPr>
          <p:spPr bwMode="auto">
            <a:xfrm>
              <a:off x="3156" y="2144"/>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706" name="Oval 6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5671" name="Group 70"/>
          <p:cNvGrpSpPr>
            <a:grpSpLocks/>
          </p:cNvGrpSpPr>
          <p:nvPr/>
        </p:nvGrpSpPr>
        <p:grpSpPr bwMode="auto">
          <a:xfrm>
            <a:off x="8029575" y="4511676"/>
            <a:ext cx="973138" cy="1006475"/>
            <a:chOff x="4188" y="1966"/>
            <a:chExt cx="733" cy="757"/>
          </a:xfrm>
        </p:grpSpPr>
        <p:sp>
          <p:nvSpPr>
            <p:cNvPr id="155693" name="Oval 71"/>
            <p:cNvSpPr>
              <a:spLocks noChangeArrowheads="1"/>
            </p:cNvSpPr>
            <p:nvPr/>
          </p:nvSpPr>
          <p:spPr bwMode="auto">
            <a:xfrm>
              <a:off x="4191" y="2081"/>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4" name="Oval 72"/>
            <p:cNvSpPr>
              <a:spLocks noChangeArrowheads="1"/>
            </p:cNvSpPr>
            <p:nvPr/>
          </p:nvSpPr>
          <p:spPr bwMode="auto">
            <a:xfrm>
              <a:off x="4443" y="2268"/>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5" name="Oval 73"/>
            <p:cNvSpPr>
              <a:spLocks noChangeArrowheads="1"/>
            </p:cNvSpPr>
            <p:nvPr/>
          </p:nvSpPr>
          <p:spPr bwMode="auto">
            <a:xfrm>
              <a:off x="4188" y="248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6" name="Oval 74"/>
            <p:cNvSpPr>
              <a:spLocks noChangeArrowheads="1"/>
            </p:cNvSpPr>
            <p:nvPr/>
          </p:nvSpPr>
          <p:spPr bwMode="auto">
            <a:xfrm>
              <a:off x="4428" y="2654"/>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7" name="Oval 75"/>
            <p:cNvSpPr>
              <a:spLocks noChangeArrowheads="1"/>
            </p:cNvSpPr>
            <p:nvPr/>
          </p:nvSpPr>
          <p:spPr bwMode="auto">
            <a:xfrm>
              <a:off x="4852" y="2569"/>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8" name="Oval 76"/>
            <p:cNvSpPr>
              <a:spLocks noChangeArrowheads="1"/>
            </p:cNvSpPr>
            <p:nvPr/>
          </p:nvSpPr>
          <p:spPr bwMode="auto">
            <a:xfrm>
              <a:off x="4848" y="2138"/>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9" name="Oval 77"/>
            <p:cNvSpPr>
              <a:spLocks noChangeArrowheads="1"/>
            </p:cNvSpPr>
            <p:nvPr/>
          </p:nvSpPr>
          <p:spPr bwMode="auto">
            <a:xfrm>
              <a:off x="4611" y="1966"/>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5672" name="Text Box 88"/>
          <p:cNvSpPr txBox="1">
            <a:spLocks noChangeArrowheads="1"/>
          </p:cNvSpPr>
          <p:nvPr/>
        </p:nvSpPr>
        <p:spPr bwMode="auto">
          <a:xfrm>
            <a:off x="8218489" y="63198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p>
        </p:txBody>
      </p:sp>
      <p:sp>
        <p:nvSpPr>
          <p:cNvPr id="124003" name="Line 99"/>
          <p:cNvSpPr>
            <a:spLocks noChangeShapeType="1"/>
          </p:cNvSpPr>
          <p:nvPr/>
        </p:nvSpPr>
        <p:spPr bwMode="auto">
          <a:xfrm flipH="1">
            <a:off x="1985964" y="2530476"/>
            <a:ext cx="2657475" cy="3408363"/>
          </a:xfrm>
          <a:prstGeom prst="line">
            <a:avLst/>
          </a:prstGeom>
          <a:noFill/>
          <a:ln w="28575">
            <a:solidFill>
              <a:srgbClr val="3366FF"/>
            </a:solidFill>
            <a:prstDash val="dash"/>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4004" name="Line 100"/>
          <p:cNvSpPr>
            <a:spLocks noChangeShapeType="1"/>
          </p:cNvSpPr>
          <p:nvPr/>
        </p:nvSpPr>
        <p:spPr bwMode="auto">
          <a:xfrm>
            <a:off x="4643438" y="2530475"/>
            <a:ext cx="1447800" cy="4267200"/>
          </a:xfrm>
          <a:prstGeom prst="line">
            <a:avLst/>
          </a:prstGeom>
          <a:noFill/>
          <a:ln w="28575">
            <a:solidFill>
              <a:srgbClr val="3366FF"/>
            </a:solidFill>
            <a:prstDash val="dash"/>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4005" name="Line 101"/>
          <p:cNvSpPr>
            <a:spLocks noChangeShapeType="1"/>
          </p:cNvSpPr>
          <p:nvPr/>
        </p:nvSpPr>
        <p:spPr bwMode="auto">
          <a:xfrm>
            <a:off x="4719639" y="2530476"/>
            <a:ext cx="5140325" cy="3370263"/>
          </a:xfrm>
          <a:prstGeom prst="line">
            <a:avLst/>
          </a:prstGeom>
          <a:noFill/>
          <a:ln w="28575">
            <a:solidFill>
              <a:srgbClr val="3366FF"/>
            </a:solidFill>
            <a:prstDash val="dash"/>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155676" name="Group 22"/>
          <p:cNvGrpSpPr>
            <a:grpSpLocks/>
          </p:cNvGrpSpPr>
          <p:nvPr/>
        </p:nvGrpSpPr>
        <p:grpSpPr bwMode="auto">
          <a:xfrm>
            <a:off x="4505325" y="2054225"/>
            <a:ext cx="2362200" cy="2090738"/>
            <a:chOff x="2412" y="2031"/>
            <a:chExt cx="837" cy="741"/>
          </a:xfrm>
        </p:grpSpPr>
        <p:sp>
          <p:nvSpPr>
            <p:cNvPr id="155686" name="Oval 2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87" name="Oval 2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88" name="Oval 2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89" name="Oval 2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0" name="Oval 27"/>
            <p:cNvSpPr>
              <a:spLocks noChangeArrowheads="1"/>
            </p:cNvSpPr>
            <p:nvPr/>
          </p:nvSpPr>
          <p:spPr bwMode="auto">
            <a:xfrm>
              <a:off x="3180" y="2595"/>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1" name="Oval 28"/>
            <p:cNvSpPr>
              <a:spLocks noChangeArrowheads="1"/>
            </p:cNvSpPr>
            <p:nvPr/>
          </p:nvSpPr>
          <p:spPr bwMode="auto">
            <a:xfrm>
              <a:off x="3168" y="2160"/>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5692" name="Oval 2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5677" name="Line 35"/>
          <p:cNvSpPr>
            <a:spLocks noChangeShapeType="1"/>
          </p:cNvSpPr>
          <p:nvPr/>
        </p:nvSpPr>
        <p:spPr bwMode="auto">
          <a:xfrm flipH="1">
            <a:off x="1981201" y="4402139"/>
            <a:ext cx="2270125" cy="155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78" name="Line 38"/>
          <p:cNvSpPr>
            <a:spLocks noChangeShapeType="1"/>
          </p:cNvSpPr>
          <p:nvPr/>
        </p:nvSpPr>
        <p:spPr bwMode="auto">
          <a:xfrm>
            <a:off x="5070475" y="4667251"/>
            <a:ext cx="990600" cy="21304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79" name="Line 44"/>
          <p:cNvSpPr>
            <a:spLocks noChangeShapeType="1"/>
          </p:cNvSpPr>
          <p:nvPr/>
        </p:nvSpPr>
        <p:spPr bwMode="auto">
          <a:xfrm>
            <a:off x="7683500" y="4594225"/>
            <a:ext cx="2197100" cy="13287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680" name="TextBox 74"/>
          <p:cNvSpPr txBox="1">
            <a:spLocks noChangeArrowheads="1"/>
          </p:cNvSpPr>
          <p:nvPr/>
        </p:nvSpPr>
        <p:spPr bwMode="auto">
          <a:xfrm>
            <a:off x="9672638" y="6477000"/>
            <a:ext cx="9953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Slide credit: Noah Snavely</a:t>
            </a:r>
          </a:p>
        </p:txBody>
      </p:sp>
      <p:sp>
        <p:nvSpPr>
          <p:cNvPr id="76" name="TextBox 75"/>
          <p:cNvSpPr txBox="1">
            <a:spLocks noChangeArrowheads="1"/>
          </p:cNvSpPr>
          <p:nvPr/>
        </p:nvSpPr>
        <p:spPr bwMode="auto">
          <a:xfrm>
            <a:off x="4029076" y="1897064"/>
            <a:ext cx="4667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a:t>
            </a:r>
          </a:p>
        </p:txBody>
      </p:sp>
      <p:sp>
        <p:nvSpPr>
          <p:cNvPr id="155682" name="Text Box 51"/>
          <p:cNvSpPr txBox="1">
            <a:spLocks noChangeArrowheads="1"/>
          </p:cNvSpPr>
          <p:nvPr/>
        </p:nvSpPr>
        <p:spPr bwMode="auto">
          <a:xfrm>
            <a:off x="2214563" y="60325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1</a:t>
            </a:r>
          </a:p>
        </p:txBody>
      </p:sp>
      <p:sp>
        <p:nvSpPr>
          <p:cNvPr id="155683" name="Text Box 52"/>
          <p:cNvSpPr txBox="1">
            <a:spLocks noChangeArrowheads="1"/>
          </p:cNvSpPr>
          <p:nvPr/>
        </p:nvSpPr>
        <p:spPr bwMode="auto">
          <a:xfrm>
            <a:off x="3886200" y="61849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2</a:t>
            </a:r>
          </a:p>
        </p:txBody>
      </p:sp>
      <p:sp>
        <p:nvSpPr>
          <p:cNvPr id="155684" name="Text Box 86"/>
          <p:cNvSpPr txBox="1">
            <a:spLocks noChangeArrowheads="1"/>
          </p:cNvSpPr>
          <p:nvPr/>
        </p:nvSpPr>
        <p:spPr bwMode="auto">
          <a:xfrm>
            <a:off x="2311401" y="62436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p>
        </p:txBody>
      </p:sp>
      <p:sp>
        <p:nvSpPr>
          <p:cNvPr id="155685" name="Text Box 87"/>
          <p:cNvSpPr txBox="1">
            <a:spLocks noChangeArrowheads="1"/>
          </p:cNvSpPr>
          <p:nvPr/>
        </p:nvSpPr>
        <p:spPr bwMode="auto">
          <a:xfrm>
            <a:off x="4024314" y="63960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6"/>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400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400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40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build="p"/>
      <p:bldP spid="124003" grpId="0" animBg="1"/>
      <p:bldP spid="124004" grpId="0" animBg="1"/>
      <p:bldP spid="124005" grpId="0" animBg="1"/>
      <p:bldP spid="76" grpId="0"/>
    </p:bld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p:txBody>
          <a:bodyPr/>
          <a:lstStyle/>
          <a:p>
            <a:r>
              <a:rPr lang="en-US" altLang="en-US"/>
              <a:t>Multi-view geometry problems</a:t>
            </a:r>
          </a:p>
        </p:txBody>
      </p:sp>
      <p:sp>
        <p:nvSpPr>
          <p:cNvPr id="74" name="Content Placeholder 73"/>
          <p:cNvSpPr>
            <a:spLocks noGrp="1"/>
          </p:cNvSpPr>
          <p:nvPr>
            <p:ph idx="1"/>
          </p:nvPr>
        </p:nvSpPr>
        <p:spPr>
          <a:xfrm>
            <a:off x="1752600" y="914400"/>
            <a:ext cx="8458200" cy="5257800"/>
          </a:xfrm>
        </p:spPr>
        <p:txBody>
          <a:bodyPr/>
          <a:lstStyle/>
          <a:p>
            <a:pPr>
              <a:buFontTx/>
              <a:buChar char="•"/>
            </a:pPr>
            <a:r>
              <a:rPr lang="en-US" altLang="en-US" sz="2400" b="1"/>
              <a:t>Motion: </a:t>
            </a:r>
            <a:r>
              <a:rPr lang="en-US" altLang="en-US" sz="2400"/>
              <a:t>Given a set of corresponding points in two or more images, compute the camera parameters</a:t>
            </a:r>
          </a:p>
        </p:txBody>
      </p:sp>
      <p:sp>
        <p:nvSpPr>
          <p:cNvPr id="159748" name="Rectangle 3"/>
          <p:cNvSpPr>
            <a:spLocks noChangeArrowheads="1"/>
          </p:cNvSpPr>
          <p:nvPr/>
        </p:nvSpPr>
        <p:spPr bwMode="auto">
          <a:xfrm>
            <a:off x="5610225" y="2682875"/>
            <a:ext cx="1219200" cy="1219200"/>
          </a:xfrm>
          <a:prstGeom prst="rect">
            <a:avLst/>
          </a:prstGeom>
          <a:solidFill>
            <a:srgbClr val="DDEEFF"/>
          </a:solidFill>
          <a:ln w="9525">
            <a:miter lim="800000"/>
            <a:headEnd/>
            <a:tailEnd/>
          </a:ln>
          <a:scene3d>
            <a:camera prst="legacyObliqueTopRight">
              <a:rot lat="0" lon="18300000" rev="0"/>
            </a:camera>
            <a:lightRig rig="legacyFlat3" dir="b"/>
          </a:scene3d>
          <a:sp3d extrusionH="1700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49" name="AutoShape 4"/>
          <p:cNvSpPr>
            <a:spLocks noChangeArrowheads="1"/>
          </p:cNvSpPr>
          <p:nvPr/>
        </p:nvSpPr>
        <p:spPr bwMode="auto">
          <a:xfrm rot="5400000">
            <a:off x="2386807" y="4029869"/>
            <a:ext cx="1981200" cy="1725613"/>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0" name="Rectangle 6"/>
          <p:cNvSpPr>
            <a:spLocks noChangeArrowheads="1"/>
          </p:cNvSpPr>
          <p:nvPr/>
        </p:nvSpPr>
        <p:spPr bwMode="auto">
          <a:xfrm>
            <a:off x="3482976" y="4605339"/>
            <a:ext cx="574675" cy="574675"/>
          </a:xfrm>
          <a:prstGeom prst="rect">
            <a:avLst/>
          </a:prstGeom>
          <a:solidFill>
            <a:srgbClr val="DDEEFF"/>
          </a:solidFill>
          <a:ln w="9525">
            <a:miter lim="800000"/>
            <a:headEnd/>
            <a:tailEnd/>
          </a:ln>
          <a:scene3d>
            <a:camera prst="legacyObliqueTopRight">
              <a:rot lat="0" lon="16499997" rev="0"/>
            </a:camera>
            <a:lightRig rig="legacyFlat3" dir="b"/>
          </a:scene3d>
          <a:sp3d extrusionH="6842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1" name="AutoShape 5"/>
          <p:cNvSpPr>
            <a:spLocks noChangeArrowheads="1"/>
          </p:cNvSpPr>
          <p:nvPr/>
        </p:nvSpPr>
        <p:spPr bwMode="auto">
          <a:xfrm rot="16200000" flipH="1">
            <a:off x="7569994" y="4221957"/>
            <a:ext cx="1981200" cy="1725612"/>
          </a:xfrm>
          <a:prstGeom prst="parallelogram">
            <a:avLst>
              <a:gd name="adj" fmla="val 28703"/>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2" name="Rectangle 7"/>
          <p:cNvSpPr>
            <a:spLocks noChangeArrowheads="1"/>
          </p:cNvSpPr>
          <p:nvPr/>
        </p:nvSpPr>
        <p:spPr bwMode="auto">
          <a:xfrm>
            <a:off x="8401051" y="4860926"/>
            <a:ext cx="574675" cy="574675"/>
          </a:xfrm>
          <a:prstGeom prst="rect">
            <a:avLst/>
          </a:prstGeom>
          <a:solidFill>
            <a:srgbClr val="DDEEFF"/>
          </a:solidFill>
          <a:ln w="9525">
            <a:miter lim="800000"/>
            <a:headEnd/>
            <a:tailEnd/>
          </a:ln>
          <a:scene3d>
            <a:camera prst="legacyObliqueTopRight">
              <a:rot lat="0" lon="19199998" rev="0"/>
            </a:camera>
            <a:lightRig rig="legacyFlat3" dir="b"/>
          </a:scene3d>
          <a:sp3d extrusionH="8874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3" name="Rectangle 11"/>
          <p:cNvSpPr>
            <a:spLocks noChangeArrowheads="1"/>
          </p:cNvSpPr>
          <p:nvPr/>
        </p:nvSpPr>
        <p:spPr bwMode="auto">
          <a:xfrm>
            <a:off x="5083175" y="4664076"/>
            <a:ext cx="2044700" cy="14700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4" name="Rectangle 13"/>
          <p:cNvSpPr>
            <a:spLocks noChangeArrowheads="1"/>
          </p:cNvSpPr>
          <p:nvPr/>
        </p:nvSpPr>
        <p:spPr bwMode="auto">
          <a:xfrm>
            <a:off x="5965826" y="5175251"/>
            <a:ext cx="574675" cy="574675"/>
          </a:xfrm>
          <a:prstGeom prst="rect">
            <a:avLst/>
          </a:prstGeom>
          <a:solidFill>
            <a:srgbClr val="DDEEFF"/>
          </a:solidFill>
          <a:ln w="9525">
            <a:miter lim="800000"/>
            <a:headEnd/>
            <a:tailEnd/>
          </a:ln>
          <a:scene3d>
            <a:camera prst="legacyObliqueTopRight">
              <a:rot lat="0" lon="18300000" rev="0"/>
            </a:camera>
            <a:lightRig rig="legacyFlat3" dir="b"/>
          </a:scene3d>
          <a:sp3d extrusionH="785800" prstMaterial="legacyMatte">
            <a:bevelT w="13500" h="13500" prst="angle"/>
            <a:bevelB w="13500" h="13500" prst="angle"/>
            <a:extrusionClr>
              <a:srgbClr val="DDEEFF"/>
            </a:extrusionClr>
            <a:contourClr>
              <a:srgbClr val="DDEEFF"/>
            </a:contourClr>
          </a:sp3d>
        </p:spPr>
        <p:txBody>
          <a:bodyPr wrap="none" anchor="ct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55" name="Line 33"/>
          <p:cNvSpPr>
            <a:spLocks noChangeShapeType="1"/>
          </p:cNvSpPr>
          <p:nvPr/>
        </p:nvSpPr>
        <p:spPr bwMode="auto">
          <a:xfrm flipH="1">
            <a:off x="1981200" y="3902075"/>
            <a:ext cx="533400" cy="2057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56" name="Line 34"/>
          <p:cNvSpPr>
            <a:spLocks noChangeShapeType="1"/>
          </p:cNvSpPr>
          <p:nvPr/>
        </p:nvSpPr>
        <p:spPr bwMode="auto">
          <a:xfrm flipH="1">
            <a:off x="1981200" y="5349875"/>
            <a:ext cx="5334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57" name="Line 37"/>
          <p:cNvSpPr>
            <a:spLocks noChangeShapeType="1"/>
          </p:cNvSpPr>
          <p:nvPr/>
        </p:nvSpPr>
        <p:spPr bwMode="auto">
          <a:xfrm flipH="1">
            <a:off x="1981200" y="5883275"/>
            <a:ext cx="2209800" cy="76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58" name="Line 40"/>
          <p:cNvSpPr>
            <a:spLocks noChangeShapeType="1"/>
          </p:cNvSpPr>
          <p:nvPr/>
        </p:nvSpPr>
        <p:spPr bwMode="auto">
          <a:xfrm flipH="1">
            <a:off x="6061075" y="4686301"/>
            <a:ext cx="1066800" cy="21113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59" name="Line 41"/>
          <p:cNvSpPr>
            <a:spLocks noChangeShapeType="1"/>
          </p:cNvSpPr>
          <p:nvPr/>
        </p:nvSpPr>
        <p:spPr bwMode="auto">
          <a:xfrm>
            <a:off x="5070475" y="6134101"/>
            <a:ext cx="9906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60" name="Line 43"/>
          <p:cNvSpPr>
            <a:spLocks noChangeShapeType="1"/>
          </p:cNvSpPr>
          <p:nvPr/>
        </p:nvSpPr>
        <p:spPr bwMode="auto">
          <a:xfrm flipH="1">
            <a:off x="6061075" y="6134101"/>
            <a:ext cx="1066800" cy="663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61" name="Line 45"/>
          <p:cNvSpPr>
            <a:spLocks noChangeShapeType="1"/>
          </p:cNvSpPr>
          <p:nvPr/>
        </p:nvSpPr>
        <p:spPr bwMode="auto">
          <a:xfrm flipV="1">
            <a:off x="7670800" y="5922963"/>
            <a:ext cx="22098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62" name="Line 46"/>
          <p:cNvSpPr>
            <a:spLocks noChangeShapeType="1"/>
          </p:cNvSpPr>
          <p:nvPr/>
        </p:nvSpPr>
        <p:spPr bwMode="auto">
          <a:xfrm>
            <a:off x="9423400" y="5541963"/>
            <a:ext cx="457200" cy="381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63" name="Line 47"/>
          <p:cNvSpPr>
            <a:spLocks noChangeShapeType="1"/>
          </p:cNvSpPr>
          <p:nvPr/>
        </p:nvSpPr>
        <p:spPr bwMode="auto">
          <a:xfrm>
            <a:off x="9423400" y="4094163"/>
            <a:ext cx="457200" cy="1828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64" name="Text Box 51"/>
          <p:cNvSpPr txBox="1">
            <a:spLocks noChangeArrowheads="1"/>
          </p:cNvSpPr>
          <p:nvPr/>
        </p:nvSpPr>
        <p:spPr bwMode="auto">
          <a:xfrm>
            <a:off x="2214563" y="60325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1</a:t>
            </a:r>
          </a:p>
        </p:txBody>
      </p:sp>
      <p:sp>
        <p:nvSpPr>
          <p:cNvPr id="159765" name="Text Box 52"/>
          <p:cNvSpPr txBox="1">
            <a:spLocks noChangeArrowheads="1"/>
          </p:cNvSpPr>
          <p:nvPr/>
        </p:nvSpPr>
        <p:spPr bwMode="auto">
          <a:xfrm>
            <a:off x="3886200" y="61849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2</a:t>
            </a:r>
          </a:p>
        </p:txBody>
      </p:sp>
      <p:sp>
        <p:nvSpPr>
          <p:cNvPr id="159766" name="Text Box 53"/>
          <p:cNvSpPr txBox="1">
            <a:spLocks noChangeArrowheads="1"/>
          </p:cNvSpPr>
          <p:nvPr/>
        </p:nvSpPr>
        <p:spPr bwMode="auto">
          <a:xfrm>
            <a:off x="7996238" y="6108700"/>
            <a:ext cx="1085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Camera 3</a:t>
            </a:r>
          </a:p>
        </p:txBody>
      </p:sp>
      <p:grpSp>
        <p:nvGrpSpPr>
          <p:cNvPr id="159767" name="Group 54"/>
          <p:cNvGrpSpPr>
            <a:grpSpLocks/>
          </p:cNvGrpSpPr>
          <p:nvPr/>
        </p:nvGrpSpPr>
        <p:grpSpPr bwMode="auto">
          <a:xfrm>
            <a:off x="2917826" y="4440239"/>
            <a:ext cx="995363" cy="860425"/>
            <a:chOff x="852" y="2079"/>
            <a:chExt cx="760" cy="657"/>
          </a:xfrm>
        </p:grpSpPr>
        <p:sp>
          <p:nvSpPr>
            <p:cNvPr id="159802" name="Oval 55"/>
            <p:cNvSpPr>
              <a:spLocks noChangeArrowheads="1"/>
            </p:cNvSpPr>
            <p:nvPr/>
          </p:nvSpPr>
          <p:spPr bwMode="auto">
            <a:xfrm>
              <a:off x="852" y="2235"/>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3" name="Oval 56"/>
            <p:cNvSpPr>
              <a:spLocks noChangeArrowheads="1"/>
            </p:cNvSpPr>
            <p:nvPr/>
          </p:nvSpPr>
          <p:spPr bwMode="auto">
            <a:xfrm>
              <a:off x="1368" y="2256"/>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4" name="Oval 57"/>
            <p:cNvSpPr>
              <a:spLocks noChangeArrowheads="1"/>
            </p:cNvSpPr>
            <p:nvPr/>
          </p:nvSpPr>
          <p:spPr bwMode="auto">
            <a:xfrm>
              <a:off x="852" y="265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5" name="Oval 58"/>
            <p:cNvSpPr>
              <a:spLocks noChangeArrowheads="1"/>
            </p:cNvSpPr>
            <p:nvPr/>
          </p:nvSpPr>
          <p:spPr bwMode="auto">
            <a:xfrm>
              <a:off x="1359" y="2667"/>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6" name="Oval 59"/>
            <p:cNvSpPr>
              <a:spLocks noChangeArrowheads="1"/>
            </p:cNvSpPr>
            <p:nvPr/>
          </p:nvSpPr>
          <p:spPr bwMode="auto">
            <a:xfrm>
              <a:off x="1543" y="2523"/>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7" name="Oval 60"/>
            <p:cNvSpPr>
              <a:spLocks noChangeArrowheads="1"/>
            </p:cNvSpPr>
            <p:nvPr/>
          </p:nvSpPr>
          <p:spPr bwMode="auto">
            <a:xfrm>
              <a:off x="1543" y="2123"/>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8" name="Oval 61"/>
            <p:cNvSpPr>
              <a:spLocks noChangeArrowheads="1"/>
            </p:cNvSpPr>
            <p:nvPr/>
          </p:nvSpPr>
          <p:spPr bwMode="auto">
            <a:xfrm>
              <a:off x="1053" y="2079"/>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9768" name="Group 62"/>
          <p:cNvGrpSpPr>
            <a:grpSpLocks/>
          </p:cNvGrpSpPr>
          <p:nvPr/>
        </p:nvGrpSpPr>
        <p:grpSpPr bwMode="auto">
          <a:xfrm>
            <a:off x="5475289" y="4911726"/>
            <a:ext cx="1042987" cy="950913"/>
            <a:chOff x="2412" y="2031"/>
            <a:chExt cx="813" cy="741"/>
          </a:xfrm>
        </p:grpSpPr>
        <p:sp>
          <p:nvSpPr>
            <p:cNvPr id="159795" name="Oval 6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6" name="Oval 6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7" name="Oval 6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8" name="Oval 6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9" name="Oval 67"/>
            <p:cNvSpPr>
              <a:spLocks noChangeArrowheads="1"/>
            </p:cNvSpPr>
            <p:nvPr/>
          </p:nvSpPr>
          <p:spPr bwMode="auto">
            <a:xfrm>
              <a:off x="3156" y="2586"/>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0" name="Oval 68"/>
            <p:cNvSpPr>
              <a:spLocks noChangeArrowheads="1"/>
            </p:cNvSpPr>
            <p:nvPr/>
          </p:nvSpPr>
          <p:spPr bwMode="auto">
            <a:xfrm>
              <a:off x="3156" y="2144"/>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801" name="Oval 6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grpSp>
        <p:nvGrpSpPr>
          <p:cNvPr id="159769" name="Group 70"/>
          <p:cNvGrpSpPr>
            <a:grpSpLocks/>
          </p:cNvGrpSpPr>
          <p:nvPr/>
        </p:nvGrpSpPr>
        <p:grpSpPr bwMode="auto">
          <a:xfrm>
            <a:off x="8029575" y="4511676"/>
            <a:ext cx="973138" cy="1006475"/>
            <a:chOff x="4188" y="1966"/>
            <a:chExt cx="733" cy="757"/>
          </a:xfrm>
        </p:grpSpPr>
        <p:sp>
          <p:nvSpPr>
            <p:cNvPr id="159788" name="Oval 71"/>
            <p:cNvSpPr>
              <a:spLocks noChangeArrowheads="1"/>
            </p:cNvSpPr>
            <p:nvPr/>
          </p:nvSpPr>
          <p:spPr bwMode="auto">
            <a:xfrm>
              <a:off x="4191" y="2081"/>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9" name="Oval 72"/>
            <p:cNvSpPr>
              <a:spLocks noChangeArrowheads="1"/>
            </p:cNvSpPr>
            <p:nvPr/>
          </p:nvSpPr>
          <p:spPr bwMode="auto">
            <a:xfrm>
              <a:off x="4443" y="2268"/>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0" name="Oval 73"/>
            <p:cNvSpPr>
              <a:spLocks noChangeArrowheads="1"/>
            </p:cNvSpPr>
            <p:nvPr/>
          </p:nvSpPr>
          <p:spPr bwMode="auto">
            <a:xfrm>
              <a:off x="4188" y="2482"/>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1" name="Oval 74"/>
            <p:cNvSpPr>
              <a:spLocks noChangeArrowheads="1"/>
            </p:cNvSpPr>
            <p:nvPr/>
          </p:nvSpPr>
          <p:spPr bwMode="auto">
            <a:xfrm>
              <a:off x="4428" y="2654"/>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2" name="Oval 75"/>
            <p:cNvSpPr>
              <a:spLocks noChangeArrowheads="1"/>
            </p:cNvSpPr>
            <p:nvPr/>
          </p:nvSpPr>
          <p:spPr bwMode="auto">
            <a:xfrm>
              <a:off x="4852" y="2569"/>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3" name="Oval 76"/>
            <p:cNvSpPr>
              <a:spLocks noChangeArrowheads="1"/>
            </p:cNvSpPr>
            <p:nvPr/>
          </p:nvSpPr>
          <p:spPr bwMode="auto">
            <a:xfrm>
              <a:off x="4848" y="2138"/>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94" name="Oval 77"/>
            <p:cNvSpPr>
              <a:spLocks noChangeArrowheads="1"/>
            </p:cNvSpPr>
            <p:nvPr/>
          </p:nvSpPr>
          <p:spPr bwMode="auto">
            <a:xfrm>
              <a:off x="4611" y="1966"/>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9770" name="Text Box 86"/>
          <p:cNvSpPr txBox="1">
            <a:spLocks noChangeArrowheads="1"/>
          </p:cNvSpPr>
          <p:nvPr/>
        </p:nvSpPr>
        <p:spPr bwMode="auto">
          <a:xfrm>
            <a:off x="2311401" y="62436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1</a:t>
            </a:r>
          </a:p>
        </p:txBody>
      </p:sp>
      <p:sp>
        <p:nvSpPr>
          <p:cNvPr id="159771" name="Text Box 87"/>
          <p:cNvSpPr txBox="1">
            <a:spLocks noChangeArrowheads="1"/>
          </p:cNvSpPr>
          <p:nvPr/>
        </p:nvSpPr>
        <p:spPr bwMode="auto">
          <a:xfrm>
            <a:off x="4024314" y="63960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2</a:t>
            </a:r>
          </a:p>
        </p:txBody>
      </p:sp>
      <p:sp>
        <p:nvSpPr>
          <p:cNvPr id="159772" name="Text Box 88"/>
          <p:cNvSpPr txBox="1">
            <a:spLocks noChangeArrowheads="1"/>
          </p:cNvSpPr>
          <p:nvPr/>
        </p:nvSpPr>
        <p:spPr bwMode="auto">
          <a:xfrm>
            <a:off x="8218489" y="6319838"/>
            <a:ext cx="898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R</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r>
              <a:rPr kumimoji="0" lang="en-US"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t>,t</a:t>
            </a:r>
            <a:r>
              <a:rPr kumimoji="0" lang="en-US" altLang="en-US" sz="2400" b="1" i="0" u="none" strike="noStrike" kern="1200" cap="none" spc="0" normalizeH="0" baseline="-25000" noProof="0">
                <a:ln>
                  <a:noFill/>
                </a:ln>
                <a:solidFill>
                  <a:srgbClr val="000000"/>
                </a:solidFill>
                <a:effectLst/>
                <a:uLnTx/>
                <a:uFillTx/>
                <a:latin typeface="Times New Roman" panose="02020603050405020304" pitchFamily="18" charset="0"/>
                <a:ea typeface="+mn-ea"/>
                <a:cs typeface="Arial" panose="020B0604020202020204" pitchFamily="34" charset="0"/>
              </a:rPr>
              <a:t>3</a:t>
            </a:r>
          </a:p>
        </p:txBody>
      </p:sp>
      <p:grpSp>
        <p:nvGrpSpPr>
          <p:cNvPr id="159773" name="Group 22"/>
          <p:cNvGrpSpPr>
            <a:grpSpLocks/>
          </p:cNvGrpSpPr>
          <p:nvPr/>
        </p:nvGrpSpPr>
        <p:grpSpPr bwMode="auto">
          <a:xfrm>
            <a:off x="4505325" y="2054225"/>
            <a:ext cx="2362200" cy="2090738"/>
            <a:chOff x="2412" y="2031"/>
            <a:chExt cx="837" cy="741"/>
          </a:xfrm>
        </p:grpSpPr>
        <p:sp>
          <p:nvSpPr>
            <p:cNvPr id="159781" name="Oval 23"/>
            <p:cNvSpPr>
              <a:spLocks noChangeArrowheads="1"/>
            </p:cNvSpPr>
            <p:nvPr/>
          </p:nvSpPr>
          <p:spPr bwMode="auto">
            <a:xfrm>
              <a:off x="2427" y="2160"/>
              <a:ext cx="69" cy="69"/>
            </a:xfrm>
            <a:prstGeom prst="ellipse">
              <a:avLst/>
            </a:prstGeom>
            <a:solidFill>
              <a:srgbClr val="FF010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2" name="Oval 24"/>
            <p:cNvSpPr>
              <a:spLocks noChangeArrowheads="1"/>
            </p:cNvSpPr>
            <p:nvPr/>
          </p:nvSpPr>
          <p:spPr bwMode="auto">
            <a:xfrm>
              <a:off x="2811" y="2283"/>
              <a:ext cx="69" cy="69"/>
            </a:xfrm>
            <a:prstGeom prst="ellipse">
              <a:avLst/>
            </a:prstGeom>
            <a:solidFill>
              <a:srgbClr val="00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3" name="Oval 25"/>
            <p:cNvSpPr>
              <a:spLocks noChangeArrowheads="1"/>
            </p:cNvSpPr>
            <p:nvPr/>
          </p:nvSpPr>
          <p:spPr bwMode="auto">
            <a:xfrm>
              <a:off x="2412" y="2571"/>
              <a:ext cx="69" cy="69"/>
            </a:xfrm>
            <a:prstGeom prst="ellipse">
              <a:avLst/>
            </a:prstGeom>
            <a:solidFill>
              <a:srgbClr val="6699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4" name="Oval 26"/>
            <p:cNvSpPr>
              <a:spLocks noChangeArrowheads="1"/>
            </p:cNvSpPr>
            <p:nvPr/>
          </p:nvSpPr>
          <p:spPr bwMode="auto">
            <a:xfrm>
              <a:off x="2811" y="2703"/>
              <a:ext cx="69" cy="69"/>
            </a:xfrm>
            <a:prstGeom prst="ellipse">
              <a:avLst/>
            </a:prstGeom>
            <a:solidFill>
              <a:srgbClr val="FF00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5" name="Oval 27"/>
            <p:cNvSpPr>
              <a:spLocks noChangeArrowheads="1"/>
            </p:cNvSpPr>
            <p:nvPr/>
          </p:nvSpPr>
          <p:spPr bwMode="auto">
            <a:xfrm>
              <a:off x="3180" y="2595"/>
              <a:ext cx="69" cy="69"/>
            </a:xfrm>
            <a:prstGeom prst="ellipse">
              <a:avLst/>
            </a:prstGeom>
            <a:solidFill>
              <a:srgbClr val="FFFF00"/>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6" name="Oval 28"/>
            <p:cNvSpPr>
              <a:spLocks noChangeArrowheads="1"/>
            </p:cNvSpPr>
            <p:nvPr/>
          </p:nvSpPr>
          <p:spPr bwMode="auto">
            <a:xfrm>
              <a:off x="3168" y="2160"/>
              <a:ext cx="69" cy="69"/>
            </a:xfrm>
            <a:prstGeom prst="ellipse">
              <a:avLst/>
            </a:prstGeom>
            <a:solidFill>
              <a:srgbClr val="00FFFF"/>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9787" name="Oval 29"/>
            <p:cNvSpPr>
              <a:spLocks noChangeArrowheads="1"/>
            </p:cNvSpPr>
            <p:nvPr/>
          </p:nvSpPr>
          <p:spPr bwMode="auto">
            <a:xfrm>
              <a:off x="2796" y="2031"/>
              <a:ext cx="69" cy="69"/>
            </a:xfrm>
            <a:prstGeom prst="ellipse">
              <a:avLst/>
            </a:prstGeom>
            <a:solidFill>
              <a:srgbClr val="FF99CC"/>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159774" name="Line 35"/>
          <p:cNvSpPr>
            <a:spLocks noChangeShapeType="1"/>
          </p:cNvSpPr>
          <p:nvPr/>
        </p:nvSpPr>
        <p:spPr bwMode="auto">
          <a:xfrm flipH="1">
            <a:off x="1981201" y="4402139"/>
            <a:ext cx="2270125" cy="155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75" name="Line 38"/>
          <p:cNvSpPr>
            <a:spLocks noChangeShapeType="1"/>
          </p:cNvSpPr>
          <p:nvPr/>
        </p:nvSpPr>
        <p:spPr bwMode="auto">
          <a:xfrm>
            <a:off x="5070475" y="4667251"/>
            <a:ext cx="990600" cy="21304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776" name="Line 44"/>
          <p:cNvSpPr>
            <a:spLocks noChangeShapeType="1"/>
          </p:cNvSpPr>
          <p:nvPr/>
        </p:nvSpPr>
        <p:spPr bwMode="auto">
          <a:xfrm>
            <a:off x="7683500" y="4594225"/>
            <a:ext cx="2197100" cy="13287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5" name="TextBox 64"/>
          <p:cNvSpPr txBox="1">
            <a:spLocks noChangeArrowheads="1"/>
          </p:cNvSpPr>
          <p:nvPr/>
        </p:nvSpPr>
        <p:spPr bwMode="auto">
          <a:xfrm>
            <a:off x="3190876" y="5943600"/>
            <a:ext cx="4667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a:t>
            </a:r>
          </a:p>
        </p:txBody>
      </p:sp>
      <p:sp>
        <p:nvSpPr>
          <p:cNvPr id="66" name="TextBox 65"/>
          <p:cNvSpPr txBox="1">
            <a:spLocks noChangeArrowheads="1"/>
          </p:cNvSpPr>
          <p:nvPr/>
        </p:nvSpPr>
        <p:spPr bwMode="auto">
          <a:xfrm>
            <a:off x="4876801" y="6172200"/>
            <a:ext cx="4667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a:t>
            </a:r>
          </a:p>
        </p:txBody>
      </p:sp>
      <p:sp>
        <p:nvSpPr>
          <p:cNvPr id="71" name="TextBox 70"/>
          <p:cNvSpPr txBox="1">
            <a:spLocks noChangeArrowheads="1"/>
          </p:cNvSpPr>
          <p:nvPr/>
        </p:nvSpPr>
        <p:spPr bwMode="auto">
          <a:xfrm>
            <a:off x="7610476" y="6088064"/>
            <a:ext cx="4667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4400"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a:t>
            </a:r>
          </a:p>
        </p:txBody>
      </p:sp>
      <p:sp>
        <p:nvSpPr>
          <p:cNvPr id="159780" name="TextBox 71"/>
          <p:cNvSpPr txBox="1">
            <a:spLocks noChangeArrowheads="1"/>
          </p:cNvSpPr>
          <p:nvPr/>
        </p:nvSpPr>
        <p:spPr bwMode="auto">
          <a:xfrm>
            <a:off x="9672638" y="6477000"/>
            <a:ext cx="9953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Slide credit: Noah Snavely</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build="p"/>
      <p:bldP spid="65" grpId="0"/>
      <p:bldP spid="66" grpId="0"/>
      <p:bldP spid="71" grpId="0"/>
    </p:bld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1794" name="Rectangle 2"/>
          <p:cNvSpPr>
            <a:spLocks noGrp="1" noChangeArrowheads="1"/>
          </p:cNvSpPr>
          <p:nvPr>
            <p:ph type="title" idx="4294967295"/>
          </p:nvPr>
        </p:nvSpPr>
        <p:spPr/>
        <p:txBody>
          <a:bodyPr/>
          <a:lstStyle/>
          <a:p>
            <a:pPr eaLnBrk="1" hangingPunct="1"/>
            <a:r>
              <a:rPr lang="en-US" altLang="en-US"/>
              <a:t>Estimating scene shape </a:t>
            </a:r>
          </a:p>
        </p:txBody>
      </p:sp>
      <p:sp>
        <p:nvSpPr>
          <p:cNvPr id="130051" name="Rectangle 3"/>
          <p:cNvSpPr>
            <a:spLocks noGrp="1" noChangeArrowheads="1"/>
          </p:cNvSpPr>
          <p:nvPr>
            <p:ph type="body" idx="4294967295"/>
          </p:nvPr>
        </p:nvSpPr>
        <p:spPr>
          <a:xfrm>
            <a:off x="1981200" y="1570038"/>
            <a:ext cx="8229600" cy="4525962"/>
          </a:xfrm>
        </p:spPr>
        <p:txBody>
          <a:bodyPr/>
          <a:lstStyle/>
          <a:p>
            <a:pPr eaLnBrk="1" hangingPunct="1">
              <a:lnSpc>
                <a:spcPct val="90000"/>
              </a:lnSpc>
            </a:pPr>
            <a:r>
              <a:rPr lang="en-US" altLang="en-US" sz="2600"/>
              <a:t>“Shape from X”: Shading, Texture, Focus, Motion…</a:t>
            </a:r>
          </a:p>
          <a:p>
            <a:pPr eaLnBrk="1" hangingPunct="1">
              <a:lnSpc>
                <a:spcPct val="90000"/>
              </a:lnSpc>
            </a:pPr>
            <a:endParaRPr lang="en-US" altLang="en-US" sz="1200"/>
          </a:p>
          <a:p>
            <a:pPr eaLnBrk="1" hangingPunct="1">
              <a:lnSpc>
                <a:spcPct val="90000"/>
              </a:lnSpc>
            </a:pPr>
            <a:r>
              <a:rPr lang="en-US" altLang="en-US" sz="2600" b="1"/>
              <a:t>Stereo</a:t>
            </a:r>
            <a:r>
              <a:rPr lang="en-US" altLang="en-US" sz="2600"/>
              <a:t>: </a:t>
            </a:r>
          </a:p>
          <a:p>
            <a:pPr lvl="1" eaLnBrk="1" hangingPunct="1">
              <a:lnSpc>
                <a:spcPct val="90000"/>
              </a:lnSpc>
            </a:pPr>
            <a:r>
              <a:rPr lang="en-US" altLang="en-US" sz="2600"/>
              <a:t>shape from “motion” between two views</a:t>
            </a:r>
          </a:p>
          <a:p>
            <a:pPr lvl="1" eaLnBrk="1" hangingPunct="1">
              <a:lnSpc>
                <a:spcPct val="90000"/>
              </a:lnSpc>
            </a:pPr>
            <a:r>
              <a:rPr lang="en-US" altLang="en-US" sz="2600"/>
              <a:t>infer 3d shape of scene from two (multiple) images from different viewpoints</a:t>
            </a:r>
          </a:p>
        </p:txBody>
      </p:sp>
      <p:sp>
        <p:nvSpPr>
          <p:cNvPr id="4" name="Freeform 3"/>
          <p:cNvSpPr>
            <a:spLocks/>
          </p:cNvSpPr>
          <p:nvPr/>
        </p:nvSpPr>
        <p:spPr bwMode="auto">
          <a:xfrm>
            <a:off x="4414838" y="4670425"/>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 name="Freeform 4"/>
          <p:cNvSpPr>
            <a:spLocks/>
          </p:cNvSpPr>
          <p:nvPr/>
        </p:nvSpPr>
        <p:spPr bwMode="auto">
          <a:xfrm flipH="1">
            <a:off x="7081838" y="4670425"/>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Oval 5"/>
          <p:cNvSpPr>
            <a:spLocks noChangeArrowheads="1"/>
          </p:cNvSpPr>
          <p:nvPr/>
        </p:nvSpPr>
        <p:spPr bwMode="auto">
          <a:xfrm>
            <a:off x="4262438" y="6042025"/>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7" name="Line 6"/>
          <p:cNvSpPr>
            <a:spLocks noChangeShapeType="1"/>
          </p:cNvSpPr>
          <p:nvPr/>
        </p:nvSpPr>
        <p:spPr bwMode="auto">
          <a:xfrm>
            <a:off x="7767638" y="5661025"/>
            <a:ext cx="609600" cy="3810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8" name="Line 7"/>
          <p:cNvSpPr>
            <a:spLocks noChangeShapeType="1"/>
          </p:cNvSpPr>
          <p:nvPr/>
        </p:nvSpPr>
        <p:spPr bwMode="auto">
          <a:xfrm>
            <a:off x="6015038" y="4670425"/>
            <a:ext cx="1752600" cy="9906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 name="Line 8"/>
          <p:cNvSpPr>
            <a:spLocks noChangeShapeType="1"/>
          </p:cNvSpPr>
          <p:nvPr/>
        </p:nvSpPr>
        <p:spPr bwMode="auto">
          <a:xfrm flipV="1">
            <a:off x="4948238" y="4670425"/>
            <a:ext cx="1066800" cy="914400"/>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0" name="Line 9"/>
          <p:cNvSpPr>
            <a:spLocks noChangeShapeType="1"/>
          </p:cNvSpPr>
          <p:nvPr/>
        </p:nvSpPr>
        <p:spPr bwMode="auto">
          <a:xfrm flipV="1">
            <a:off x="4338638" y="5584825"/>
            <a:ext cx="609600" cy="4572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 name="Oval 10"/>
          <p:cNvSpPr>
            <a:spLocks noChangeArrowheads="1"/>
          </p:cNvSpPr>
          <p:nvPr/>
        </p:nvSpPr>
        <p:spPr bwMode="auto">
          <a:xfrm>
            <a:off x="4872038" y="5584825"/>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2" name="Oval 11"/>
          <p:cNvSpPr>
            <a:spLocks noChangeArrowheads="1"/>
          </p:cNvSpPr>
          <p:nvPr/>
        </p:nvSpPr>
        <p:spPr bwMode="auto">
          <a:xfrm>
            <a:off x="7767638" y="5661025"/>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 name="Oval 12"/>
          <p:cNvSpPr>
            <a:spLocks noChangeArrowheads="1"/>
          </p:cNvSpPr>
          <p:nvPr/>
        </p:nvSpPr>
        <p:spPr bwMode="auto">
          <a:xfrm>
            <a:off x="8358188" y="6022975"/>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4" name="Oval 13"/>
          <p:cNvSpPr>
            <a:spLocks noChangeArrowheads="1"/>
          </p:cNvSpPr>
          <p:nvPr/>
        </p:nvSpPr>
        <p:spPr bwMode="auto">
          <a:xfrm>
            <a:off x="5976938" y="4594225"/>
            <a:ext cx="114300" cy="1143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5" name="Text Box 14"/>
          <p:cNvSpPr txBox="1">
            <a:spLocks noChangeArrowheads="1"/>
          </p:cNvSpPr>
          <p:nvPr/>
        </p:nvSpPr>
        <p:spPr bwMode="auto">
          <a:xfrm>
            <a:off x="5341938" y="4213226"/>
            <a:ext cx="1454150" cy="366713"/>
          </a:xfrm>
          <a:prstGeom prst="rect">
            <a:avLst/>
          </a:prstGeom>
          <a:noFill/>
          <a:ln w="12700">
            <a:noFill/>
            <a:miter lim="800000"/>
            <a:headEnd/>
            <a:tailEnd/>
          </a:ln>
          <a:effectLst/>
        </p:spPr>
        <p:txBody>
          <a:bodyPr wrap="none"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a:ea typeface="+mn-ea"/>
                <a:cs typeface="+mn-cs"/>
              </a:rPr>
              <a:t>scene point</a:t>
            </a:r>
          </a:p>
        </p:txBody>
      </p:sp>
      <p:sp>
        <p:nvSpPr>
          <p:cNvPr id="16" name="Text Box 15"/>
          <p:cNvSpPr txBox="1">
            <a:spLocks noChangeArrowheads="1"/>
          </p:cNvSpPr>
          <p:nvPr/>
        </p:nvSpPr>
        <p:spPr bwMode="auto">
          <a:xfrm>
            <a:off x="3328988" y="6194426"/>
            <a:ext cx="1670050" cy="366713"/>
          </a:xfrm>
          <a:prstGeom prst="rect">
            <a:avLst/>
          </a:prstGeom>
          <a:noFill/>
          <a:ln w="12700">
            <a:noFill/>
            <a:miter lim="800000"/>
            <a:headEnd/>
            <a:tailEnd/>
          </a:ln>
          <a:effectLst/>
        </p:spPr>
        <p:txBody>
          <a:bodyPr wrap="none"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a:ea typeface="+mn-ea"/>
                <a:cs typeface="+mn-cs"/>
              </a:rPr>
              <a:t>optical center</a:t>
            </a:r>
          </a:p>
        </p:txBody>
      </p:sp>
      <p:sp>
        <p:nvSpPr>
          <p:cNvPr id="17" name="Text Box 16"/>
          <p:cNvSpPr txBox="1">
            <a:spLocks noChangeArrowheads="1"/>
          </p:cNvSpPr>
          <p:nvPr/>
        </p:nvSpPr>
        <p:spPr bwMode="auto">
          <a:xfrm>
            <a:off x="4872038" y="5675313"/>
            <a:ext cx="1504950" cy="366712"/>
          </a:xfrm>
          <a:prstGeom prst="rect">
            <a:avLst/>
          </a:prstGeom>
          <a:noFill/>
          <a:ln w="12700">
            <a:noFill/>
            <a:miter lim="800000"/>
            <a:headEnd/>
            <a:tailEnd/>
          </a:ln>
          <a:effectLst/>
        </p:spPr>
        <p:txBody>
          <a:bodyPr wrap="none"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a:ea typeface="+mn-ea"/>
                <a:cs typeface="+mn-cs"/>
              </a:rPr>
              <a:t>image plane</a:t>
            </a:r>
          </a:p>
        </p:txBody>
      </p:sp>
      <p:sp>
        <p:nvSpPr>
          <p:cNvPr id="18" name="TextBox 17"/>
          <p:cNvSpPr txBox="1">
            <a:spLocks noChangeArrowheads="1"/>
          </p:cNvSpPr>
          <p:nvPr/>
        </p:nvSpPr>
        <p:spPr bwMode="auto">
          <a:xfrm>
            <a:off x="2335214" y="4195763"/>
            <a:ext cx="24463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Main idea:</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005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0051">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0051">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p:bldP spid="16" grpId="0"/>
      <p:bldP spid="17" grpId="0"/>
      <p:bldP spid="18" grpId="0"/>
    </p:bld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a:xfrm>
            <a:off x="1970088" y="0"/>
            <a:ext cx="8229600" cy="1143000"/>
          </a:xfrm>
        </p:spPr>
        <p:txBody>
          <a:bodyPr/>
          <a:lstStyle/>
          <a:p>
            <a:pPr eaLnBrk="1" hangingPunct="1"/>
            <a:r>
              <a:rPr lang="en-US" altLang="en-US"/>
              <a:t>Human eye</a:t>
            </a:r>
          </a:p>
        </p:txBody>
      </p:sp>
      <p:pic>
        <p:nvPicPr>
          <p:cNvPr id="164867" name="Picture 4" descr="eyeb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2313" y="2420939"/>
            <a:ext cx="5397500"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8" name="Text Box 5"/>
          <p:cNvSpPr txBox="1">
            <a:spLocks noChangeArrowheads="1"/>
          </p:cNvSpPr>
          <p:nvPr/>
        </p:nvSpPr>
        <p:spPr bwMode="auto">
          <a:xfrm>
            <a:off x="1666875" y="6467475"/>
            <a:ext cx="2520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Fig from Shapiro and Stockman</a:t>
            </a:r>
          </a:p>
        </p:txBody>
      </p:sp>
      <p:sp>
        <p:nvSpPr>
          <p:cNvPr id="40965" name="Text Box 6"/>
          <p:cNvSpPr txBox="1">
            <a:spLocks noChangeArrowheads="1"/>
          </p:cNvSpPr>
          <p:nvPr/>
        </p:nvSpPr>
        <p:spPr bwMode="auto">
          <a:xfrm>
            <a:off x="7535863" y="2184400"/>
            <a:ext cx="2952750" cy="3985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Pupil/Iris – control amount of light passing through lens</a:t>
            </a: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Retina - contains sensor cells, where image is formed</a:t>
            </a: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Fovea – highest concentration of cones</a:t>
            </a:r>
          </a:p>
          <a:p>
            <a:pPr marL="0" marR="0" lvl="0" indent="0" algn="l" defTabSz="914400" rtl="0" eaLnBrk="1" fontAlgn="base" latinLnBrk="0" hangingPunct="1">
              <a:lnSpc>
                <a:spcPct val="100000"/>
              </a:lnSpc>
              <a:spcBef>
                <a:spcPct val="50000"/>
              </a:spcBef>
              <a:spcAft>
                <a:spcPct val="0"/>
              </a:spcAft>
              <a:buClrTx/>
              <a:buSzTx/>
              <a:buFontTx/>
              <a:buNone/>
              <a:tabLst/>
              <a:defRPr/>
            </a:pPr>
            <a:endPar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4870" name="TextBox 5"/>
          <p:cNvSpPr txBox="1">
            <a:spLocks noChangeArrowheads="1"/>
          </p:cNvSpPr>
          <p:nvPr/>
        </p:nvSpPr>
        <p:spPr bwMode="auto">
          <a:xfrm>
            <a:off x="2189163" y="1274764"/>
            <a:ext cx="74850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Rough analogy with human visual system: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5" grpId="0"/>
    </p:bld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6914" name="Picture 4"/>
          <p:cNvPicPr>
            <a:picLocks noChangeAspect="1" noChangeArrowheads="1"/>
          </p:cNvPicPr>
          <p:nvPr/>
        </p:nvPicPr>
        <p:blipFill>
          <a:blip r:embed="rId3">
            <a:extLst>
              <a:ext uri="{28A0092B-C50C-407E-A947-70E740481C1C}">
                <a14:useLocalDpi xmlns:a14="http://schemas.microsoft.com/office/drawing/2010/main" val="0"/>
              </a:ext>
            </a:extLst>
          </a:blip>
          <a:srcRect l="20000" t="31453" r="18333" b="9061"/>
          <a:stretch>
            <a:fillRect/>
          </a:stretch>
        </p:blipFill>
        <p:spPr bwMode="auto">
          <a:xfrm>
            <a:off x="1905000" y="1128713"/>
            <a:ext cx="8229600" cy="483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p:cNvSpPr txBox="1">
            <a:spLocks noChangeArrowheads="1"/>
          </p:cNvSpPr>
          <p:nvPr/>
        </p:nvSpPr>
        <p:spPr>
          <a:xfrm>
            <a:off x="1981200" y="274638"/>
            <a:ext cx="82296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rgbClr val="000000"/>
                </a:solidFill>
                <a:effectLst/>
                <a:uLnTx/>
                <a:uFillTx/>
                <a:latin typeface="Arial"/>
                <a:ea typeface="+mn-ea"/>
                <a:cs typeface="+mn-cs"/>
              </a:rPr>
              <a:t>Human </a:t>
            </a:r>
            <a:r>
              <a:rPr kumimoji="0" lang="en-US" sz="4400" b="0" i="0" u="none" strike="noStrike" kern="0" cap="none" spc="0" normalizeH="0" baseline="0" noProof="0" dirty="0" err="1">
                <a:ln>
                  <a:noFill/>
                </a:ln>
                <a:solidFill>
                  <a:srgbClr val="000000"/>
                </a:solidFill>
                <a:effectLst/>
                <a:uLnTx/>
                <a:uFillTx/>
                <a:latin typeface="Arial"/>
                <a:ea typeface="+mn-ea"/>
                <a:cs typeface="+mn-cs"/>
              </a:rPr>
              <a:t>stereopsis</a:t>
            </a:r>
            <a:r>
              <a:rPr kumimoji="0" lang="en-US" sz="4400" b="0" i="0" u="none" strike="noStrike" kern="0" cap="none" spc="0" normalizeH="0" baseline="0" noProof="0" dirty="0">
                <a:ln>
                  <a:noFill/>
                </a:ln>
                <a:solidFill>
                  <a:srgbClr val="000000"/>
                </a:solidFill>
                <a:effectLst/>
                <a:uLnTx/>
                <a:uFillTx/>
                <a:latin typeface="Arial"/>
                <a:ea typeface="+mn-ea"/>
                <a:cs typeface="+mn-cs"/>
              </a:rPr>
              <a:t>: disparity</a:t>
            </a:r>
          </a:p>
        </p:txBody>
      </p:sp>
      <p:sp>
        <p:nvSpPr>
          <p:cNvPr id="166916" name="Rectangle 2"/>
          <p:cNvSpPr>
            <a:spLocks noGrp="1" noChangeArrowheads="1"/>
          </p:cNvSpPr>
          <p:nvPr>
            <p:ph type="title" idx="4294967295"/>
          </p:nvPr>
        </p:nvSpPr>
        <p:spPr>
          <a:xfrm>
            <a:off x="2262188" y="5754688"/>
            <a:ext cx="8229600" cy="1143000"/>
          </a:xfrm>
        </p:spPr>
        <p:txBody>
          <a:bodyPr/>
          <a:lstStyle/>
          <a:p>
            <a:pPr algn="l" eaLnBrk="1" hangingPunct="1"/>
            <a:r>
              <a:rPr lang="en-US" altLang="en-US" sz="2400"/>
              <a:t>Human eyes </a:t>
            </a:r>
            <a:r>
              <a:rPr lang="en-US" altLang="en-US" sz="2400" b="1"/>
              <a:t>fixate</a:t>
            </a:r>
            <a:r>
              <a:rPr lang="en-US" altLang="en-US" sz="2400"/>
              <a:t> on point in space – rotate so that corresponding images form in centers of fovea.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8962" name="Picture 4"/>
          <p:cNvPicPr>
            <a:picLocks noChangeAspect="1" noChangeArrowheads="1"/>
          </p:cNvPicPr>
          <p:nvPr/>
        </p:nvPicPr>
        <p:blipFill>
          <a:blip r:embed="rId3">
            <a:extLst>
              <a:ext uri="{28A0092B-C50C-407E-A947-70E740481C1C}">
                <a14:useLocalDpi xmlns:a14="http://schemas.microsoft.com/office/drawing/2010/main" val="0"/>
              </a:ext>
            </a:extLst>
          </a:blip>
          <a:srcRect l="17917" t="26831" r="45416" b="7069"/>
          <a:stretch>
            <a:fillRect/>
          </a:stretch>
        </p:blipFill>
        <p:spPr bwMode="auto">
          <a:xfrm>
            <a:off x="1630364" y="1524000"/>
            <a:ext cx="4770437"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3" name="Text Box 5"/>
          <p:cNvSpPr txBox="1">
            <a:spLocks noChangeArrowheads="1"/>
          </p:cNvSpPr>
          <p:nvPr/>
        </p:nvSpPr>
        <p:spPr bwMode="auto">
          <a:xfrm>
            <a:off x="6400800" y="2362201"/>
            <a:ext cx="4038600" cy="167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600" b="1" i="0" u="none" strike="noStrike" kern="1200" cap="none" spc="0" normalizeH="0" baseline="0" noProof="0">
                <a:ln>
                  <a:noFill/>
                </a:ln>
                <a:solidFill>
                  <a:srgbClr val="000000"/>
                </a:solidFill>
                <a:effectLst/>
                <a:uLnTx/>
                <a:uFillTx/>
                <a:latin typeface="Arial" panose="020B0604020202020204" pitchFamily="34" charset="0"/>
                <a:ea typeface="+mn-ea"/>
                <a:cs typeface="+mn-cs"/>
              </a:rPr>
              <a:t>Disparity</a:t>
            </a:r>
            <a:r>
              <a:rPr kumimoji="0" lang="en-US"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occurs when eyes fixate on one object; others appear at different visual angles</a:t>
            </a:r>
          </a:p>
        </p:txBody>
      </p:sp>
      <p:sp>
        <p:nvSpPr>
          <p:cNvPr id="6" name="Rectangle 2"/>
          <p:cNvSpPr txBox="1">
            <a:spLocks noChangeArrowheads="1"/>
          </p:cNvSpPr>
          <p:nvPr/>
        </p:nvSpPr>
        <p:spPr>
          <a:xfrm>
            <a:off x="1981200" y="274638"/>
            <a:ext cx="82296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rgbClr val="000000"/>
                </a:solidFill>
                <a:effectLst/>
                <a:uLnTx/>
                <a:uFillTx/>
                <a:latin typeface="Arial"/>
                <a:ea typeface="+mn-ea"/>
                <a:cs typeface="+mn-cs"/>
              </a:rPr>
              <a:t>Human </a:t>
            </a:r>
            <a:r>
              <a:rPr kumimoji="0" lang="en-US" sz="4400" b="0" i="0" u="none" strike="noStrike" kern="0" cap="none" spc="0" normalizeH="0" baseline="0" noProof="0" dirty="0" err="1">
                <a:ln>
                  <a:noFill/>
                </a:ln>
                <a:solidFill>
                  <a:srgbClr val="000000"/>
                </a:solidFill>
                <a:effectLst/>
                <a:uLnTx/>
                <a:uFillTx/>
                <a:latin typeface="Arial"/>
                <a:ea typeface="+mn-ea"/>
                <a:cs typeface="+mn-cs"/>
              </a:rPr>
              <a:t>stereopsis</a:t>
            </a:r>
            <a:r>
              <a:rPr kumimoji="0" lang="en-US" sz="4400" b="0" i="0" u="none" strike="noStrike" kern="0" cap="none" spc="0" normalizeH="0" baseline="0" noProof="0" dirty="0">
                <a:ln>
                  <a:noFill/>
                </a:ln>
                <a:solidFill>
                  <a:srgbClr val="000000"/>
                </a:solidFill>
                <a:effectLst/>
                <a:uLnTx/>
                <a:uFillTx/>
                <a:latin typeface="Arial"/>
                <a:ea typeface="+mn-ea"/>
                <a:cs typeface="+mn-cs"/>
              </a:rPr>
              <a:t>: disparity</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7101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1524000"/>
            <a:ext cx="7958138"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828" name="Text Box 4"/>
          <p:cNvSpPr txBox="1">
            <a:spLocks noChangeArrowheads="1"/>
          </p:cNvSpPr>
          <p:nvPr/>
        </p:nvSpPr>
        <p:spPr bwMode="auto">
          <a:xfrm>
            <a:off x="2133601" y="5791200"/>
            <a:ext cx="28051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Disparity:    </a:t>
            </a:r>
            <a:r>
              <a:rPr kumimoji="0" lang="en-US" altLang="en-US" sz="1800" b="0" i="1" u="none" strike="noStrike" kern="1200" cap="none" spc="0" normalizeH="0" baseline="0" noProof="0">
                <a:ln>
                  <a:noFill/>
                </a:ln>
                <a:solidFill>
                  <a:srgbClr val="000000"/>
                </a:solidFill>
                <a:effectLst/>
                <a:uLnTx/>
                <a:uFillTx/>
                <a:latin typeface="Arial" panose="020B0604020202020204" pitchFamily="34" charset="0"/>
                <a:ea typeface="+mn-ea"/>
                <a:cs typeface="+mn-cs"/>
              </a:rPr>
              <a:t>d =  r-l =  D-F.</a:t>
            </a: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1012" name="Oval 7"/>
          <p:cNvSpPr>
            <a:spLocks noChangeArrowheads="1"/>
          </p:cNvSpPr>
          <p:nvPr/>
        </p:nvSpPr>
        <p:spPr bwMode="auto">
          <a:xfrm>
            <a:off x="8877300" y="2552700"/>
            <a:ext cx="152400" cy="152400"/>
          </a:xfrm>
          <a:prstGeom prst="ellipse">
            <a:avLst/>
          </a:prstGeom>
          <a:solidFill>
            <a:schemeClr val="accent2"/>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1013" name="Oval 8"/>
          <p:cNvSpPr>
            <a:spLocks noChangeArrowheads="1"/>
          </p:cNvSpPr>
          <p:nvPr/>
        </p:nvSpPr>
        <p:spPr bwMode="auto">
          <a:xfrm>
            <a:off x="8890000" y="4419600"/>
            <a:ext cx="152400" cy="152400"/>
          </a:xfrm>
          <a:prstGeom prst="ellipse">
            <a:avLst/>
          </a:prstGeom>
          <a:solidFill>
            <a:srgbClr val="CC3300"/>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 name="Rectangle 2"/>
          <p:cNvSpPr txBox="1">
            <a:spLocks noChangeArrowheads="1"/>
          </p:cNvSpPr>
          <p:nvPr/>
        </p:nvSpPr>
        <p:spPr>
          <a:xfrm>
            <a:off x="1981200" y="274638"/>
            <a:ext cx="8229600" cy="1143000"/>
          </a:xfrm>
          <a:prstGeom prst="rect">
            <a:avLst/>
          </a:prstGeo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0" i="0" u="none" strike="noStrike" kern="0" cap="none" spc="0" normalizeH="0" baseline="0" noProof="0" dirty="0">
                <a:ln>
                  <a:noFill/>
                </a:ln>
                <a:solidFill>
                  <a:srgbClr val="000000"/>
                </a:solidFill>
                <a:effectLst/>
                <a:uLnTx/>
                <a:uFillTx/>
                <a:latin typeface="Arial"/>
                <a:ea typeface="+mn-ea"/>
                <a:cs typeface="+mn-cs"/>
              </a:rPr>
              <a:t>Human </a:t>
            </a:r>
            <a:r>
              <a:rPr kumimoji="0" lang="en-US" sz="4400" b="0" i="0" u="none" strike="noStrike" kern="0" cap="none" spc="0" normalizeH="0" baseline="0" noProof="0" dirty="0" err="1">
                <a:ln>
                  <a:noFill/>
                </a:ln>
                <a:solidFill>
                  <a:srgbClr val="000000"/>
                </a:solidFill>
                <a:effectLst/>
                <a:uLnTx/>
                <a:uFillTx/>
                <a:latin typeface="Arial"/>
                <a:ea typeface="+mn-ea"/>
                <a:cs typeface="+mn-cs"/>
              </a:rPr>
              <a:t>stereopsis</a:t>
            </a:r>
            <a:r>
              <a:rPr kumimoji="0" lang="en-US" sz="4400" b="0" i="0" u="none" strike="noStrike" kern="0" cap="none" spc="0" normalizeH="0" baseline="0" noProof="0" dirty="0">
                <a:ln>
                  <a:noFill/>
                </a:ln>
                <a:solidFill>
                  <a:srgbClr val="000000"/>
                </a:solidFill>
                <a:effectLst/>
                <a:uLnTx/>
                <a:uFillTx/>
                <a:latin typeface="Arial"/>
                <a:ea typeface="+mn-ea"/>
                <a:cs typeface="+mn-cs"/>
              </a:rPr>
              <a:t>: disparity</a:t>
            </a:r>
          </a:p>
        </p:txBody>
      </p:sp>
      <p:sp>
        <p:nvSpPr>
          <p:cNvPr id="171015" name="TextBox 18"/>
          <p:cNvSpPr txBox="1">
            <a:spLocks noChangeArrowheads="1"/>
          </p:cNvSpPr>
          <p:nvPr/>
        </p:nvSpPr>
        <p:spPr bwMode="auto">
          <a:xfrm>
            <a:off x="1524000" y="6581776"/>
            <a:ext cx="37338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Forsyth &amp; Ponce</a:t>
            </a:r>
          </a:p>
        </p:txBody>
      </p:sp>
      <p:sp>
        <p:nvSpPr>
          <p:cNvPr id="171016" name="Rectangle 16"/>
          <p:cNvSpPr>
            <a:spLocks noChangeArrowheads="1"/>
          </p:cNvSpPr>
          <p:nvPr/>
        </p:nvSpPr>
        <p:spPr bwMode="auto">
          <a:xfrm>
            <a:off x="6132513" y="1420813"/>
            <a:ext cx="2227262" cy="328612"/>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8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828" grpId="0"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3058" name="Rectangle 2"/>
          <p:cNvSpPr>
            <a:spLocks noGrp="1" noChangeArrowheads="1"/>
          </p:cNvSpPr>
          <p:nvPr>
            <p:ph type="title" idx="4294967295"/>
          </p:nvPr>
        </p:nvSpPr>
        <p:spPr/>
        <p:txBody>
          <a:bodyPr/>
          <a:lstStyle/>
          <a:p>
            <a:pPr eaLnBrk="1" hangingPunct="1"/>
            <a:r>
              <a:rPr lang="en-US" altLang="en-US"/>
              <a:t>Random dot stereograms</a:t>
            </a:r>
          </a:p>
        </p:txBody>
      </p:sp>
      <p:sp>
        <p:nvSpPr>
          <p:cNvPr id="76803" name="Rectangle 3"/>
          <p:cNvSpPr>
            <a:spLocks noGrp="1" noChangeArrowheads="1"/>
          </p:cNvSpPr>
          <p:nvPr>
            <p:ph type="body" idx="4294967295"/>
          </p:nvPr>
        </p:nvSpPr>
        <p:spPr/>
        <p:txBody>
          <a:bodyPr/>
          <a:lstStyle/>
          <a:p>
            <a:pPr eaLnBrk="1" hangingPunct="1"/>
            <a:r>
              <a:rPr lang="en-US" altLang="en-US" sz="2800"/>
              <a:t>Julesz 1960: Do we identify local brightness patterns before fusion (monocular process) or after (binocular)? </a:t>
            </a:r>
          </a:p>
          <a:p>
            <a:pPr eaLnBrk="1" hangingPunct="1"/>
            <a:endParaRPr lang="en-US" altLang="en-US" sz="2800"/>
          </a:p>
          <a:p>
            <a:pPr eaLnBrk="1" hangingPunct="1"/>
            <a:r>
              <a:rPr lang="en-US" altLang="en-US" sz="2800"/>
              <a:t>To test: pair of synthetic images obtained by randomly spraying black dots on white objects</a:t>
            </a:r>
          </a:p>
          <a:p>
            <a:pPr eaLnBrk="1" hangingPunct="1"/>
            <a:endParaRPr lang="en-US" altLang="en-US" sz="2800"/>
          </a:p>
          <a:p>
            <a:pPr eaLnBrk="1" hangingPunct="1"/>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68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5106" name="Rectangle 2"/>
          <p:cNvSpPr>
            <a:spLocks noGrp="1" noChangeArrowheads="1"/>
          </p:cNvSpPr>
          <p:nvPr>
            <p:ph type="title" idx="4294967295"/>
          </p:nvPr>
        </p:nvSpPr>
        <p:spPr/>
        <p:txBody>
          <a:bodyPr/>
          <a:lstStyle/>
          <a:p>
            <a:pPr eaLnBrk="1" hangingPunct="1"/>
            <a:r>
              <a:rPr lang="en-US" altLang="en-US"/>
              <a:t>Random dot stereograms</a:t>
            </a:r>
          </a:p>
        </p:txBody>
      </p:sp>
      <p:sp>
        <p:nvSpPr>
          <p:cNvPr id="175107" name="Rectangle 3"/>
          <p:cNvSpPr>
            <a:spLocks noGrp="1" noChangeArrowheads="1"/>
          </p:cNvSpPr>
          <p:nvPr>
            <p:ph type="body" idx="4294967295"/>
          </p:nvPr>
        </p:nvSpPr>
        <p:spPr/>
        <p:txBody>
          <a:bodyPr/>
          <a:lstStyle/>
          <a:p>
            <a:pPr eaLnBrk="1" hangingPunct="1"/>
            <a:endParaRPr lang="en-US" altLang="en-US"/>
          </a:p>
        </p:txBody>
      </p:sp>
      <p:pic>
        <p:nvPicPr>
          <p:cNvPr id="1751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1" y="1676401"/>
            <a:ext cx="7078663" cy="440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109" name="Text Box 5"/>
          <p:cNvSpPr txBox="1">
            <a:spLocks noChangeArrowheads="1"/>
          </p:cNvSpPr>
          <p:nvPr/>
        </p:nvSpPr>
        <p:spPr bwMode="auto">
          <a:xfrm>
            <a:off x="1676400" y="6477000"/>
            <a:ext cx="20574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Forsyth &amp; Ponce</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7154" name="Rectangle 2"/>
          <p:cNvSpPr>
            <a:spLocks noGrp="1" noChangeArrowheads="1"/>
          </p:cNvSpPr>
          <p:nvPr>
            <p:ph type="title" idx="4294967295"/>
          </p:nvPr>
        </p:nvSpPr>
        <p:spPr/>
        <p:txBody>
          <a:bodyPr/>
          <a:lstStyle/>
          <a:p>
            <a:pPr eaLnBrk="1" hangingPunct="1"/>
            <a:r>
              <a:rPr lang="en-US" altLang="en-US"/>
              <a:t>Random dot stereograms</a:t>
            </a:r>
          </a:p>
        </p:txBody>
      </p:sp>
      <p:sp>
        <p:nvSpPr>
          <p:cNvPr id="177155" name="Rectangle 3"/>
          <p:cNvSpPr>
            <a:spLocks noGrp="1" noChangeArrowheads="1"/>
          </p:cNvSpPr>
          <p:nvPr>
            <p:ph type="body" idx="4294967295"/>
          </p:nvPr>
        </p:nvSpPr>
        <p:spPr/>
        <p:txBody>
          <a:bodyPr/>
          <a:lstStyle/>
          <a:p>
            <a:pPr eaLnBrk="1" hangingPunct="1"/>
            <a:endParaRPr lang="en-US" altLang="en-US"/>
          </a:p>
        </p:txBody>
      </p:sp>
      <p:pic>
        <p:nvPicPr>
          <p:cNvPr id="1771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1752601"/>
            <a:ext cx="5454650" cy="454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9202" name="Rectangle 2"/>
          <p:cNvSpPr>
            <a:spLocks noGrp="1" noChangeArrowheads="1"/>
          </p:cNvSpPr>
          <p:nvPr>
            <p:ph type="title" idx="4294967295"/>
          </p:nvPr>
        </p:nvSpPr>
        <p:spPr/>
        <p:txBody>
          <a:bodyPr/>
          <a:lstStyle/>
          <a:p>
            <a:pPr eaLnBrk="1" hangingPunct="1"/>
            <a:r>
              <a:rPr lang="en-US" altLang="en-US"/>
              <a:t>Random dot stereograms</a:t>
            </a:r>
          </a:p>
        </p:txBody>
      </p:sp>
      <p:sp>
        <p:nvSpPr>
          <p:cNvPr id="192515" name="Rectangle 3"/>
          <p:cNvSpPr>
            <a:spLocks noGrp="1" noChangeArrowheads="1"/>
          </p:cNvSpPr>
          <p:nvPr>
            <p:ph type="body" idx="4294967295"/>
          </p:nvPr>
        </p:nvSpPr>
        <p:spPr/>
        <p:txBody>
          <a:bodyPr/>
          <a:lstStyle/>
          <a:p>
            <a:pPr eaLnBrk="1" hangingPunct="1"/>
            <a:r>
              <a:rPr lang="en-US" altLang="en-US" sz="2800"/>
              <a:t>When viewed monocularly, they appear random; when viewed stereoscopically, see 3d structure.</a:t>
            </a:r>
          </a:p>
          <a:p>
            <a:pPr eaLnBrk="1" hangingPunct="1"/>
            <a:r>
              <a:rPr lang="en-US" altLang="en-US" sz="2800"/>
              <a:t>Human binocular fusion not directly associated with the physical retinas; must involve the central nervous system (V2, for instance).</a:t>
            </a:r>
          </a:p>
          <a:p>
            <a:pPr eaLnBrk="1" hangingPunct="1"/>
            <a:r>
              <a:rPr lang="en-US" altLang="en-US" sz="2800"/>
              <a:t>Imaginary “</a:t>
            </a:r>
            <a:r>
              <a:rPr lang="en-US" altLang="en-US" sz="2800" i="1"/>
              <a:t>cyclopean retina”  </a:t>
            </a:r>
            <a:r>
              <a:rPr lang="en-US" altLang="en-US" sz="2800"/>
              <a:t>that combines the left and right image stimuli as a single unit</a:t>
            </a:r>
          </a:p>
          <a:p>
            <a:pPr eaLnBrk="1" hangingPunct="1"/>
            <a:r>
              <a:rPr lang="en-US" altLang="en-US" sz="2800"/>
              <a:t>High level scene understanding not required for Stereo</a:t>
            </a:r>
          </a:p>
          <a:p>
            <a:pPr eaLnBrk="1" hangingPunct="1"/>
            <a:r>
              <a:rPr lang="en-US" altLang="en-US" sz="2800"/>
              <a:t>But, high level scene understanding is arguably </a:t>
            </a:r>
            <a:r>
              <a:rPr lang="en-US" altLang="en-US" sz="2800" i="1"/>
              <a:t>better</a:t>
            </a:r>
            <a:r>
              <a:rPr lang="en-US" altLang="en-US" sz="2800"/>
              <a:t> than stereo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25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25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25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25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idx="4294967295"/>
          </p:nvPr>
        </p:nvSpPr>
        <p:spPr>
          <a:xfrm>
            <a:off x="2006600" y="0"/>
            <a:ext cx="8229600" cy="1143000"/>
          </a:xfrm>
        </p:spPr>
        <p:txBody>
          <a:bodyPr/>
          <a:lstStyle/>
          <a:p>
            <a:pPr eaLnBrk="1" hangingPunct="1"/>
            <a:r>
              <a:rPr lang="en-US" altLang="en-US"/>
              <a:t>Estimating depth with stereo</a:t>
            </a:r>
          </a:p>
        </p:txBody>
      </p:sp>
      <p:sp>
        <p:nvSpPr>
          <p:cNvPr id="130051" name="Rectangle 3"/>
          <p:cNvSpPr>
            <a:spLocks noGrp="1" noChangeArrowheads="1"/>
          </p:cNvSpPr>
          <p:nvPr>
            <p:ph type="body" idx="4294967295"/>
          </p:nvPr>
        </p:nvSpPr>
        <p:spPr>
          <a:xfrm>
            <a:off x="2006600" y="1092200"/>
            <a:ext cx="8229600" cy="2300288"/>
          </a:xfrm>
        </p:spPr>
        <p:txBody>
          <a:bodyPr/>
          <a:lstStyle/>
          <a:p>
            <a:pPr eaLnBrk="1" hangingPunct="1">
              <a:lnSpc>
                <a:spcPct val="90000"/>
              </a:lnSpc>
              <a:defRPr/>
            </a:pPr>
            <a:endParaRPr lang="en-US" sz="1200" dirty="0"/>
          </a:p>
          <a:p>
            <a:pPr eaLnBrk="1" hangingPunct="1">
              <a:lnSpc>
                <a:spcPct val="90000"/>
              </a:lnSpc>
              <a:defRPr/>
            </a:pPr>
            <a:r>
              <a:rPr lang="en-US" sz="2800" b="1" dirty="0"/>
              <a:t>Stereo</a:t>
            </a:r>
            <a:r>
              <a:rPr lang="en-US" sz="2800" dirty="0"/>
              <a:t>: shape from “motion” between two views</a:t>
            </a:r>
          </a:p>
          <a:p>
            <a:pPr eaLnBrk="1" hangingPunct="1">
              <a:defRPr/>
            </a:pPr>
            <a:r>
              <a:rPr lang="en-US" sz="2800" dirty="0"/>
              <a:t>We’ll need to consider:</a:t>
            </a:r>
          </a:p>
          <a:p>
            <a:pPr indent="228600" eaLnBrk="1" hangingPunct="1">
              <a:buFont typeface="Arial" pitchFamily="34" charset="0"/>
              <a:buChar char="•"/>
              <a:defRPr/>
            </a:pPr>
            <a:r>
              <a:rPr lang="en-US" sz="2400" dirty="0"/>
              <a:t>Info on camera pose (“calibration”)</a:t>
            </a:r>
          </a:p>
          <a:p>
            <a:pPr indent="228600" eaLnBrk="1" hangingPunct="1">
              <a:buFont typeface="Arial" pitchFamily="34" charset="0"/>
              <a:buChar char="•"/>
              <a:defRPr/>
            </a:pPr>
            <a:r>
              <a:rPr lang="en-US" sz="2400" dirty="0"/>
              <a:t>Image point correspondences </a:t>
            </a:r>
          </a:p>
          <a:p>
            <a:pPr eaLnBrk="1" hangingPunct="1">
              <a:lnSpc>
                <a:spcPct val="90000"/>
              </a:lnSpc>
              <a:defRPr/>
            </a:pPr>
            <a:endParaRPr lang="en-US" dirty="0"/>
          </a:p>
        </p:txBody>
      </p:sp>
      <p:sp>
        <p:nvSpPr>
          <p:cNvPr id="195588" name="Freeform 3"/>
          <p:cNvSpPr>
            <a:spLocks/>
          </p:cNvSpPr>
          <p:nvPr/>
        </p:nvSpPr>
        <p:spPr bwMode="auto">
          <a:xfrm>
            <a:off x="2581275" y="3922713"/>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89" name="Freeform 4"/>
          <p:cNvSpPr>
            <a:spLocks/>
          </p:cNvSpPr>
          <p:nvPr/>
        </p:nvSpPr>
        <p:spPr bwMode="auto">
          <a:xfrm flipH="1">
            <a:off x="5248275" y="3922713"/>
            <a:ext cx="1219200" cy="1752600"/>
          </a:xfrm>
          <a:custGeom>
            <a:avLst/>
            <a:gdLst>
              <a:gd name="T0" fmla="*/ 0 w 768"/>
              <a:gd name="T1" fmla="*/ 0 h 1104"/>
              <a:gd name="T2" fmla="*/ 0 w 768"/>
              <a:gd name="T3" fmla="*/ 2147483646 h 1104"/>
              <a:gd name="T4" fmla="*/ 2147483646 w 768"/>
              <a:gd name="T5" fmla="*/ 2147483646 h 1104"/>
              <a:gd name="T6" fmla="*/ 2147483646 w 768"/>
              <a:gd name="T7" fmla="*/ 2147483646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90" name="Oval 5"/>
          <p:cNvSpPr>
            <a:spLocks noChangeArrowheads="1"/>
          </p:cNvSpPr>
          <p:nvPr/>
        </p:nvSpPr>
        <p:spPr bwMode="auto">
          <a:xfrm>
            <a:off x="2428875" y="5294313"/>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95591" name="Line 6"/>
          <p:cNvSpPr>
            <a:spLocks noChangeShapeType="1"/>
          </p:cNvSpPr>
          <p:nvPr/>
        </p:nvSpPr>
        <p:spPr bwMode="auto">
          <a:xfrm>
            <a:off x="5934075" y="4913313"/>
            <a:ext cx="609600" cy="3810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92" name="Line 7"/>
          <p:cNvSpPr>
            <a:spLocks noChangeShapeType="1"/>
          </p:cNvSpPr>
          <p:nvPr/>
        </p:nvSpPr>
        <p:spPr bwMode="auto">
          <a:xfrm>
            <a:off x="4181475" y="3922713"/>
            <a:ext cx="1752600" cy="9906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93" name="Line 8"/>
          <p:cNvSpPr>
            <a:spLocks noChangeShapeType="1"/>
          </p:cNvSpPr>
          <p:nvPr/>
        </p:nvSpPr>
        <p:spPr bwMode="auto">
          <a:xfrm flipV="1">
            <a:off x="3114675" y="3922713"/>
            <a:ext cx="1066800" cy="914400"/>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94" name="Line 9"/>
          <p:cNvSpPr>
            <a:spLocks noChangeShapeType="1"/>
          </p:cNvSpPr>
          <p:nvPr/>
        </p:nvSpPr>
        <p:spPr bwMode="auto">
          <a:xfrm flipV="1">
            <a:off x="2505075" y="4837113"/>
            <a:ext cx="609600" cy="457200"/>
          </a:xfrm>
          <a:prstGeom prst="line">
            <a:avLst/>
          </a:prstGeom>
          <a:noFill/>
          <a:ln w="19050"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5595" name="Oval 10"/>
          <p:cNvSpPr>
            <a:spLocks noChangeArrowheads="1"/>
          </p:cNvSpPr>
          <p:nvPr/>
        </p:nvSpPr>
        <p:spPr bwMode="auto">
          <a:xfrm>
            <a:off x="3038475" y="4837113"/>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95596" name="Oval 11"/>
          <p:cNvSpPr>
            <a:spLocks noChangeArrowheads="1"/>
          </p:cNvSpPr>
          <p:nvPr/>
        </p:nvSpPr>
        <p:spPr bwMode="auto">
          <a:xfrm>
            <a:off x="5934075" y="4913313"/>
            <a:ext cx="76200" cy="762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95597" name="Oval 12"/>
          <p:cNvSpPr>
            <a:spLocks noChangeArrowheads="1"/>
          </p:cNvSpPr>
          <p:nvPr/>
        </p:nvSpPr>
        <p:spPr bwMode="auto">
          <a:xfrm>
            <a:off x="6524625" y="5275263"/>
            <a:ext cx="76200" cy="76200"/>
          </a:xfrm>
          <a:prstGeom prst="ellipse">
            <a:avLst/>
          </a:prstGeom>
          <a:solidFill>
            <a:schemeClr val="tx2"/>
          </a:solidFill>
          <a:ln w="12700">
            <a:solidFill>
              <a:schemeClr val="tx2"/>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95598" name="Oval 13"/>
          <p:cNvSpPr>
            <a:spLocks noChangeArrowheads="1"/>
          </p:cNvSpPr>
          <p:nvPr/>
        </p:nvSpPr>
        <p:spPr bwMode="auto">
          <a:xfrm>
            <a:off x="4143375" y="3846513"/>
            <a:ext cx="114300" cy="114300"/>
          </a:xfrm>
          <a:prstGeom prst="ellipse">
            <a:avLst/>
          </a:prstGeom>
          <a:solidFill>
            <a:srgbClr val="FF0000"/>
          </a:solidFill>
          <a:ln w="12700">
            <a:solidFill>
              <a:schemeClr val="hlink"/>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5" name="Text Box 14"/>
          <p:cNvSpPr txBox="1">
            <a:spLocks noChangeArrowheads="1"/>
          </p:cNvSpPr>
          <p:nvPr/>
        </p:nvSpPr>
        <p:spPr bwMode="auto">
          <a:xfrm>
            <a:off x="3508375" y="3465513"/>
            <a:ext cx="1454150" cy="366712"/>
          </a:xfrm>
          <a:prstGeom prst="rect">
            <a:avLst/>
          </a:prstGeom>
          <a:noFill/>
          <a:ln w="12700">
            <a:noFill/>
            <a:miter lim="800000"/>
            <a:headEnd/>
            <a:tailEnd/>
          </a:ln>
          <a:effectLst/>
        </p:spPr>
        <p:txBody>
          <a:bodyPr wrap="none"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a:ea typeface="+mn-ea"/>
                <a:cs typeface="+mn-cs"/>
              </a:rPr>
              <a:t>scene point</a:t>
            </a:r>
          </a:p>
        </p:txBody>
      </p:sp>
      <p:sp>
        <p:nvSpPr>
          <p:cNvPr id="16" name="Text Box 15"/>
          <p:cNvSpPr txBox="1">
            <a:spLocks noChangeArrowheads="1"/>
          </p:cNvSpPr>
          <p:nvPr/>
        </p:nvSpPr>
        <p:spPr bwMode="auto">
          <a:xfrm>
            <a:off x="1714501" y="5364163"/>
            <a:ext cx="1198563" cy="646112"/>
          </a:xfrm>
          <a:prstGeom prst="rect">
            <a:avLst/>
          </a:prstGeom>
          <a:noFill/>
          <a:ln w="12700">
            <a:noFill/>
            <a:miter lim="800000"/>
            <a:headEnd/>
            <a:tailEnd/>
          </a:ln>
          <a:effectLst/>
        </p:spPr>
        <p:txBody>
          <a:bodyPr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00000"/>
                </a:solidFill>
                <a:effectLst>
                  <a:outerShdw blurRad="38100" dist="38100" dir="2700000" algn="tl">
                    <a:srgbClr val="C0C0C0"/>
                  </a:outerShdw>
                </a:effectLst>
                <a:uLnTx/>
                <a:uFillTx/>
                <a:latin typeface="Arial"/>
                <a:ea typeface="+mn-ea"/>
                <a:cs typeface="+mn-cs"/>
              </a:rPr>
              <a:t>optical center</a:t>
            </a:r>
          </a:p>
        </p:txBody>
      </p:sp>
      <p:sp>
        <p:nvSpPr>
          <p:cNvPr id="17" name="Text Box 16"/>
          <p:cNvSpPr txBox="1">
            <a:spLocks noChangeArrowheads="1"/>
          </p:cNvSpPr>
          <p:nvPr/>
        </p:nvSpPr>
        <p:spPr bwMode="auto">
          <a:xfrm>
            <a:off x="3038475" y="4927601"/>
            <a:ext cx="1504950" cy="366713"/>
          </a:xfrm>
          <a:prstGeom prst="rect">
            <a:avLst/>
          </a:prstGeom>
          <a:noFill/>
          <a:ln w="12700">
            <a:noFill/>
            <a:miter lim="800000"/>
            <a:headEnd/>
            <a:tailEnd/>
          </a:ln>
          <a:effectLst/>
        </p:spPr>
        <p:txBody>
          <a:bodyPr wrap="none" anchor="ctr">
            <a:spAutoFit/>
            <a:flatTx/>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a:ea typeface="+mn-ea"/>
                <a:cs typeface="+mn-cs"/>
              </a:rPr>
              <a:t>image plane</a:t>
            </a:r>
          </a:p>
        </p:txBody>
      </p:sp>
      <p:pic>
        <p:nvPicPr>
          <p:cNvPr id="195602" name="Picture 2"/>
          <p:cNvPicPr>
            <a:picLocks noChangeAspect="1" noChangeArrowheads="1"/>
          </p:cNvPicPr>
          <p:nvPr/>
        </p:nvPicPr>
        <p:blipFill>
          <a:blip r:embed="rId3">
            <a:extLst>
              <a:ext uri="{28A0092B-C50C-407E-A947-70E740481C1C}">
                <a14:useLocalDpi xmlns:a14="http://schemas.microsoft.com/office/drawing/2010/main" val="0"/>
              </a:ext>
            </a:extLst>
          </a:blip>
          <a:srcRect l="51968" t="26302" r="7536" b="42700"/>
          <a:stretch>
            <a:fillRect/>
          </a:stretch>
        </p:blipFill>
        <p:spPr bwMode="auto">
          <a:xfrm>
            <a:off x="7739064" y="4597400"/>
            <a:ext cx="2300287"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5603" name="Picture 2"/>
          <p:cNvPicPr>
            <a:picLocks noChangeAspect="1" noChangeArrowheads="1"/>
          </p:cNvPicPr>
          <p:nvPr/>
        </p:nvPicPr>
        <p:blipFill>
          <a:blip r:embed="rId3">
            <a:extLst>
              <a:ext uri="{28A0092B-C50C-407E-A947-70E740481C1C}">
                <a14:useLocalDpi xmlns:a14="http://schemas.microsoft.com/office/drawing/2010/main" val="0"/>
              </a:ext>
            </a:extLst>
          </a:blip>
          <a:srcRect l="10188" t="26302" r="48674" b="42700"/>
          <a:stretch>
            <a:fillRect/>
          </a:stretch>
        </p:blipFill>
        <p:spPr bwMode="auto">
          <a:xfrm>
            <a:off x="7702550" y="3246438"/>
            <a:ext cx="233680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Oval 23"/>
          <p:cNvSpPr>
            <a:spLocks noChangeArrowheads="1"/>
          </p:cNvSpPr>
          <p:nvPr/>
        </p:nvSpPr>
        <p:spPr bwMode="auto">
          <a:xfrm>
            <a:off x="8724900" y="3794125"/>
            <a:ext cx="109538" cy="109538"/>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5" name="Oval 24"/>
          <p:cNvSpPr>
            <a:spLocks noChangeArrowheads="1"/>
          </p:cNvSpPr>
          <p:nvPr/>
        </p:nvSpPr>
        <p:spPr bwMode="auto">
          <a:xfrm>
            <a:off x="8943975" y="5181600"/>
            <a:ext cx="109538" cy="109538"/>
          </a:xfrm>
          <a:prstGeom prst="ellipse">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06018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005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0051">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30051">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ChangeArrowheads="1"/>
          </p:cNvSpPr>
          <p:nvPr>
            <p:ph type="title" idx="4294967295"/>
          </p:nvPr>
        </p:nvSpPr>
        <p:spPr>
          <a:xfrm>
            <a:off x="1981200" y="33338"/>
            <a:ext cx="8229600" cy="1143000"/>
          </a:xfrm>
        </p:spPr>
        <p:txBody>
          <a:bodyPr/>
          <a:lstStyle/>
          <a:p>
            <a:pPr eaLnBrk="1" hangingPunct="1"/>
            <a:r>
              <a:rPr lang="en-US" altLang="en-US"/>
              <a:t>Camera parameters</a:t>
            </a:r>
          </a:p>
        </p:txBody>
      </p:sp>
      <p:grpSp>
        <p:nvGrpSpPr>
          <p:cNvPr id="198659" name="Group 11"/>
          <p:cNvGrpSpPr>
            <a:grpSpLocks/>
          </p:cNvGrpSpPr>
          <p:nvPr/>
        </p:nvGrpSpPr>
        <p:grpSpPr bwMode="auto">
          <a:xfrm>
            <a:off x="2100264" y="1566864"/>
            <a:ext cx="4283075" cy="1965325"/>
            <a:chOff x="363" y="1570"/>
            <a:chExt cx="2698" cy="1238"/>
          </a:xfrm>
        </p:grpSpPr>
        <p:pic>
          <p:nvPicPr>
            <p:cNvPr id="198693" name="Picture 4"/>
            <p:cNvPicPr>
              <a:picLocks noChangeAspect="1" noChangeArrowheads="1"/>
            </p:cNvPicPr>
            <p:nvPr/>
          </p:nvPicPr>
          <p:blipFill>
            <a:blip r:embed="rId3">
              <a:extLst>
                <a:ext uri="{28A0092B-C50C-407E-A947-70E740481C1C}">
                  <a14:useLocalDpi xmlns:a14="http://schemas.microsoft.com/office/drawing/2010/main" val="0"/>
                </a:ext>
              </a:extLst>
            </a:blip>
            <a:srcRect l="17465" t="47516" r="16969" b="6912"/>
            <a:stretch>
              <a:fillRect/>
            </a:stretch>
          </p:blipFill>
          <p:spPr bwMode="auto">
            <a:xfrm>
              <a:off x="363" y="1570"/>
              <a:ext cx="2698" cy="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94" name="Text Box 5"/>
            <p:cNvSpPr txBox="1">
              <a:spLocks noChangeArrowheads="1"/>
            </p:cNvSpPr>
            <p:nvPr/>
          </p:nvSpPr>
          <p:spPr bwMode="auto">
            <a:xfrm>
              <a:off x="1451" y="2478"/>
              <a:ext cx="727"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Camera frame 1</a:t>
              </a:r>
            </a:p>
          </p:txBody>
        </p:sp>
        <p:sp>
          <p:nvSpPr>
            <p:cNvPr id="198695" name="Oval 9"/>
            <p:cNvSpPr>
              <a:spLocks noChangeArrowheads="1"/>
            </p:cNvSpPr>
            <p:nvPr/>
          </p:nvSpPr>
          <p:spPr bwMode="auto">
            <a:xfrm>
              <a:off x="1156" y="1774"/>
              <a:ext cx="545" cy="749"/>
            </a:xfrm>
            <a:prstGeom prst="ellipse">
              <a:avLst/>
            </a:prstGeom>
            <a:noFill/>
            <a:ln w="1905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134154" name="Text Box 10"/>
          <p:cNvSpPr txBox="1">
            <a:spLocks noChangeArrowheads="1"/>
          </p:cNvSpPr>
          <p:nvPr/>
        </p:nvSpPr>
        <p:spPr bwMode="auto">
          <a:xfrm>
            <a:off x="6570664" y="2570164"/>
            <a:ext cx="3671887"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mn-cs"/>
              </a:rPr>
              <a:t>Intrinsic</a:t>
            </a: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parameters: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Image coordinates relative to camera </a:t>
            </a: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sym typeface="Wingdings" panose="05000000000000000000" pitchFamily="2" charset="2"/>
              </a:rPr>
              <a:t> Pixel coordinates</a:t>
            </a: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3" name="Group 16"/>
          <p:cNvGrpSpPr>
            <a:grpSpLocks/>
          </p:cNvGrpSpPr>
          <p:nvPr/>
        </p:nvGrpSpPr>
        <p:grpSpPr bwMode="auto">
          <a:xfrm>
            <a:off x="4367214" y="1489076"/>
            <a:ext cx="973137" cy="612775"/>
            <a:chOff x="1791" y="1706"/>
            <a:chExt cx="613" cy="386"/>
          </a:xfrm>
        </p:grpSpPr>
        <p:sp>
          <p:nvSpPr>
            <p:cNvPr id="198690" name="Line 12"/>
            <p:cNvSpPr>
              <a:spLocks noChangeShapeType="1"/>
            </p:cNvSpPr>
            <p:nvPr/>
          </p:nvSpPr>
          <p:spPr bwMode="auto">
            <a:xfrm flipV="1">
              <a:off x="1973" y="1842"/>
              <a:ext cx="431" cy="2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91" name="Line 13"/>
            <p:cNvSpPr>
              <a:spLocks noChangeShapeType="1"/>
            </p:cNvSpPr>
            <p:nvPr/>
          </p:nvSpPr>
          <p:spPr bwMode="auto">
            <a:xfrm flipH="1" flipV="1">
              <a:off x="1791" y="1706"/>
              <a:ext cx="182" cy="386"/>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92" name="Line 14"/>
            <p:cNvSpPr>
              <a:spLocks noChangeShapeType="1"/>
            </p:cNvSpPr>
            <p:nvPr/>
          </p:nvSpPr>
          <p:spPr bwMode="auto">
            <a:xfrm flipV="1">
              <a:off x="1973" y="1707"/>
              <a:ext cx="227" cy="38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134161" name="Text Box 17"/>
          <p:cNvSpPr txBox="1">
            <a:spLocks noChangeArrowheads="1"/>
          </p:cNvSpPr>
          <p:nvPr/>
        </p:nvSpPr>
        <p:spPr bwMode="auto">
          <a:xfrm>
            <a:off x="6534151" y="1670051"/>
            <a:ext cx="4067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mn-cs"/>
              </a:rPr>
              <a:t>Extrinsic</a:t>
            </a: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parameters: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Camera frame 1 </a:t>
            </a: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sym typeface="Wingdings" panose="05000000000000000000" pitchFamily="2" charset="2"/>
              </a:rPr>
              <a:t> Camera</a:t>
            </a: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frame 2</a:t>
            </a:r>
          </a:p>
        </p:txBody>
      </p:sp>
      <p:sp>
        <p:nvSpPr>
          <p:cNvPr id="134162" name="Freeform 18"/>
          <p:cNvSpPr>
            <a:spLocks/>
          </p:cNvSpPr>
          <p:nvPr/>
        </p:nvSpPr>
        <p:spPr bwMode="auto">
          <a:xfrm>
            <a:off x="3756025" y="1597025"/>
            <a:ext cx="781050" cy="325438"/>
          </a:xfrm>
          <a:custGeom>
            <a:avLst/>
            <a:gdLst>
              <a:gd name="T0" fmla="*/ 2147483646 w 445"/>
              <a:gd name="T1" fmla="*/ 2147483646 h 379"/>
              <a:gd name="T2" fmla="*/ 0 w 445"/>
              <a:gd name="T3" fmla="*/ 2147483646 h 379"/>
              <a:gd name="T4" fmla="*/ 2147483646 w 445"/>
              <a:gd name="T5" fmla="*/ 2147483646 h 379"/>
              <a:gd name="T6" fmla="*/ 2147483646 w 445"/>
              <a:gd name="T7" fmla="*/ 0 h 379"/>
              <a:gd name="T8" fmla="*/ 2147483646 w 445"/>
              <a:gd name="T9" fmla="*/ 2147483646 h 379"/>
              <a:gd name="T10" fmla="*/ 2147483646 w 445"/>
              <a:gd name="T11" fmla="*/ 2147483646 h 379"/>
              <a:gd name="T12" fmla="*/ 0 60000 65536"/>
              <a:gd name="T13" fmla="*/ 0 60000 65536"/>
              <a:gd name="T14" fmla="*/ 0 60000 65536"/>
              <a:gd name="T15" fmla="*/ 0 60000 65536"/>
              <a:gd name="T16" fmla="*/ 0 60000 65536"/>
              <a:gd name="T17" fmla="*/ 0 60000 65536"/>
              <a:gd name="T18" fmla="*/ 0 w 445"/>
              <a:gd name="T19" fmla="*/ 0 h 379"/>
              <a:gd name="T20" fmla="*/ 445 w 445"/>
              <a:gd name="T21" fmla="*/ 379 h 379"/>
            </a:gdLst>
            <a:ahLst/>
            <a:cxnLst>
              <a:cxn ang="T12">
                <a:pos x="T0" y="T1"/>
              </a:cxn>
              <a:cxn ang="T13">
                <a:pos x="T2" y="T3"/>
              </a:cxn>
              <a:cxn ang="T14">
                <a:pos x="T4" y="T5"/>
              </a:cxn>
              <a:cxn ang="T15">
                <a:pos x="T6" y="T7"/>
              </a:cxn>
              <a:cxn ang="T16">
                <a:pos x="T8" y="T9"/>
              </a:cxn>
              <a:cxn ang="T17">
                <a:pos x="T10" y="T11"/>
              </a:cxn>
            </a:cxnLst>
            <a:rect l="T18" t="T19" r="T20" b="T21"/>
            <a:pathLst>
              <a:path w="445" h="379">
                <a:moveTo>
                  <a:pt x="59" y="379"/>
                </a:moveTo>
                <a:cubicBezTo>
                  <a:pt x="7" y="318"/>
                  <a:pt x="9" y="300"/>
                  <a:pt x="0" y="222"/>
                </a:cubicBezTo>
                <a:cubicBezTo>
                  <a:pt x="6" y="176"/>
                  <a:pt x="7" y="42"/>
                  <a:pt x="66" y="13"/>
                </a:cubicBezTo>
                <a:cubicBezTo>
                  <a:pt x="81" y="5"/>
                  <a:pt x="127" y="1"/>
                  <a:pt x="138" y="0"/>
                </a:cubicBezTo>
                <a:cubicBezTo>
                  <a:pt x="219" y="11"/>
                  <a:pt x="300" y="16"/>
                  <a:pt x="380" y="32"/>
                </a:cubicBezTo>
                <a:cubicBezTo>
                  <a:pt x="385" y="33"/>
                  <a:pt x="427" y="96"/>
                  <a:pt x="445" y="104"/>
                </a:cubicBezTo>
              </a:path>
            </a:pathLst>
          </a:custGeom>
          <a:noFill/>
          <a:ln w="38100">
            <a:solidFill>
              <a:srgbClr val="FF0000"/>
            </a:solidFill>
            <a:prstDash val="sysDot"/>
            <a:round/>
            <a:headEnd/>
            <a:tailEnd type="arrow"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4167" name="Text Box 23"/>
          <p:cNvSpPr txBox="1">
            <a:spLocks noChangeArrowheads="1"/>
          </p:cNvSpPr>
          <p:nvPr/>
        </p:nvSpPr>
        <p:spPr bwMode="auto">
          <a:xfrm>
            <a:off x="5303838" y="1346201"/>
            <a:ext cx="7921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Camera frame 2</a:t>
            </a:r>
          </a:p>
        </p:txBody>
      </p:sp>
      <p:grpSp>
        <p:nvGrpSpPr>
          <p:cNvPr id="4" name="Group 46"/>
          <p:cNvGrpSpPr>
            <a:grpSpLocks/>
          </p:cNvGrpSpPr>
          <p:nvPr/>
        </p:nvGrpSpPr>
        <p:grpSpPr bwMode="auto">
          <a:xfrm>
            <a:off x="1703388" y="1238251"/>
            <a:ext cx="792162" cy="873125"/>
            <a:chOff x="612" y="3770"/>
            <a:chExt cx="499" cy="550"/>
          </a:xfrm>
        </p:grpSpPr>
        <p:grpSp>
          <p:nvGrpSpPr>
            <p:cNvPr id="198669" name="Group 44"/>
            <p:cNvGrpSpPr>
              <a:grpSpLocks/>
            </p:cNvGrpSpPr>
            <p:nvPr/>
          </p:nvGrpSpPr>
          <p:grpSpPr bwMode="auto">
            <a:xfrm>
              <a:off x="657" y="3843"/>
              <a:ext cx="409" cy="477"/>
              <a:chOff x="90" y="3543"/>
              <a:chExt cx="409" cy="477"/>
            </a:xfrm>
          </p:grpSpPr>
          <p:sp>
            <p:nvSpPr>
              <p:cNvPr id="198671" name="Line 24"/>
              <p:cNvSpPr>
                <a:spLocks noChangeShapeType="1"/>
              </p:cNvSpPr>
              <p:nvPr/>
            </p:nvSpPr>
            <p:spPr bwMode="auto">
              <a:xfrm>
                <a:off x="90"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2" name="Line 25"/>
              <p:cNvSpPr>
                <a:spLocks noChangeShapeType="1"/>
              </p:cNvSpPr>
              <p:nvPr/>
            </p:nvSpPr>
            <p:spPr bwMode="auto">
              <a:xfrm>
                <a:off x="136"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3" name="Line 26"/>
              <p:cNvSpPr>
                <a:spLocks noChangeShapeType="1"/>
              </p:cNvSpPr>
              <p:nvPr/>
            </p:nvSpPr>
            <p:spPr bwMode="auto">
              <a:xfrm>
                <a:off x="181"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4" name="Line 27"/>
              <p:cNvSpPr>
                <a:spLocks noChangeShapeType="1"/>
              </p:cNvSpPr>
              <p:nvPr/>
            </p:nvSpPr>
            <p:spPr bwMode="auto">
              <a:xfrm>
                <a:off x="226"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5" name="Line 28"/>
              <p:cNvSpPr>
                <a:spLocks noChangeShapeType="1"/>
              </p:cNvSpPr>
              <p:nvPr/>
            </p:nvSpPr>
            <p:spPr bwMode="auto">
              <a:xfrm>
                <a:off x="272"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6" name="Line 29"/>
              <p:cNvSpPr>
                <a:spLocks noChangeShapeType="1"/>
              </p:cNvSpPr>
              <p:nvPr/>
            </p:nvSpPr>
            <p:spPr bwMode="auto">
              <a:xfrm>
                <a:off x="317"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7" name="Line 30"/>
              <p:cNvSpPr>
                <a:spLocks noChangeShapeType="1"/>
              </p:cNvSpPr>
              <p:nvPr/>
            </p:nvSpPr>
            <p:spPr bwMode="auto">
              <a:xfrm>
                <a:off x="363"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8" name="Line 31"/>
              <p:cNvSpPr>
                <a:spLocks noChangeShapeType="1"/>
              </p:cNvSpPr>
              <p:nvPr/>
            </p:nvSpPr>
            <p:spPr bwMode="auto">
              <a:xfrm>
                <a:off x="408"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79" name="Line 32"/>
              <p:cNvSpPr>
                <a:spLocks noChangeShapeType="1"/>
              </p:cNvSpPr>
              <p:nvPr/>
            </p:nvSpPr>
            <p:spPr bwMode="auto">
              <a:xfrm>
                <a:off x="454"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0" name="Line 33"/>
              <p:cNvSpPr>
                <a:spLocks noChangeShapeType="1"/>
              </p:cNvSpPr>
              <p:nvPr/>
            </p:nvSpPr>
            <p:spPr bwMode="auto">
              <a:xfrm>
                <a:off x="499" y="3543"/>
                <a:ext cx="0" cy="4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1" name="Line 34"/>
              <p:cNvSpPr>
                <a:spLocks noChangeShapeType="1"/>
              </p:cNvSpPr>
              <p:nvPr/>
            </p:nvSpPr>
            <p:spPr bwMode="auto">
              <a:xfrm>
                <a:off x="90" y="4020"/>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2" name="Line 35"/>
              <p:cNvSpPr>
                <a:spLocks noChangeShapeType="1"/>
              </p:cNvSpPr>
              <p:nvPr/>
            </p:nvSpPr>
            <p:spPr bwMode="auto">
              <a:xfrm>
                <a:off x="90" y="3974"/>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3" name="Line 36"/>
              <p:cNvSpPr>
                <a:spLocks noChangeShapeType="1"/>
              </p:cNvSpPr>
              <p:nvPr/>
            </p:nvSpPr>
            <p:spPr bwMode="auto">
              <a:xfrm>
                <a:off x="90" y="3929"/>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4" name="Line 37"/>
              <p:cNvSpPr>
                <a:spLocks noChangeShapeType="1"/>
              </p:cNvSpPr>
              <p:nvPr/>
            </p:nvSpPr>
            <p:spPr bwMode="auto">
              <a:xfrm>
                <a:off x="90" y="3884"/>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5" name="Line 38"/>
              <p:cNvSpPr>
                <a:spLocks noChangeShapeType="1"/>
              </p:cNvSpPr>
              <p:nvPr/>
            </p:nvSpPr>
            <p:spPr bwMode="auto">
              <a:xfrm>
                <a:off x="90" y="3838"/>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6" name="Line 39"/>
              <p:cNvSpPr>
                <a:spLocks noChangeShapeType="1"/>
              </p:cNvSpPr>
              <p:nvPr/>
            </p:nvSpPr>
            <p:spPr bwMode="auto">
              <a:xfrm>
                <a:off x="90" y="3793"/>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7" name="Line 40"/>
              <p:cNvSpPr>
                <a:spLocks noChangeShapeType="1"/>
              </p:cNvSpPr>
              <p:nvPr/>
            </p:nvSpPr>
            <p:spPr bwMode="auto">
              <a:xfrm>
                <a:off x="90" y="3748"/>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8" name="Line 41"/>
              <p:cNvSpPr>
                <a:spLocks noChangeShapeType="1"/>
              </p:cNvSpPr>
              <p:nvPr/>
            </p:nvSpPr>
            <p:spPr bwMode="auto">
              <a:xfrm>
                <a:off x="90" y="3702"/>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89" name="Line 42"/>
              <p:cNvSpPr>
                <a:spLocks noChangeShapeType="1"/>
              </p:cNvSpPr>
              <p:nvPr/>
            </p:nvSpPr>
            <p:spPr bwMode="auto">
              <a:xfrm>
                <a:off x="90" y="3657"/>
                <a:ext cx="409"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198670" name="Rectangle 45"/>
            <p:cNvSpPr>
              <a:spLocks noChangeArrowheads="1"/>
            </p:cNvSpPr>
            <p:nvPr/>
          </p:nvSpPr>
          <p:spPr bwMode="auto">
            <a:xfrm>
              <a:off x="612" y="3770"/>
              <a:ext cx="499" cy="18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134191" name="Freeform 47"/>
          <p:cNvSpPr>
            <a:spLocks/>
          </p:cNvSpPr>
          <p:nvPr/>
        </p:nvSpPr>
        <p:spPr bwMode="auto">
          <a:xfrm>
            <a:off x="1893888" y="2189163"/>
            <a:ext cx="544512" cy="692150"/>
          </a:xfrm>
          <a:custGeom>
            <a:avLst/>
            <a:gdLst>
              <a:gd name="T0" fmla="*/ 2147483646 w 343"/>
              <a:gd name="T1" fmla="*/ 2147483646 h 436"/>
              <a:gd name="T2" fmla="*/ 2147483646 w 343"/>
              <a:gd name="T3" fmla="*/ 2147483646 h 436"/>
              <a:gd name="T4" fmla="*/ 2147483646 w 343"/>
              <a:gd name="T5" fmla="*/ 2147483646 h 436"/>
              <a:gd name="T6" fmla="*/ 2147483646 w 343"/>
              <a:gd name="T7" fmla="*/ 0 h 436"/>
              <a:gd name="T8" fmla="*/ 0 60000 65536"/>
              <a:gd name="T9" fmla="*/ 0 60000 65536"/>
              <a:gd name="T10" fmla="*/ 0 60000 65536"/>
              <a:gd name="T11" fmla="*/ 0 60000 65536"/>
              <a:gd name="T12" fmla="*/ 0 w 343"/>
              <a:gd name="T13" fmla="*/ 0 h 436"/>
              <a:gd name="T14" fmla="*/ 343 w 343"/>
              <a:gd name="T15" fmla="*/ 436 h 436"/>
            </a:gdLst>
            <a:ahLst/>
            <a:cxnLst>
              <a:cxn ang="T8">
                <a:pos x="T0" y="T1"/>
              </a:cxn>
              <a:cxn ang="T9">
                <a:pos x="T2" y="T3"/>
              </a:cxn>
              <a:cxn ang="T10">
                <a:pos x="T4" y="T5"/>
              </a:cxn>
              <a:cxn ang="T11">
                <a:pos x="T6" y="T7"/>
              </a:cxn>
            </a:cxnLst>
            <a:rect l="T12" t="T13" r="T14" b="T15"/>
            <a:pathLst>
              <a:path w="343" h="436">
                <a:moveTo>
                  <a:pt x="343" y="412"/>
                </a:moveTo>
                <a:cubicBezTo>
                  <a:pt x="268" y="428"/>
                  <a:pt x="250" y="436"/>
                  <a:pt x="140" y="399"/>
                </a:cubicBezTo>
                <a:cubicBezTo>
                  <a:pt x="108" y="388"/>
                  <a:pt x="29" y="245"/>
                  <a:pt x="16" y="216"/>
                </a:cubicBezTo>
                <a:cubicBezTo>
                  <a:pt x="0" y="114"/>
                  <a:pt x="9" y="186"/>
                  <a:pt x="9" y="0"/>
                </a:cubicBezTo>
              </a:path>
            </a:pathLst>
          </a:custGeom>
          <a:noFill/>
          <a:ln w="38100">
            <a:solidFill>
              <a:srgbClr val="FF0000"/>
            </a:solidFill>
            <a:prstDash val="sysDot"/>
            <a:round/>
            <a:headEnd/>
            <a:tailEnd type="arrow"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67" name="Rectangle 5"/>
          <p:cNvSpPr>
            <a:spLocks noChangeArrowheads="1"/>
          </p:cNvSpPr>
          <p:nvPr/>
        </p:nvSpPr>
        <p:spPr bwMode="auto">
          <a:xfrm>
            <a:off x="2063750" y="4079876"/>
            <a:ext cx="8229600"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US" altLang="en-US" sz="2200" b="0" i="1" u="none" strike="noStrike" kern="1200" cap="none" spc="0" normalizeH="0" baseline="0" noProof="0">
                <a:ln>
                  <a:noFill/>
                </a:ln>
                <a:solidFill>
                  <a:srgbClr val="000000"/>
                </a:solidFill>
                <a:effectLst/>
                <a:uLnTx/>
                <a:uFillTx/>
                <a:latin typeface="Arial" panose="020B0604020202020204" pitchFamily="34" charset="0"/>
                <a:ea typeface="+mn-ea"/>
                <a:cs typeface="+mn-cs"/>
              </a:rPr>
              <a:t>Extrinsic</a:t>
            </a: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params: rotation matrix and translation vector</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US" altLang="en-US" sz="2200" b="0" i="1" u="none" strike="noStrike" kern="1200" cap="none" spc="0" normalizeH="0" baseline="0" noProof="0">
                <a:ln>
                  <a:noFill/>
                </a:ln>
                <a:solidFill>
                  <a:srgbClr val="000000"/>
                </a:solidFill>
                <a:effectLst/>
                <a:uLnTx/>
                <a:uFillTx/>
                <a:latin typeface="Arial" panose="020B0604020202020204" pitchFamily="34" charset="0"/>
                <a:ea typeface="+mn-ea"/>
                <a:cs typeface="+mn-cs"/>
              </a:rPr>
              <a:t>Intrinsic</a:t>
            </a:r>
            <a:r>
              <a:rPr kumimoji="0" lang="en-US" altLang="en-US" sz="2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 params: focal length, pixel sizes (mm), image center point, radial distortion parameters</a:t>
            </a:r>
          </a:p>
        </p:txBody>
      </p:sp>
      <p:sp>
        <p:nvSpPr>
          <p:cNvPr id="42" name="TextBox 41"/>
          <p:cNvSpPr txBox="1">
            <a:spLocks noChangeArrowheads="1"/>
          </p:cNvSpPr>
          <p:nvPr/>
        </p:nvSpPr>
        <p:spPr bwMode="auto">
          <a:xfrm>
            <a:off x="2371726" y="5519738"/>
            <a:ext cx="7339013"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mn-cs"/>
              </a:rPr>
              <a:t>We’ll assume for now that these parameters are given and fixed.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416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416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4167"/>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415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419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54" grpId="0"/>
      <p:bldP spid="134161" grpId="0"/>
      <p:bldP spid="134162" grpId="0" animBg="1"/>
      <p:bldP spid="134167" grpId="0"/>
      <p:bldP spid="134191" grpId="0" animBg="1"/>
      <p:bldP spid="4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Title 1"/>
          <p:cNvSpPr>
            <a:spLocks noGrp="1"/>
          </p:cNvSpPr>
          <p:nvPr>
            <p:ph type="title" idx="4294967295"/>
          </p:nvPr>
        </p:nvSpPr>
        <p:spPr>
          <a:xfrm>
            <a:off x="1828800" y="33338"/>
            <a:ext cx="8534400" cy="1143000"/>
          </a:xfrm>
        </p:spPr>
        <p:txBody>
          <a:bodyPr/>
          <a:lstStyle/>
          <a:p>
            <a:pPr eaLnBrk="1" hangingPunct="1"/>
            <a:r>
              <a:rPr lang="en-US" altLang="en-US" sz="4000"/>
              <a:t>Geometry for a simple stereo system</a:t>
            </a:r>
          </a:p>
        </p:txBody>
      </p:sp>
      <p:sp>
        <p:nvSpPr>
          <p:cNvPr id="201731" name="Content Placeholder 2"/>
          <p:cNvSpPr>
            <a:spLocks noGrp="1"/>
          </p:cNvSpPr>
          <p:nvPr>
            <p:ph idx="4294967295"/>
          </p:nvPr>
        </p:nvSpPr>
        <p:spPr>
          <a:xfrm>
            <a:off x="1981200" y="1347788"/>
            <a:ext cx="8229600" cy="4525962"/>
          </a:xfrm>
        </p:spPr>
        <p:txBody>
          <a:bodyPr/>
          <a:lstStyle/>
          <a:p>
            <a:pPr eaLnBrk="1" hangingPunct="1"/>
            <a:r>
              <a:rPr lang="en-US" altLang="en-US" sz="2400"/>
              <a:t>First, assuming parallel optical axes, known camera parameters (i.e., calibrated cameras):</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3778" name="Rectangle 2"/>
          <p:cNvSpPr>
            <a:spLocks noGrp="1" noChangeArrowheads="1"/>
          </p:cNvSpPr>
          <p:nvPr>
            <p:ph type="title" idx="4294967295"/>
          </p:nvPr>
        </p:nvSpPr>
        <p:spPr/>
        <p:txBody>
          <a:bodyPr/>
          <a:lstStyle/>
          <a:p>
            <a:pPr eaLnBrk="1" hangingPunct="1"/>
            <a:endParaRPr lang="en-US" altLang="en-US"/>
          </a:p>
        </p:txBody>
      </p:sp>
      <p:sp>
        <p:nvSpPr>
          <p:cNvPr id="203779" name="Rectangle 3"/>
          <p:cNvSpPr>
            <a:spLocks noGrp="1" noChangeArrowheads="1"/>
          </p:cNvSpPr>
          <p:nvPr>
            <p:ph type="body" idx="4294967295"/>
          </p:nvPr>
        </p:nvSpPr>
        <p:spPr/>
        <p:txBody>
          <a:bodyPr/>
          <a:lstStyle/>
          <a:p>
            <a:pPr eaLnBrk="1" hangingPunct="1"/>
            <a:endParaRPr lang="en-US" altLang="en-US"/>
          </a:p>
        </p:txBody>
      </p:sp>
      <p:pic>
        <p:nvPicPr>
          <p:cNvPr id="203780" name="Picture 4"/>
          <p:cNvPicPr>
            <a:picLocks noChangeAspect="1" noChangeArrowheads="1"/>
          </p:cNvPicPr>
          <p:nvPr/>
        </p:nvPicPr>
        <p:blipFill>
          <a:blip r:embed="rId3">
            <a:extLst>
              <a:ext uri="{28A0092B-C50C-407E-A947-70E740481C1C}">
                <a14:useLocalDpi xmlns:a14="http://schemas.microsoft.com/office/drawing/2010/main" val="0"/>
              </a:ext>
            </a:extLst>
          </a:blip>
          <a:srcRect l="18918" t="18507" r="17344" b="7440"/>
          <a:stretch>
            <a:fillRect/>
          </a:stretch>
        </p:blipFill>
        <p:spPr bwMode="auto">
          <a:xfrm>
            <a:off x="1860550" y="338136"/>
            <a:ext cx="8470900" cy="6245226"/>
          </a:xfrm>
          <a:prstGeom prst="rect">
            <a:avLst/>
          </a:prstGeom>
          <a:solidFill>
            <a:schemeClr val="tx1"/>
          </a:solidFill>
          <a:ln>
            <a:noFill/>
          </a:ln>
        </p:spPr>
      </p:pic>
      <p:sp>
        <p:nvSpPr>
          <p:cNvPr id="7" name="TextBox 6"/>
          <p:cNvSpPr txBox="1">
            <a:spLocks noChangeArrowheads="1"/>
          </p:cNvSpPr>
          <p:nvPr/>
        </p:nvSpPr>
        <p:spPr bwMode="auto">
          <a:xfrm>
            <a:off x="4489450" y="6057901"/>
            <a:ext cx="20447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baseline</a:t>
            </a:r>
          </a:p>
        </p:txBody>
      </p:sp>
      <p:grpSp>
        <p:nvGrpSpPr>
          <p:cNvPr id="2" name="Group 15"/>
          <p:cNvGrpSpPr>
            <a:grpSpLocks/>
          </p:cNvGrpSpPr>
          <p:nvPr/>
        </p:nvGrpSpPr>
        <p:grpSpPr bwMode="auto">
          <a:xfrm>
            <a:off x="2282825" y="5259388"/>
            <a:ext cx="1708150" cy="1200150"/>
            <a:chOff x="761881" y="5181450"/>
            <a:chExt cx="1708236" cy="1200329"/>
          </a:xfrm>
        </p:grpSpPr>
        <p:sp>
          <p:nvSpPr>
            <p:cNvPr id="203800" name="TextBox 8"/>
            <p:cNvSpPr txBox="1">
              <a:spLocks noChangeArrowheads="1"/>
            </p:cNvSpPr>
            <p:nvPr/>
          </p:nvSpPr>
          <p:spPr bwMode="auto">
            <a:xfrm>
              <a:off x="761881" y="5181450"/>
              <a:ext cx="17082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optical center (left)</a:t>
              </a:r>
            </a:p>
          </p:txBody>
        </p:sp>
        <p:cxnSp>
          <p:nvCxnSpPr>
            <p:cNvPr id="203801" name="Straight Arrow Connector 10"/>
            <p:cNvCxnSpPr>
              <a:cxnSpLocks noChangeShapeType="1"/>
            </p:cNvCxnSpPr>
            <p:nvPr/>
          </p:nvCxnSpPr>
          <p:spPr bwMode="auto">
            <a:xfrm flipV="1">
              <a:off x="1684299" y="5328036"/>
              <a:ext cx="620721" cy="511182"/>
            </a:xfrm>
            <a:prstGeom prst="straightConnector1">
              <a:avLst/>
            </a:prstGeom>
            <a:noFill/>
            <a:ln w="19050" algn="ctr">
              <a:solidFill>
                <a:schemeClr val="bg1"/>
              </a:solidFill>
              <a:round/>
              <a:headEnd/>
              <a:tailEnd type="arrow" w="med" len="med"/>
            </a:ln>
            <a:extLst>
              <a:ext uri="{909E8E84-426E-40DD-AFC4-6F175D3DCCD1}">
                <a14:hiddenFill xmlns:a14="http://schemas.microsoft.com/office/drawing/2010/main">
                  <a:noFill/>
                </a14:hiddenFill>
              </a:ext>
            </a:extLst>
          </p:spPr>
        </p:cxnSp>
      </p:grpSp>
      <p:grpSp>
        <p:nvGrpSpPr>
          <p:cNvPr id="3" name="Group 14"/>
          <p:cNvGrpSpPr>
            <a:grpSpLocks/>
          </p:cNvGrpSpPr>
          <p:nvPr/>
        </p:nvGrpSpPr>
        <p:grpSpPr bwMode="auto">
          <a:xfrm>
            <a:off x="8834439" y="4926013"/>
            <a:ext cx="1971675" cy="1200150"/>
            <a:chOff x="7310475" y="4926033"/>
            <a:chExt cx="1971702" cy="1200329"/>
          </a:xfrm>
        </p:grpSpPr>
        <p:sp>
          <p:nvSpPr>
            <p:cNvPr id="203798" name="TextBox 7"/>
            <p:cNvSpPr txBox="1">
              <a:spLocks noChangeArrowheads="1"/>
            </p:cNvSpPr>
            <p:nvPr/>
          </p:nvSpPr>
          <p:spPr bwMode="auto">
            <a:xfrm>
              <a:off x="7573941" y="4926033"/>
              <a:ext cx="17082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optical center (right)</a:t>
              </a:r>
            </a:p>
          </p:txBody>
        </p:sp>
        <p:cxnSp>
          <p:nvCxnSpPr>
            <p:cNvPr id="203799" name="Straight Arrow Connector 11"/>
            <p:cNvCxnSpPr>
              <a:cxnSpLocks noChangeShapeType="1"/>
            </p:cNvCxnSpPr>
            <p:nvPr/>
          </p:nvCxnSpPr>
          <p:spPr bwMode="auto">
            <a:xfrm rot="10800000">
              <a:off x="7310475" y="5437215"/>
              <a:ext cx="365130" cy="255590"/>
            </a:xfrm>
            <a:prstGeom prst="straightConnector1">
              <a:avLst/>
            </a:prstGeom>
            <a:noFill/>
            <a:ln w="19050" algn="ctr">
              <a:solidFill>
                <a:schemeClr val="bg1"/>
              </a:solidFill>
              <a:round/>
              <a:headEnd/>
              <a:tailEnd type="arrow" w="med" len="med"/>
            </a:ln>
            <a:extLst>
              <a:ext uri="{909E8E84-426E-40DD-AFC4-6F175D3DCCD1}">
                <a14:hiddenFill xmlns:a14="http://schemas.microsoft.com/office/drawing/2010/main">
                  <a:noFill/>
                </a14:hiddenFill>
              </a:ext>
            </a:extLst>
          </p:spPr>
        </p:cxnSp>
      </p:grpSp>
      <p:sp>
        <p:nvSpPr>
          <p:cNvPr id="17" name="TextBox 16"/>
          <p:cNvSpPr txBox="1">
            <a:spLocks noChangeArrowheads="1"/>
          </p:cNvSpPr>
          <p:nvPr/>
        </p:nvSpPr>
        <p:spPr bwMode="auto">
          <a:xfrm>
            <a:off x="1787526" y="4232276"/>
            <a:ext cx="10588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Focal length</a:t>
            </a:r>
          </a:p>
        </p:txBody>
      </p:sp>
      <p:sp>
        <p:nvSpPr>
          <p:cNvPr id="203785" name="Rectangle 17"/>
          <p:cNvSpPr>
            <a:spLocks noChangeArrowheads="1"/>
          </p:cNvSpPr>
          <p:nvPr/>
        </p:nvSpPr>
        <p:spPr bwMode="auto">
          <a:xfrm>
            <a:off x="1860550" y="434975"/>
            <a:ext cx="3359150" cy="1022350"/>
          </a:xfrm>
          <a:prstGeom prst="rect">
            <a:avLst/>
          </a:prstGeom>
          <a:solidFill>
            <a:schemeClr val="tx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 name="TextBox 18"/>
          <p:cNvSpPr txBox="1">
            <a:spLocks noChangeArrowheads="1"/>
          </p:cNvSpPr>
          <p:nvPr/>
        </p:nvSpPr>
        <p:spPr bwMode="auto">
          <a:xfrm>
            <a:off x="7446963" y="398463"/>
            <a:ext cx="10588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World point</a:t>
            </a:r>
          </a:p>
        </p:txBody>
      </p:sp>
      <p:grpSp>
        <p:nvGrpSpPr>
          <p:cNvPr id="4" name="Group 27"/>
          <p:cNvGrpSpPr>
            <a:grpSpLocks/>
          </p:cNvGrpSpPr>
          <p:nvPr/>
        </p:nvGrpSpPr>
        <p:grpSpPr bwMode="auto">
          <a:xfrm>
            <a:off x="1970089" y="2808288"/>
            <a:ext cx="2263775" cy="1497012"/>
            <a:chOff x="446032" y="2808279"/>
            <a:chExt cx="2263805" cy="1497033"/>
          </a:xfrm>
        </p:grpSpPr>
        <p:sp>
          <p:nvSpPr>
            <p:cNvPr id="203796" name="TextBox 20"/>
            <p:cNvSpPr txBox="1">
              <a:spLocks noChangeArrowheads="1"/>
            </p:cNvSpPr>
            <p:nvPr/>
          </p:nvSpPr>
          <p:spPr bwMode="auto">
            <a:xfrm>
              <a:off x="446032" y="2808279"/>
              <a:ext cx="189867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image point (left)</a:t>
              </a:r>
            </a:p>
          </p:txBody>
        </p:sp>
        <p:cxnSp>
          <p:nvCxnSpPr>
            <p:cNvPr id="203797" name="Straight Arrow Connector 23"/>
            <p:cNvCxnSpPr>
              <a:cxnSpLocks noChangeShapeType="1"/>
            </p:cNvCxnSpPr>
            <p:nvPr/>
          </p:nvCxnSpPr>
          <p:spPr bwMode="auto">
            <a:xfrm>
              <a:off x="1468395" y="3429000"/>
              <a:ext cx="1241442" cy="876312"/>
            </a:xfrm>
            <a:prstGeom prst="straightConnector1">
              <a:avLst/>
            </a:prstGeom>
            <a:noFill/>
            <a:ln w="9525" algn="ctr">
              <a:solidFill>
                <a:schemeClr val="bg1"/>
              </a:solidFill>
              <a:round/>
              <a:headEnd/>
              <a:tailEnd type="arrow" w="med" len="med"/>
            </a:ln>
            <a:extLst>
              <a:ext uri="{909E8E84-426E-40DD-AFC4-6F175D3DCCD1}">
                <a14:hiddenFill xmlns:a14="http://schemas.microsoft.com/office/drawing/2010/main">
                  <a:noFill/>
                </a14:hiddenFill>
              </a:ext>
            </a:extLst>
          </p:spPr>
        </p:cxnSp>
      </p:grpSp>
      <p:grpSp>
        <p:nvGrpSpPr>
          <p:cNvPr id="5" name="Group 26"/>
          <p:cNvGrpSpPr>
            <a:grpSpLocks/>
          </p:cNvGrpSpPr>
          <p:nvPr/>
        </p:nvGrpSpPr>
        <p:grpSpPr bwMode="auto">
          <a:xfrm>
            <a:off x="8534400" y="2808289"/>
            <a:ext cx="2198688" cy="1387475"/>
            <a:chOff x="7127910" y="2808279"/>
            <a:chExt cx="2198655" cy="1387494"/>
          </a:xfrm>
        </p:grpSpPr>
        <p:sp>
          <p:nvSpPr>
            <p:cNvPr id="203794" name="TextBox 21"/>
            <p:cNvSpPr txBox="1">
              <a:spLocks noChangeArrowheads="1"/>
            </p:cNvSpPr>
            <p:nvPr/>
          </p:nvSpPr>
          <p:spPr bwMode="auto">
            <a:xfrm>
              <a:off x="7200936" y="2808279"/>
              <a:ext cx="212562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image point (right)</a:t>
              </a:r>
            </a:p>
          </p:txBody>
        </p:sp>
        <p:cxnSp>
          <p:nvCxnSpPr>
            <p:cNvPr id="203795" name="Straight Arrow Connector 25"/>
            <p:cNvCxnSpPr>
              <a:cxnSpLocks noChangeShapeType="1"/>
            </p:cNvCxnSpPr>
            <p:nvPr/>
          </p:nvCxnSpPr>
          <p:spPr bwMode="auto">
            <a:xfrm rot="10800000" flipV="1">
              <a:off x="7127910" y="3684591"/>
              <a:ext cx="584208" cy="511182"/>
            </a:xfrm>
            <a:prstGeom prst="straightConnector1">
              <a:avLst/>
            </a:prstGeom>
            <a:noFill/>
            <a:ln w="9525" algn="ctr">
              <a:solidFill>
                <a:schemeClr val="bg1"/>
              </a:solidFill>
              <a:round/>
              <a:headEnd/>
              <a:tailEnd type="arrow" w="med" len="med"/>
            </a:ln>
            <a:extLst>
              <a:ext uri="{909E8E84-426E-40DD-AFC4-6F175D3DCCD1}">
                <a14:hiddenFill xmlns:a14="http://schemas.microsoft.com/office/drawing/2010/main">
                  <a:noFill/>
                </a14:hiddenFill>
              </a:ext>
            </a:extLst>
          </p:spPr>
        </p:cxnSp>
      </p:grpSp>
      <p:sp>
        <p:nvSpPr>
          <p:cNvPr id="203789" name="Oval 22"/>
          <p:cNvSpPr>
            <a:spLocks noChangeArrowheads="1"/>
          </p:cNvSpPr>
          <p:nvPr/>
        </p:nvSpPr>
        <p:spPr bwMode="auto">
          <a:xfrm rot="1682543">
            <a:off x="5205413" y="425450"/>
            <a:ext cx="533400" cy="4127500"/>
          </a:xfrm>
          <a:prstGeom prst="ellipse">
            <a:avLst/>
          </a:prstGeom>
          <a:solidFill>
            <a:schemeClr val="tx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3790" name="Oval 24"/>
          <p:cNvSpPr>
            <a:spLocks noChangeArrowheads="1"/>
          </p:cNvSpPr>
          <p:nvPr/>
        </p:nvSpPr>
        <p:spPr bwMode="auto">
          <a:xfrm rot="-1247438">
            <a:off x="7099300" y="381001"/>
            <a:ext cx="355600" cy="4003675"/>
          </a:xfrm>
          <a:prstGeom prst="ellipse">
            <a:avLst/>
          </a:prstGeom>
          <a:solidFill>
            <a:schemeClr val="tx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 name="TextBox 19"/>
          <p:cNvSpPr txBox="1">
            <a:spLocks noChangeArrowheads="1"/>
          </p:cNvSpPr>
          <p:nvPr/>
        </p:nvSpPr>
        <p:spPr bwMode="auto">
          <a:xfrm>
            <a:off x="6789738" y="2479676"/>
            <a:ext cx="19351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Depth of </a:t>
            </a:r>
            <a:r>
              <a:rPr kumimoji="0" lang="en-US" altLang="en-US" sz="2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p</a:t>
            </a:r>
          </a:p>
        </p:txBody>
      </p:sp>
      <p:sp>
        <p:nvSpPr>
          <p:cNvPr id="203792" name="Rectangle 29"/>
          <p:cNvSpPr>
            <a:spLocks noChangeArrowheads="1"/>
          </p:cNvSpPr>
          <p:nvPr/>
        </p:nvSpPr>
        <p:spPr bwMode="auto">
          <a:xfrm rot="-1731106">
            <a:off x="8162925" y="4486276"/>
            <a:ext cx="133350" cy="708025"/>
          </a:xfrm>
          <a:prstGeom prst="rect">
            <a:avLst/>
          </a:prstGeom>
          <a:solidFill>
            <a:schemeClr val="tx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3793" name="Rectangle 30"/>
          <p:cNvSpPr>
            <a:spLocks noChangeArrowheads="1"/>
          </p:cNvSpPr>
          <p:nvPr/>
        </p:nvSpPr>
        <p:spPr bwMode="auto">
          <a:xfrm rot="1582267">
            <a:off x="4057650" y="4429125"/>
            <a:ext cx="114300" cy="795338"/>
          </a:xfrm>
          <a:prstGeom prst="rect">
            <a:avLst/>
          </a:prstGeom>
          <a:solidFill>
            <a:schemeClr val="tx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19" grpId="0"/>
      <p:bldP spid="20"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Content Placeholder 2"/>
          <p:cNvSpPr>
            <a:spLocks noGrp="1"/>
          </p:cNvSpPr>
          <p:nvPr>
            <p:ph idx="4294967295"/>
          </p:nvPr>
        </p:nvSpPr>
        <p:spPr>
          <a:xfrm>
            <a:off x="1981200" y="1201738"/>
            <a:ext cx="8229600" cy="4525962"/>
          </a:xfrm>
        </p:spPr>
        <p:txBody>
          <a:bodyPr/>
          <a:lstStyle/>
          <a:p>
            <a:pPr eaLnBrk="1" hangingPunct="1"/>
            <a:r>
              <a:rPr lang="en-US" altLang="en-US" sz="2400"/>
              <a:t>Assume parallel optical axes, known camera parameters (i.e., calibrated cameras).  </a:t>
            </a:r>
            <a:r>
              <a:rPr lang="en-US" altLang="en-US" sz="2400" b="1"/>
              <a:t>What is expression for Z?</a:t>
            </a:r>
          </a:p>
        </p:txBody>
      </p:sp>
      <p:grpSp>
        <p:nvGrpSpPr>
          <p:cNvPr id="205827" name="Group 5"/>
          <p:cNvGrpSpPr>
            <a:grpSpLocks/>
          </p:cNvGrpSpPr>
          <p:nvPr/>
        </p:nvGrpSpPr>
        <p:grpSpPr bwMode="auto">
          <a:xfrm>
            <a:off x="1524000" y="2078039"/>
            <a:ext cx="4751388" cy="3652837"/>
            <a:chOff x="0" y="2895600"/>
            <a:chExt cx="4751989" cy="3652838"/>
          </a:xfrm>
        </p:grpSpPr>
        <p:pic>
          <p:nvPicPr>
            <p:cNvPr id="205837" name="Picture 4"/>
            <p:cNvPicPr>
              <a:picLocks noChangeAspect="1" noChangeArrowheads="1"/>
            </p:cNvPicPr>
            <p:nvPr/>
          </p:nvPicPr>
          <p:blipFill>
            <a:blip r:embed="rId3">
              <a:extLst>
                <a:ext uri="{28A0092B-C50C-407E-A947-70E740481C1C}">
                  <a14:useLocalDpi xmlns:a14="http://schemas.microsoft.com/office/drawing/2010/main" val="0"/>
                </a:ext>
              </a:extLst>
            </a:blip>
            <a:srcRect l="16959" t="14497" r="15958" b="4240"/>
            <a:stretch>
              <a:fillRect/>
            </a:stretch>
          </p:blipFill>
          <p:spPr bwMode="auto">
            <a:xfrm>
              <a:off x="0" y="2895600"/>
              <a:ext cx="4751989" cy="365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838" name="Rectangle 4"/>
            <p:cNvSpPr>
              <a:spLocks noChangeArrowheads="1"/>
            </p:cNvSpPr>
            <p:nvPr/>
          </p:nvSpPr>
          <p:spPr bwMode="auto">
            <a:xfrm>
              <a:off x="228600" y="3048000"/>
              <a:ext cx="1600200" cy="533400"/>
            </a:xfrm>
            <a:prstGeom prst="rect">
              <a:avLst/>
            </a:prstGeom>
            <a:solidFill>
              <a:schemeClr val="tx1"/>
            </a:solidFill>
            <a:ln w="9525" algn="ctr">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7" name="TextBox 6"/>
          <p:cNvSpPr txBox="1">
            <a:spLocks noChangeArrowheads="1"/>
          </p:cNvSpPr>
          <p:nvPr/>
        </p:nvSpPr>
        <p:spPr bwMode="auto">
          <a:xfrm>
            <a:off x="6324600" y="2203450"/>
            <a:ext cx="43434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Similar triangles </a:t>
            </a:r>
            <a:r>
              <a:rPr kumimoji="0" lang="en-US" alt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a:t>
            </a:r>
            <a:r>
              <a:rPr kumimoji="0" lang="en-US" altLang="en-US" sz="2400" b="0" i="0" u="none" strike="noStrike" kern="1200" cap="none" spc="0" normalizeH="0" baseline="0" noProof="0" dirty="0" err="1">
                <a:ln>
                  <a:noFill/>
                </a:ln>
                <a:solidFill>
                  <a:srgbClr val="FF0000"/>
                </a:solidFill>
                <a:effectLst/>
                <a:uLnTx/>
                <a:uFillTx/>
                <a:latin typeface="Arial" panose="020B0604020202020204" pitchFamily="34" charset="0"/>
                <a:ea typeface="+mn-ea"/>
                <a:cs typeface="+mn-cs"/>
              </a:rPr>
              <a:t>p</a:t>
            </a:r>
            <a:r>
              <a:rPr kumimoji="0" lang="en-US" altLang="en-US" sz="2400" b="0" i="0" u="none" strike="noStrike" kern="1200" cap="none" spc="0" normalizeH="0" baseline="-25000" noProof="0" dirty="0" err="1">
                <a:ln>
                  <a:noFill/>
                </a:ln>
                <a:solidFill>
                  <a:srgbClr val="FF0000"/>
                </a:solidFill>
                <a:effectLst/>
                <a:uLnTx/>
                <a:uFillTx/>
                <a:latin typeface="Arial" panose="020B0604020202020204" pitchFamily="34" charset="0"/>
                <a:ea typeface="+mn-ea"/>
                <a:cs typeface="+mn-cs"/>
              </a:rPr>
              <a:t>l</a:t>
            </a:r>
            <a:r>
              <a:rPr kumimoji="0" lang="en-US" alt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 P, </a:t>
            </a:r>
            <a:r>
              <a:rPr kumimoji="0" lang="en-US" altLang="en-US" sz="2400" b="0" i="0" u="none" strike="noStrike" kern="1200" cap="none" spc="0" normalizeH="0" baseline="0" noProof="0" dirty="0" err="1">
                <a:ln>
                  <a:noFill/>
                </a:ln>
                <a:solidFill>
                  <a:srgbClr val="FF0000"/>
                </a:solidFill>
                <a:effectLst/>
                <a:uLnTx/>
                <a:uFillTx/>
                <a:latin typeface="Arial" panose="020B0604020202020204" pitchFamily="34" charset="0"/>
                <a:ea typeface="+mn-ea"/>
                <a:cs typeface="+mn-cs"/>
              </a:rPr>
              <a:t>p</a:t>
            </a:r>
            <a:r>
              <a:rPr kumimoji="0" lang="en-US" altLang="en-US" sz="2400" b="0" i="0" u="none" strike="noStrike" kern="1200" cap="none" spc="0" normalizeH="0" baseline="-25000" noProof="0" dirty="0" err="1">
                <a:ln>
                  <a:noFill/>
                </a:ln>
                <a:solidFill>
                  <a:srgbClr val="FF0000"/>
                </a:solidFill>
                <a:effectLst/>
                <a:uLnTx/>
                <a:uFillTx/>
                <a:latin typeface="Arial" panose="020B0604020202020204" pitchFamily="34" charset="0"/>
                <a:ea typeface="+mn-ea"/>
                <a:cs typeface="+mn-cs"/>
              </a:rPr>
              <a:t>r</a:t>
            </a:r>
            <a:r>
              <a:rPr kumimoji="0" lang="en-US" alt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 </a:t>
            </a: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and </a:t>
            </a:r>
            <a:r>
              <a:rPr kumimoji="0" lang="en-US" altLang="en-US" sz="2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a:t>
            </a:r>
            <a:r>
              <a:rPr kumimoji="0" lang="en-US" altLang="en-US" sz="2400" b="0" i="0" u="none" strike="noStrike" kern="1200" cap="none" spc="0" normalizeH="0" baseline="0" noProof="0" dirty="0" err="1">
                <a:ln>
                  <a:noFill/>
                </a:ln>
                <a:solidFill>
                  <a:srgbClr val="0070C0"/>
                </a:solidFill>
                <a:effectLst/>
                <a:uLnTx/>
                <a:uFillTx/>
                <a:latin typeface="Arial" panose="020B0604020202020204" pitchFamily="34" charset="0"/>
                <a:ea typeface="+mn-ea"/>
                <a:cs typeface="+mn-cs"/>
              </a:rPr>
              <a:t>O</a:t>
            </a:r>
            <a:r>
              <a:rPr kumimoji="0" lang="en-US" altLang="en-US" sz="2400" b="0" i="0" u="none" strike="noStrike" kern="1200" cap="none" spc="0" normalizeH="0" baseline="-25000" noProof="0" dirty="0" err="1">
                <a:ln>
                  <a:noFill/>
                </a:ln>
                <a:solidFill>
                  <a:srgbClr val="0070C0"/>
                </a:solidFill>
                <a:effectLst/>
                <a:uLnTx/>
                <a:uFillTx/>
                <a:latin typeface="Arial" panose="020B0604020202020204" pitchFamily="34" charset="0"/>
                <a:ea typeface="+mn-ea"/>
                <a:cs typeface="+mn-cs"/>
              </a:rPr>
              <a:t>l</a:t>
            </a:r>
            <a:r>
              <a:rPr kumimoji="0" lang="en-US" altLang="en-US" sz="2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 P, O</a:t>
            </a:r>
            <a:r>
              <a:rPr kumimoji="0" lang="en-US" altLang="en-US" sz="2400" b="0" i="0" u="none" strike="noStrike" kern="1200" cap="none" spc="0" normalizeH="0" baseline="-25000" noProof="0" dirty="0">
                <a:ln>
                  <a:noFill/>
                </a:ln>
                <a:solidFill>
                  <a:srgbClr val="0070C0"/>
                </a:solidFill>
                <a:effectLst/>
                <a:uLnTx/>
                <a:uFillTx/>
                <a:latin typeface="Arial" panose="020B0604020202020204" pitchFamily="34" charset="0"/>
                <a:ea typeface="+mn-ea"/>
                <a:cs typeface="+mn-cs"/>
              </a:rPr>
              <a:t>r</a:t>
            </a:r>
            <a:r>
              <a:rPr kumimoji="0" lang="en-US" altLang="en-US" sz="2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11" name="Title 1"/>
          <p:cNvSpPr txBox="1">
            <a:spLocks/>
          </p:cNvSpPr>
          <p:nvPr/>
        </p:nvSpPr>
        <p:spPr bwMode="auto">
          <a:xfrm>
            <a:off x="1828800" y="33338"/>
            <a:ext cx="8534400"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000000"/>
                </a:solidFill>
                <a:effectLst/>
                <a:uLnTx/>
                <a:uFillTx/>
                <a:latin typeface="Arial"/>
                <a:ea typeface="+mn-ea"/>
                <a:cs typeface="+mn-cs"/>
              </a:rPr>
              <a:t>Geometry for a simple stereo system</a:t>
            </a:r>
          </a:p>
        </p:txBody>
      </p:sp>
      <p:graphicFrame>
        <p:nvGraphicFramePr>
          <p:cNvPr id="12" name="Object 24"/>
          <p:cNvGraphicFramePr>
            <a:graphicFrameLocks noChangeAspect="1"/>
          </p:cNvGraphicFramePr>
          <p:nvPr/>
        </p:nvGraphicFramePr>
        <p:xfrm>
          <a:off x="7008814" y="3173413"/>
          <a:ext cx="2884487" cy="1236662"/>
        </p:xfrm>
        <a:graphic>
          <a:graphicData uri="http://schemas.openxmlformats.org/presentationml/2006/ole">
            <mc:AlternateContent xmlns:mc="http://schemas.openxmlformats.org/markup-compatibility/2006">
              <mc:Choice xmlns:v="urn:schemas-microsoft-com:vml" Requires="v">
                <p:oleObj name="Equation" r:id="rId4" imgW="977760" imgH="419040" progId="Equation.3">
                  <p:embed/>
                </p:oleObj>
              </mc:Choice>
              <mc:Fallback>
                <p:oleObj name="Equation" r:id="rId4" imgW="977760" imgH="419040" progId="Equation.3">
                  <p:embed/>
                  <p:pic>
                    <p:nvPicPr>
                      <p:cNvPr id="12" name="Object 24"/>
                      <p:cNvPicPr>
                        <a:picLocks noChangeAspect="1" noChangeArrowheads="1"/>
                      </p:cNvPicPr>
                      <p:nvPr/>
                    </p:nvPicPr>
                    <p:blipFill>
                      <a:blip r:embed="rId5"/>
                      <a:srcRect/>
                      <a:stretch>
                        <a:fillRect/>
                      </a:stretch>
                    </p:blipFill>
                    <p:spPr bwMode="auto">
                      <a:xfrm>
                        <a:off x="7008814" y="3173413"/>
                        <a:ext cx="2884487"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 name="Isosceles Triangle 12"/>
          <p:cNvSpPr>
            <a:spLocks noChangeArrowheads="1"/>
          </p:cNvSpPr>
          <p:nvPr/>
        </p:nvSpPr>
        <p:spPr bwMode="auto">
          <a:xfrm>
            <a:off x="3055938" y="2516189"/>
            <a:ext cx="1890712" cy="1862137"/>
          </a:xfrm>
          <a:prstGeom prst="triangle">
            <a:avLst>
              <a:gd name="adj" fmla="val 58847"/>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 name="Isosceles Triangle 13"/>
          <p:cNvSpPr>
            <a:spLocks noChangeArrowheads="1"/>
          </p:cNvSpPr>
          <p:nvPr/>
        </p:nvSpPr>
        <p:spPr bwMode="auto">
          <a:xfrm>
            <a:off x="2763838" y="2516188"/>
            <a:ext cx="2373312" cy="2336800"/>
          </a:xfrm>
          <a:prstGeom prst="triangle">
            <a:avLst>
              <a:gd name="adj" fmla="val 58819"/>
            </a:avLst>
          </a:prstGeom>
          <a:noFill/>
          <a:ln w="28575" algn="ctr">
            <a:solidFill>
              <a:srgbClr val="00B0F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 name="Oval 15"/>
          <p:cNvSpPr>
            <a:spLocks noChangeArrowheads="1"/>
          </p:cNvSpPr>
          <p:nvPr/>
        </p:nvSpPr>
        <p:spPr bwMode="auto">
          <a:xfrm>
            <a:off x="8810626" y="5476080"/>
            <a:ext cx="1533525" cy="657225"/>
          </a:xfrm>
          <a:prstGeom prst="ellipse">
            <a:avLst/>
          </a:prstGeom>
          <a:noFill/>
          <a:ln w="952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 name="TextBox 16"/>
          <p:cNvSpPr txBox="1">
            <a:spLocks noChangeArrowheads="1"/>
          </p:cNvSpPr>
          <p:nvPr/>
        </p:nvSpPr>
        <p:spPr bwMode="auto">
          <a:xfrm>
            <a:off x="6497639" y="5875338"/>
            <a:ext cx="22637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disparity</a:t>
            </a:r>
          </a:p>
        </p:txBody>
      </p:sp>
      <p:cxnSp>
        <p:nvCxnSpPr>
          <p:cNvPr id="19" name="Straight Arrow Connector 18"/>
          <p:cNvCxnSpPr>
            <a:cxnSpLocks noChangeShapeType="1"/>
          </p:cNvCxnSpPr>
          <p:nvPr/>
        </p:nvCxnSpPr>
        <p:spPr bwMode="auto">
          <a:xfrm flipV="1">
            <a:off x="7679005" y="5880791"/>
            <a:ext cx="1168400" cy="219075"/>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pic>
        <p:nvPicPr>
          <p:cNvPr id="2" name="Picture 1"/>
          <p:cNvPicPr>
            <a:picLocks noChangeAspect="1"/>
          </p:cNvPicPr>
          <p:nvPr/>
        </p:nvPicPr>
        <p:blipFill rotWithShape="1">
          <a:blip r:embed="rId6"/>
          <a:srcRect r="52682"/>
          <a:stretch/>
        </p:blipFill>
        <p:spPr>
          <a:xfrm>
            <a:off x="7770487" y="4908334"/>
            <a:ext cx="1106711" cy="1203758"/>
          </a:xfrm>
          <a:prstGeom prst="rect">
            <a:avLst/>
          </a:prstGeom>
        </p:spPr>
      </p:pic>
      <p:pic>
        <p:nvPicPr>
          <p:cNvPr id="20" name="Picture 19"/>
          <p:cNvPicPr>
            <a:picLocks noChangeAspect="1"/>
          </p:cNvPicPr>
          <p:nvPr/>
        </p:nvPicPr>
        <p:blipFill rotWithShape="1">
          <a:blip r:embed="rId6"/>
          <a:srcRect l="44470" b="46984"/>
          <a:stretch/>
        </p:blipFill>
        <p:spPr>
          <a:xfrm>
            <a:off x="8924314" y="4908335"/>
            <a:ext cx="1298776" cy="638175"/>
          </a:xfrm>
          <a:prstGeom prst="rect">
            <a:avLst/>
          </a:prstGeom>
        </p:spPr>
      </p:pic>
      <p:pic>
        <p:nvPicPr>
          <p:cNvPr id="21" name="Picture 20"/>
          <p:cNvPicPr>
            <a:picLocks noChangeAspect="1"/>
          </p:cNvPicPr>
          <p:nvPr/>
        </p:nvPicPr>
        <p:blipFill rotWithShape="1">
          <a:blip r:embed="rId6"/>
          <a:srcRect l="80449" t="55689"/>
          <a:stretch/>
        </p:blipFill>
        <p:spPr>
          <a:xfrm>
            <a:off x="9010306" y="5495926"/>
            <a:ext cx="457286" cy="533400"/>
          </a:xfrm>
          <a:prstGeom prst="rect">
            <a:avLst/>
          </a:prstGeom>
        </p:spPr>
      </p:pic>
      <p:pic>
        <p:nvPicPr>
          <p:cNvPr id="22" name="Picture 21"/>
          <p:cNvPicPr>
            <a:picLocks noChangeAspect="1"/>
          </p:cNvPicPr>
          <p:nvPr/>
        </p:nvPicPr>
        <p:blipFill rotWithShape="1">
          <a:blip r:embed="rId6"/>
          <a:srcRect l="45668" t="51169" r="34784"/>
          <a:stretch/>
        </p:blipFill>
        <p:spPr>
          <a:xfrm>
            <a:off x="9709103" y="5468722"/>
            <a:ext cx="457199" cy="587808"/>
          </a:xfrm>
          <a:prstGeom prst="rect">
            <a:avLst/>
          </a:prstGeom>
        </p:spPr>
      </p:pic>
      <p:sp>
        <p:nvSpPr>
          <p:cNvPr id="3" name="TextBox 2"/>
          <p:cNvSpPr txBox="1"/>
          <p:nvPr/>
        </p:nvSpPr>
        <p:spPr>
          <a:xfrm>
            <a:off x="9388064" y="5447850"/>
            <a:ext cx="835026" cy="58477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4"/>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500"/>
                                        <p:tgtEl>
                                          <p:spTgt spid="20"/>
                                        </p:tgtEl>
                                      </p:cBhvr>
                                    </p:animEffect>
                                  </p:childTnLst>
                                </p:cTn>
                              </p:par>
                              <p:par>
                                <p:cTn id="36" presetID="10" presetClass="entr" presetSubtype="0" fill="hold" nodeType="with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gtEl>
                                        <p:attrNameLst>
                                          <p:attrName>style.visibility</p:attrName>
                                        </p:attrNameLst>
                                      </p:cBhvr>
                                      <p:to>
                                        <p:strVal val="visible"/>
                                      </p:to>
                                    </p:set>
                                    <p:animEffect transition="in" filter="fade">
                                      <p:cBhvr>
                                        <p:cTn id="41" dur="500"/>
                                        <p:tgtEl>
                                          <p:spTgt spid="3"/>
                                        </p:tgtEl>
                                      </p:cBhvr>
                                    </p:animEffect>
                                  </p:childTnLst>
                                </p:cTn>
                              </p:par>
                              <p:par>
                                <p:cTn id="42" presetID="10" presetClass="entr" presetSubtype="0" fill="hold"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500"/>
                                        <p:tgtEl>
                                          <p:spTgt spid="21"/>
                                        </p:tgtEl>
                                      </p:cBhvr>
                                    </p:animEffect>
                                  </p:childTnLst>
                                </p:cTn>
                              </p:par>
                              <p:par>
                                <p:cTn id="45" presetID="10" presetClass="entr" presetSubtype="0" fill="hold" nodeType="with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500"/>
                                        <p:tgtEl>
                                          <p:spTgt spid="17"/>
                                        </p:tgtEl>
                                      </p:cBhvr>
                                    </p:animEffect>
                                  </p:childTnLst>
                                </p:cTn>
                              </p:par>
                              <p:par>
                                <p:cTn id="56" presetID="10" presetClass="entr" presetSubtype="0" fill="hold" nodeType="with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P spid="14" grpId="0" animBg="1"/>
      <p:bldP spid="14" grpId="1" animBg="1"/>
      <p:bldP spid="16" grpId="0" animBg="1"/>
      <p:bldP spid="17" grpId="0"/>
      <p:bldP spid="3"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9" name="Picture 7" descr="rect_006_007_lef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6172" y="2433638"/>
            <a:ext cx="3629628" cy="266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874" name="Rectangle 2"/>
          <p:cNvSpPr>
            <a:spLocks noGrp="1" noChangeArrowheads="1"/>
          </p:cNvSpPr>
          <p:nvPr>
            <p:ph type="title"/>
          </p:nvPr>
        </p:nvSpPr>
        <p:spPr/>
        <p:txBody>
          <a:bodyPr/>
          <a:lstStyle/>
          <a:p>
            <a:pPr eaLnBrk="1" hangingPunct="1"/>
            <a:r>
              <a:rPr lang="en-US" altLang="en-US"/>
              <a:t>Depth from disparity</a:t>
            </a:r>
          </a:p>
        </p:txBody>
      </p:sp>
      <p:sp>
        <p:nvSpPr>
          <p:cNvPr id="207875" name="Text Box 3"/>
          <p:cNvSpPr txBox="1">
            <a:spLocks noChangeArrowheads="1"/>
          </p:cNvSpPr>
          <p:nvPr/>
        </p:nvSpPr>
        <p:spPr bwMode="auto">
          <a:xfrm>
            <a:off x="2057400" y="1843088"/>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image I(x,y)</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207876" name="Text Box 4"/>
          <p:cNvSpPr txBox="1">
            <a:spLocks noChangeArrowheads="1"/>
          </p:cNvSpPr>
          <p:nvPr/>
        </p:nvSpPr>
        <p:spPr bwMode="auto">
          <a:xfrm>
            <a:off x="9144000" y="1889589"/>
            <a:ext cx="160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image I´(x´,y´)</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207877" name="Text Box 5"/>
          <p:cNvSpPr txBox="1">
            <a:spLocks noChangeArrowheads="1"/>
          </p:cNvSpPr>
          <p:nvPr/>
        </p:nvSpPr>
        <p:spPr bwMode="auto">
          <a:xfrm>
            <a:off x="4932363" y="1795463"/>
            <a:ext cx="2254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Disparity map D(x,y)</a:t>
            </a: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78" name="Text Box 6"/>
          <p:cNvSpPr txBox="1">
            <a:spLocks noChangeArrowheads="1"/>
          </p:cNvSpPr>
          <p:nvPr/>
        </p:nvSpPr>
        <p:spPr bwMode="auto">
          <a:xfrm>
            <a:off x="4343400" y="4679951"/>
            <a:ext cx="2851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(x´,y´)=(x+D(x,y), y)</a:t>
            </a:r>
            <a:endPar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pic>
        <p:nvPicPr>
          <p:cNvPr id="207880" name="Picture 8" descr="rect_006_007_righ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23263" y="2422525"/>
            <a:ext cx="3640137" cy="266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881" name="Picture 9" descr="disparity_006_007_l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9463" y="2425700"/>
            <a:ext cx="3640137" cy="266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882" name="Oval 10"/>
          <p:cNvSpPr>
            <a:spLocks noChangeArrowheads="1"/>
          </p:cNvSpPr>
          <p:nvPr/>
        </p:nvSpPr>
        <p:spPr bwMode="auto">
          <a:xfrm>
            <a:off x="1905000" y="3733800"/>
            <a:ext cx="36512" cy="36512"/>
          </a:xfrm>
          <a:prstGeom prst="ellipse">
            <a:avLst/>
          </a:prstGeom>
          <a:solidFill>
            <a:srgbClr val="FF0000"/>
          </a:solidFill>
          <a:ln w="9525">
            <a:solidFill>
              <a:srgbClr val="FF000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83" name="Oval 11"/>
          <p:cNvSpPr>
            <a:spLocks noChangeArrowheads="1"/>
          </p:cNvSpPr>
          <p:nvPr/>
        </p:nvSpPr>
        <p:spPr bwMode="auto">
          <a:xfrm>
            <a:off x="5638800" y="3679038"/>
            <a:ext cx="36512" cy="36513"/>
          </a:xfrm>
          <a:prstGeom prst="ellipse">
            <a:avLst/>
          </a:prstGeom>
          <a:solidFill>
            <a:srgbClr val="FF0000"/>
          </a:solidFill>
          <a:ln w="9525">
            <a:solidFill>
              <a:srgbClr val="FF000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84" name="Oval 12"/>
          <p:cNvSpPr>
            <a:spLocks noChangeArrowheads="1"/>
          </p:cNvSpPr>
          <p:nvPr/>
        </p:nvSpPr>
        <p:spPr bwMode="auto">
          <a:xfrm>
            <a:off x="9121775" y="3718926"/>
            <a:ext cx="36513" cy="36513"/>
          </a:xfrm>
          <a:prstGeom prst="ellipse">
            <a:avLst/>
          </a:prstGeom>
          <a:solidFill>
            <a:srgbClr val="FF0000"/>
          </a:solidFill>
          <a:ln w="19050">
            <a:solidFill>
              <a:srgbClr val="FF000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85" name="Freeform 13"/>
          <p:cNvSpPr>
            <a:spLocks/>
          </p:cNvSpPr>
          <p:nvPr/>
        </p:nvSpPr>
        <p:spPr bwMode="auto">
          <a:xfrm>
            <a:off x="9129713" y="3734801"/>
            <a:ext cx="166687" cy="42863"/>
          </a:xfrm>
          <a:custGeom>
            <a:avLst/>
            <a:gdLst>
              <a:gd name="T0" fmla="*/ 0 w 131"/>
              <a:gd name="T1" fmla="*/ 0 h 1"/>
              <a:gd name="T2" fmla="*/ 2147483646 w 131"/>
              <a:gd name="T3" fmla="*/ 0 h 1"/>
              <a:gd name="T4" fmla="*/ 0 60000 65536"/>
              <a:gd name="T5" fmla="*/ 0 60000 65536"/>
              <a:gd name="T6" fmla="*/ 0 w 131"/>
              <a:gd name="T7" fmla="*/ 0 h 1"/>
              <a:gd name="T8" fmla="*/ 131 w 131"/>
              <a:gd name="T9" fmla="*/ 1 h 1"/>
            </a:gdLst>
            <a:ahLst/>
            <a:cxnLst>
              <a:cxn ang="T4">
                <a:pos x="T0" y="T1"/>
              </a:cxn>
              <a:cxn ang="T5">
                <a:pos x="T2" y="T3"/>
              </a:cxn>
            </a:cxnLst>
            <a:rect l="T6" t="T7" r="T8" b="T9"/>
            <a:pathLst>
              <a:path w="131" h="1">
                <a:moveTo>
                  <a:pt x="0" y="0"/>
                </a:moveTo>
                <a:lnTo>
                  <a:pt x="131" y="0"/>
                </a:lnTo>
              </a:path>
            </a:pathLst>
          </a:custGeom>
          <a:noFill/>
          <a:ln w="19050" cap="flat" cmpd="sng">
            <a:solidFill>
              <a:srgbClr val="FF0000"/>
            </a:solidFill>
            <a:prstDash val="solid"/>
            <a:round/>
            <a:headEnd type="none" w="med" len="med"/>
            <a:tailEnd type="triangl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 name="TextBox 13"/>
          <p:cNvSpPr txBox="1">
            <a:spLocks noChangeArrowheads="1"/>
          </p:cNvSpPr>
          <p:nvPr/>
        </p:nvSpPr>
        <p:spPr bwMode="auto">
          <a:xfrm>
            <a:off x="1981200" y="5562601"/>
            <a:ext cx="8458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So if we could find the </a:t>
            </a:r>
            <a:r>
              <a:rPr kumimoji="0" lang="en-US" altLang="en-US" sz="2400" b="1" i="0" u="none" strike="noStrike" kern="1200" cap="none" spc="0" normalizeH="0" baseline="0" noProof="0">
                <a:ln>
                  <a:noFill/>
                </a:ln>
                <a:solidFill>
                  <a:srgbClr val="000000"/>
                </a:solidFill>
                <a:effectLst/>
                <a:uLnTx/>
                <a:uFillTx/>
                <a:latin typeface="Arial" panose="020B0604020202020204" pitchFamily="34" charset="0"/>
                <a:ea typeface="+mn-ea"/>
                <a:cs typeface="+mn-cs"/>
              </a:rPr>
              <a:t>corresponding points </a:t>
            </a: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 two images, we could </a:t>
            </a:r>
            <a:r>
              <a:rPr kumimoji="0" lang="en-US" altLang="en-US" sz="2400" b="1" i="0" u="none" strike="noStrike" kern="1200" cap="none" spc="0" normalizeH="0" baseline="0" noProof="0">
                <a:ln>
                  <a:noFill/>
                </a:ln>
                <a:solidFill>
                  <a:srgbClr val="000000"/>
                </a:solidFill>
                <a:effectLst/>
                <a:uLnTx/>
                <a:uFillTx/>
                <a:latin typeface="Arial" panose="020B0604020202020204" pitchFamily="34" charset="0"/>
                <a:ea typeface="+mn-ea"/>
                <a:cs typeface="+mn-cs"/>
              </a:rPr>
              <a:t>estimate relative depth</a:t>
            </a:r>
            <a:r>
              <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752601"/>
            <a:ext cx="4572000" cy="3036627"/>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752601"/>
            <a:ext cx="4572000" cy="3036627"/>
          </a:xfrm>
          <a:prstGeom prst="rect">
            <a:avLst/>
          </a:prstGeom>
        </p:spPr>
      </p:pic>
      <p:sp>
        <p:nvSpPr>
          <p:cNvPr id="10" name="Title 1"/>
          <p:cNvSpPr>
            <a:spLocks noGrp="1"/>
          </p:cNvSpPr>
          <p:nvPr>
            <p:ph type="title"/>
          </p:nvPr>
        </p:nvSpPr>
        <p:spPr>
          <a:xfrm>
            <a:off x="838200" y="274638"/>
            <a:ext cx="10287000" cy="1143000"/>
          </a:xfrm>
        </p:spPr>
        <p:txBody>
          <a:bodyPr>
            <a:normAutofit fontScale="90000"/>
          </a:bodyPr>
          <a:lstStyle/>
          <a:p>
            <a:r>
              <a:rPr lang="en-US" dirty="0"/>
              <a:t>If we have a 2D point of interest, where do we need to search for its corresponding point in another view?</a:t>
            </a:r>
          </a:p>
        </p:txBody>
      </p:sp>
      <p:sp>
        <p:nvSpPr>
          <p:cNvPr id="11" name="Right Arrow 10"/>
          <p:cNvSpPr/>
          <p:nvPr/>
        </p:nvSpPr>
        <p:spPr bwMode="auto">
          <a:xfrm rot="19583374">
            <a:off x="2723476" y="3927573"/>
            <a:ext cx="838200" cy="45720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4" name="Rectangle 13"/>
          <p:cNvSpPr/>
          <p:nvPr/>
        </p:nvSpPr>
        <p:spPr bwMode="auto">
          <a:xfrm>
            <a:off x="6096000" y="1752601"/>
            <a:ext cx="4572000" cy="3036627"/>
          </a:xfrm>
          <a:prstGeom prst="rect">
            <a:avLst/>
          </a:prstGeom>
          <a:solidFill>
            <a:schemeClr val="accent1">
              <a:alpha val="49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2" name="Oval 11"/>
          <p:cNvSpPr/>
          <p:nvPr/>
        </p:nvSpPr>
        <p:spPr bwMode="auto">
          <a:xfrm>
            <a:off x="6849659" y="3497264"/>
            <a:ext cx="1676400" cy="838200"/>
          </a:xfrm>
          <a:prstGeom prst="ellipse">
            <a:avLst/>
          </a:prstGeom>
          <a:solidFill>
            <a:schemeClr val="accent1">
              <a:alpha val="51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5" name="Right Arrow 14"/>
          <p:cNvSpPr/>
          <p:nvPr/>
        </p:nvSpPr>
        <p:spPr bwMode="auto">
          <a:xfrm rot="6811734">
            <a:off x="6892003" y="2877285"/>
            <a:ext cx="838200" cy="45720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6" name="Rectangle 15"/>
          <p:cNvSpPr/>
          <p:nvPr/>
        </p:nvSpPr>
        <p:spPr bwMode="auto">
          <a:xfrm>
            <a:off x="6110316" y="3886200"/>
            <a:ext cx="4557684" cy="87313"/>
          </a:xfrm>
          <a:prstGeom prst="rect">
            <a:avLst/>
          </a:prstGeom>
          <a:solidFill>
            <a:schemeClr val="accent1">
              <a:alpha val="48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7" name="Rectangle 16"/>
          <p:cNvSpPr/>
          <p:nvPr/>
        </p:nvSpPr>
        <p:spPr bwMode="auto">
          <a:xfrm rot="888750">
            <a:off x="6013003" y="3882112"/>
            <a:ext cx="4675312" cy="147302"/>
          </a:xfrm>
          <a:prstGeom prst="rect">
            <a:avLst/>
          </a:prstGeom>
          <a:solidFill>
            <a:schemeClr val="accent1">
              <a:alpha val="48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39640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1" nodeType="clickEffect">
                                  <p:stCondLst>
                                    <p:cond delay="0"/>
                                  </p:stCondLst>
                                  <p:childTnLst>
                                    <p:animEffect transition="out" filter="fade">
                                      <p:cBhvr>
                                        <p:cTn id="21" dur="500"/>
                                        <p:tgtEl>
                                          <p:spTgt spid="14"/>
                                        </p:tgtEl>
                                      </p:cBhvr>
                                    </p:animEffect>
                                    <p:set>
                                      <p:cBhvr>
                                        <p:cTn id="22" dur="1" fill="hold">
                                          <p:stCondLst>
                                            <p:cond delay="499"/>
                                          </p:stCondLst>
                                        </p:cTn>
                                        <p:tgtEl>
                                          <p:spTgt spid="14"/>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1" nodeType="clickEffect">
                                  <p:stCondLst>
                                    <p:cond delay="0"/>
                                  </p:stCondLst>
                                  <p:childTnLst>
                                    <p:animEffect transition="out" filter="fade">
                                      <p:cBhvr>
                                        <p:cTn id="41" dur="500"/>
                                        <p:tgtEl>
                                          <p:spTgt spid="15"/>
                                        </p:tgtEl>
                                      </p:cBhvr>
                                    </p:animEffect>
                                    <p:set>
                                      <p:cBhvr>
                                        <p:cTn id="42" dur="1" fill="hold">
                                          <p:stCondLst>
                                            <p:cond delay="499"/>
                                          </p:stCondLst>
                                        </p:cTn>
                                        <p:tgtEl>
                                          <p:spTgt spid="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xit" presetSubtype="0" fill="hold" grpId="1" nodeType="clickEffect">
                                  <p:stCondLst>
                                    <p:cond delay="0"/>
                                  </p:stCondLst>
                                  <p:childTnLst>
                                    <p:animEffect transition="out" filter="fade">
                                      <p:cBhvr>
                                        <p:cTn id="51" dur="500"/>
                                        <p:tgtEl>
                                          <p:spTgt spid="16"/>
                                        </p:tgtEl>
                                      </p:cBhvr>
                                    </p:animEffect>
                                    <p:set>
                                      <p:cBhvr>
                                        <p:cTn id="52" dur="1" fill="hold">
                                          <p:stCondLst>
                                            <p:cond delay="499"/>
                                          </p:stCondLst>
                                        </p:cTn>
                                        <p:tgtEl>
                                          <p:spTgt spid="16"/>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4" grpId="1" animBg="1"/>
      <p:bldP spid="12" grpId="0" animBg="1"/>
      <p:bldP spid="12" grpId="1" animBg="1"/>
      <p:bldP spid="15" grpId="0" animBg="1"/>
      <p:bldP spid="15" grpId="1" animBg="1"/>
      <p:bldP spid="16" grpId="0" animBg="1"/>
      <p:bldP spid="16" grpId="1" animBg="1"/>
      <p:bldP spid="17"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err="1"/>
              <a:t>Epipolar</a:t>
            </a:r>
            <a:r>
              <a:rPr lang="en-US" dirty="0"/>
              <a:t> Geometry</a:t>
            </a:r>
          </a:p>
          <a:p>
            <a:pPr lvl="1"/>
            <a:r>
              <a:rPr lang="en-US" dirty="0"/>
              <a:t>Finding </a:t>
            </a:r>
            <a:r>
              <a:rPr lang="en-US" dirty="0" err="1"/>
              <a:t>epipolar</a:t>
            </a:r>
            <a:r>
              <a:rPr lang="en-US" dirty="0"/>
              <a:t> relationship between two images</a:t>
            </a:r>
          </a:p>
          <a:p>
            <a:pPr lvl="1"/>
            <a:r>
              <a:rPr lang="en-US" dirty="0"/>
              <a:t>Using </a:t>
            </a:r>
            <a:r>
              <a:rPr lang="en-US" dirty="0" err="1"/>
              <a:t>epipolar</a:t>
            </a:r>
            <a:r>
              <a:rPr lang="en-US" dirty="0"/>
              <a:t> geometry to rule out outliers</a:t>
            </a:r>
          </a:p>
          <a:p>
            <a:pPr lvl="1"/>
            <a:r>
              <a:rPr lang="en-US" dirty="0"/>
              <a:t>Finding dense correspondence along </a:t>
            </a:r>
            <a:r>
              <a:rPr lang="en-US" dirty="0" err="1"/>
              <a:t>epipolar</a:t>
            </a:r>
            <a:r>
              <a:rPr lang="en-US" dirty="0"/>
              <a:t> lines</a:t>
            </a:r>
          </a:p>
        </p:txBody>
      </p:sp>
      <p:sp>
        <p:nvSpPr>
          <p:cNvPr id="5" name="Title 4">
            <a:extLst>
              <a:ext uri="{FF2B5EF4-FFF2-40B4-BE49-F238E27FC236}">
                <a16:creationId xmlns:a16="http://schemas.microsoft.com/office/drawing/2014/main" id="{24FD2D54-1121-8EBC-13C6-783884BC571A}"/>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47301029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ctrTitle"/>
          </p:nvPr>
        </p:nvSpPr>
        <p:spPr>
          <a:xfrm>
            <a:off x="3124200" y="1600201"/>
            <a:ext cx="6400800" cy="1470025"/>
          </a:xfrm>
        </p:spPr>
        <p:txBody>
          <a:bodyPr/>
          <a:lstStyle/>
          <a:p>
            <a:pPr eaLnBrk="1" hangingPunct="1"/>
            <a:r>
              <a:rPr lang="en-US" dirty="0"/>
              <a:t>Epipolar Geometry and Stereo Vision</a:t>
            </a:r>
          </a:p>
        </p:txBody>
      </p:sp>
      <p:sp>
        <p:nvSpPr>
          <p:cNvPr id="22533" name="TextBox 4"/>
          <p:cNvSpPr txBox="1">
            <a:spLocks noChangeArrowheads="1"/>
          </p:cNvSpPr>
          <p:nvPr/>
        </p:nvSpPr>
        <p:spPr bwMode="auto">
          <a:xfrm>
            <a:off x="1676401" y="6581002"/>
            <a:ext cx="8762335" cy="276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charset="0"/>
                <a:ea typeface="+mn-ea"/>
                <a:cs typeface="+mn-cs"/>
              </a:rPr>
              <a:t>Many slides adapted from Derek </a:t>
            </a:r>
            <a:r>
              <a:rPr kumimoji="0" lang="en-US" sz="1200" b="0" i="0" u="none" strike="noStrike" kern="1200" cap="none" spc="0" normalizeH="0" baseline="0" noProof="0" dirty="0" err="1">
                <a:ln>
                  <a:noFill/>
                </a:ln>
                <a:solidFill>
                  <a:prstClr val="black"/>
                </a:solidFill>
                <a:effectLst/>
                <a:uLnTx/>
                <a:uFillTx/>
                <a:latin typeface="Arial" charset="0"/>
                <a:ea typeface="+mn-ea"/>
                <a:cs typeface="+mn-cs"/>
              </a:rPr>
              <a:t>Hoiem</a:t>
            </a:r>
            <a:r>
              <a:rPr kumimoji="0" lang="en-US" sz="1200" b="0" i="0" u="none" strike="noStrike" kern="1200" cap="none" spc="0" normalizeH="0" baseline="0" noProof="0" dirty="0">
                <a:ln>
                  <a:noFill/>
                </a:ln>
                <a:solidFill>
                  <a:prstClr val="black"/>
                </a:solidFill>
                <a:effectLst/>
                <a:uLnTx/>
                <a:uFillTx/>
                <a:latin typeface="Arial" charset="0"/>
                <a:ea typeface="+mn-ea"/>
                <a:cs typeface="+mn-cs"/>
              </a:rPr>
              <a:t>, Lana Lazebnik, Silvio </a:t>
            </a:r>
            <a:r>
              <a:rPr kumimoji="0" lang="en-US" sz="1200" b="0" i="0" u="none" strike="noStrike" kern="1200" cap="none" spc="0" normalizeH="0" baseline="0" noProof="0" dirty="0" err="1">
                <a:ln>
                  <a:noFill/>
                </a:ln>
                <a:solidFill>
                  <a:prstClr val="black"/>
                </a:solidFill>
                <a:effectLst/>
                <a:uLnTx/>
                <a:uFillTx/>
                <a:latin typeface="Arial" charset="0"/>
                <a:ea typeface="+mn-ea"/>
                <a:cs typeface="+mn-cs"/>
              </a:rPr>
              <a:t>Saverese</a:t>
            </a:r>
            <a:r>
              <a:rPr kumimoji="0" lang="en-US" sz="1200" b="0" i="0" u="none" strike="noStrike" kern="1200" cap="none" spc="0" normalizeH="0" baseline="0" noProof="0" dirty="0">
                <a:ln>
                  <a:noFill/>
                </a:ln>
                <a:solidFill>
                  <a:prstClr val="black"/>
                </a:solidFill>
                <a:effectLst/>
                <a:uLnTx/>
                <a:uFillTx/>
                <a:latin typeface="Arial" charset="0"/>
                <a:ea typeface="+mn-ea"/>
                <a:cs typeface="+mn-cs"/>
              </a:rPr>
              <a:t>, Steve Seitz, many figures from  Hartley &amp; Zisserman</a:t>
            </a:r>
          </a:p>
        </p:txBody>
      </p:sp>
      <p:sp>
        <p:nvSpPr>
          <p:cNvPr id="2" name="Subtitle 1"/>
          <p:cNvSpPr>
            <a:spLocks noGrp="1"/>
          </p:cNvSpPr>
          <p:nvPr>
            <p:ph type="subTitle" idx="1"/>
          </p:nvPr>
        </p:nvSpPr>
        <p:spPr/>
        <p:txBody>
          <a:bodyPr/>
          <a:lstStyle/>
          <a:p>
            <a:r>
              <a:rPr lang="en-US" dirty="0"/>
              <a:t>Chapter 11.3 in </a:t>
            </a:r>
            <a:r>
              <a:rPr lang="en-US" dirty="0" err="1"/>
              <a:t>Szeliski</a:t>
            </a:r>
            <a:endParaRPr lang="en-US" dirty="0"/>
          </a:p>
        </p:txBody>
      </p:sp>
    </p:spTree>
    <p:extLst>
      <p:ext uri="{BB962C8B-B14F-4D97-AF65-F5344CB8AC3E}">
        <p14:creationId xmlns:p14="http://schemas.microsoft.com/office/powerpoint/2010/main" val="293093561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defRPr/>
            </a:pPr>
            <a:endParaRPr lang="en-US" dirty="0"/>
          </a:p>
          <a:p>
            <a:pPr>
              <a:defRPr/>
            </a:pPr>
            <a:r>
              <a:rPr lang="en-US" dirty="0"/>
              <a:t>Epipolar geometry</a:t>
            </a:r>
          </a:p>
          <a:p>
            <a:pPr lvl="1">
              <a:defRPr/>
            </a:pPr>
            <a:r>
              <a:rPr lang="en-US" dirty="0"/>
              <a:t>Relates cameras from two positions</a:t>
            </a:r>
          </a:p>
          <a:p>
            <a:pPr>
              <a:buNone/>
              <a:defRPr/>
            </a:pPr>
            <a:endParaRPr lang="en-US" dirty="0"/>
          </a:p>
          <a:p>
            <a:pPr>
              <a:defRPr/>
            </a:pPr>
            <a:endParaRPr lang="en-US" dirty="0"/>
          </a:p>
          <a:p>
            <a:pPr>
              <a:defRPr/>
            </a:pPr>
            <a:endParaRPr lang="en-US" dirty="0"/>
          </a:p>
        </p:txBody>
      </p:sp>
      <p:sp>
        <p:nvSpPr>
          <p:cNvPr id="2" name="Title 1"/>
          <p:cNvSpPr>
            <a:spLocks noGrp="1"/>
          </p:cNvSpPr>
          <p:nvPr>
            <p:ph type="title"/>
          </p:nvPr>
        </p:nvSpPr>
        <p:spPr/>
        <p:txBody>
          <a:bodyPr/>
          <a:lstStyle/>
          <a:p>
            <a:endParaRPr lang="en-US"/>
          </a:p>
        </p:txBody>
      </p:sp>
    </p:spTree>
    <p:extLst>
      <p:ext uri="{BB962C8B-B14F-4D97-AF65-F5344CB8AC3E}">
        <p14:creationId xmlns:p14="http://schemas.microsoft.com/office/powerpoint/2010/main" val="172173822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Depth from Stereo</a:t>
            </a:r>
          </a:p>
        </p:txBody>
      </p:sp>
      <p:sp>
        <p:nvSpPr>
          <p:cNvPr id="53" name="Content Placeholder 52"/>
          <p:cNvSpPr>
            <a:spLocks noGrp="1"/>
          </p:cNvSpPr>
          <p:nvPr>
            <p:ph idx="1"/>
          </p:nvPr>
        </p:nvSpPr>
        <p:spPr/>
        <p:txBody>
          <a:bodyPr>
            <a:normAutofit/>
          </a:bodyPr>
          <a:lstStyle/>
          <a:p>
            <a:r>
              <a:rPr lang="en-US" sz="2800" dirty="0"/>
              <a:t>Goal: recover depth by finding image coordinate x’ that corresponds to x</a:t>
            </a:r>
          </a:p>
        </p:txBody>
      </p:sp>
      <p:grpSp>
        <p:nvGrpSpPr>
          <p:cNvPr id="24" name="Group 47"/>
          <p:cNvGrpSpPr>
            <a:grpSpLocks noChangeAspect="1"/>
          </p:cNvGrpSpPr>
          <p:nvPr/>
        </p:nvGrpSpPr>
        <p:grpSpPr bwMode="auto">
          <a:xfrm>
            <a:off x="6172201" y="2684426"/>
            <a:ext cx="3823231" cy="3487774"/>
            <a:chOff x="432" y="1264"/>
            <a:chExt cx="2296" cy="2065"/>
          </a:xfrm>
        </p:grpSpPr>
        <p:sp>
          <p:nvSpPr>
            <p:cNvPr id="25" name="Oval 5"/>
            <p:cNvSpPr>
              <a:spLocks noChangeArrowheads="1"/>
            </p:cNvSpPr>
            <p:nvPr/>
          </p:nvSpPr>
          <p:spPr bwMode="auto">
            <a:xfrm>
              <a:off x="720" y="2880"/>
              <a:ext cx="48" cy="48"/>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6" name="Oval 6"/>
            <p:cNvSpPr>
              <a:spLocks noChangeArrowheads="1"/>
            </p:cNvSpPr>
            <p:nvPr/>
          </p:nvSpPr>
          <p:spPr bwMode="auto">
            <a:xfrm>
              <a:off x="2016" y="2880"/>
              <a:ext cx="48" cy="48"/>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7" name="Line 7"/>
            <p:cNvSpPr>
              <a:spLocks noChangeShapeType="1"/>
            </p:cNvSpPr>
            <p:nvPr/>
          </p:nvSpPr>
          <p:spPr bwMode="auto">
            <a:xfrm>
              <a:off x="432" y="2544"/>
              <a:ext cx="624" cy="0"/>
            </a:xfrm>
            <a:prstGeom prst="line">
              <a:avLst/>
            </a:prstGeom>
            <a:no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8" name="Line 8"/>
            <p:cNvSpPr>
              <a:spLocks noChangeShapeType="1"/>
            </p:cNvSpPr>
            <p:nvPr/>
          </p:nvSpPr>
          <p:spPr bwMode="auto">
            <a:xfrm>
              <a:off x="1728" y="2544"/>
              <a:ext cx="624" cy="0"/>
            </a:xfrm>
            <a:prstGeom prst="line">
              <a:avLst/>
            </a:prstGeom>
            <a:no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9" name="Oval 9"/>
            <p:cNvSpPr>
              <a:spLocks noChangeArrowheads="1"/>
            </p:cNvSpPr>
            <p:nvPr/>
          </p:nvSpPr>
          <p:spPr bwMode="auto">
            <a:xfrm>
              <a:off x="1324" y="1515"/>
              <a:ext cx="48" cy="48"/>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 name="Line 10"/>
            <p:cNvSpPr>
              <a:spLocks noChangeShapeType="1"/>
            </p:cNvSpPr>
            <p:nvPr/>
          </p:nvSpPr>
          <p:spPr bwMode="auto">
            <a:xfrm flipV="1">
              <a:off x="768" y="1536"/>
              <a:ext cx="576" cy="1344"/>
            </a:xfrm>
            <a:prstGeom prst="line">
              <a:avLst/>
            </a:prstGeom>
            <a:no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1" name="Line 11"/>
            <p:cNvSpPr>
              <a:spLocks noChangeShapeType="1"/>
            </p:cNvSpPr>
            <p:nvPr/>
          </p:nvSpPr>
          <p:spPr bwMode="auto">
            <a:xfrm flipH="1" flipV="1">
              <a:off x="1344" y="1536"/>
              <a:ext cx="720" cy="1392"/>
            </a:xfrm>
            <a:prstGeom prst="line">
              <a:avLst/>
            </a:prstGeom>
            <a:no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2" name="Line 12"/>
            <p:cNvSpPr>
              <a:spLocks noChangeShapeType="1"/>
            </p:cNvSpPr>
            <p:nvPr/>
          </p:nvSpPr>
          <p:spPr bwMode="auto">
            <a:xfrm flipV="1">
              <a:off x="748" y="2544"/>
              <a:ext cx="0" cy="336"/>
            </a:xfrm>
            <a:prstGeom prst="line">
              <a:avLst/>
            </a:prstGeom>
            <a:noFill/>
            <a:ln w="12700">
              <a:solidFill>
                <a:schemeClr val="tx1"/>
              </a:solidFill>
              <a:round/>
              <a:headEnd/>
              <a:tailEnd type="arrow"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3" name="Text Box 13"/>
            <p:cNvSpPr txBox="1">
              <a:spLocks noChangeArrowheads="1"/>
            </p:cNvSpPr>
            <p:nvPr/>
          </p:nvSpPr>
          <p:spPr bwMode="auto">
            <a:xfrm>
              <a:off x="609" y="2607"/>
              <a:ext cx="153" cy="237"/>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f</a:t>
              </a:r>
            </a:p>
          </p:txBody>
        </p:sp>
        <p:sp>
          <p:nvSpPr>
            <p:cNvPr id="34" name="Oval 14"/>
            <p:cNvSpPr>
              <a:spLocks noChangeArrowheads="1"/>
            </p:cNvSpPr>
            <p:nvPr/>
          </p:nvSpPr>
          <p:spPr bwMode="auto">
            <a:xfrm>
              <a:off x="892" y="2517"/>
              <a:ext cx="48" cy="48"/>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5" name="Oval 15"/>
            <p:cNvSpPr>
              <a:spLocks noChangeArrowheads="1"/>
            </p:cNvSpPr>
            <p:nvPr/>
          </p:nvSpPr>
          <p:spPr bwMode="auto">
            <a:xfrm>
              <a:off x="1845" y="2517"/>
              <a:ext cx="48" cy="48"/>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6" name="Line 16"/>
            <p:cNvSpPr>
              <a:spLocks noChangeShapeType="1"/>
            </p:cNvSpPr>
            <p:nvPr/>
          </p:nvSpPr>
          <p:spPr bwMode="auto">
            <a:xfrm flipV="1">
              <a:off x="2043" y="2544"/>
              <a:ext cx="0" cy="336"/>
            </a:xfrm>
            <a:prstGeom prst="line">
              <a:avLst/>
            </a:prstGeom>
            <a:noFill/>
            <a:ln w="12700">
              <a:solidFill>
                <a:schemeClr val="tx1"/>
              </a:solidFill>
              <a:round/>
              <a:headEnd/>
              <a:tailEnd type="arrow"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7" name="Line 17"/>
            <p:cNvSpPr>
              <a:spLocks noChangeShapeType="1"/>
            </p:cNvSpPr>
            <p:nvPr/>
          </p:nvSpPr>
          <p:spPr bwMode="auto">
            <a:xfrm>
              <a:off x="720" y="2496"/>
              <a:ext cx="192" cy="0"/>
            </a:xfrm>
            <a:prstGeom prst="line">
              <a:avLst/>
            </a:prstGeom>
            <a:noFill/>
            <a:ln w="12700">
              <a:solidFill>
                <a:schemeClr val="tx1"/>
              </a:solidFill>
              <a:round/>
              <a:headEnd type="none" w="med" len="sm"/>
              <a:tailEnd type="arrow" w="med"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38" name="Text Box 18"/>
            <p:cNvSpPr txBox="1">
              <a:spLocks noChangeArrowheads="1"/>
            </p:cNvSpPr>
            <p:nvPr/>
          </p:nvSpPr>
          <p:spPr bwMode="auto">
            <a:xfrm>
              <a:off x="736" y="2272"/>
              <a:ext cx="188" cy="237"/>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x</a:t>
              </a:r>
            </a:p>
          </p:txBody>
        </p:sp>
        <p:sp>
          <p:nvSpPr>
            <p:cNvPr id="39" name="Line 19"/>
            <p:cNvSpPr>
              <a:spLocks noChangeShapeType="1"/>
            </p:cNvSpPr>
            <p:nvPr/>
          </p:nvSpPr>
          <p:spPr bwMode="auto">
            <a:xfrm>
              <a:off x="1872" y="2496"/>
              <a:ext cx="172" cy="0"/>
            </a:xfrm>
            <a:prstGeom prst="line">
              <a:avLst/>
            </a:prstGeom>
            <a:noFill/>
            <a:ln w="12700">
              <a:solidFill>
                <a:schemeClr val="tx1"/>
              </a:solidFill>
              <a:round/>
              <a:headEnd type="arrow" w="med" len="sm"/>
              <a:tailEnd type="none" w="med"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40" name="Text Box 20"/>
            <p:cNvSpPr txBox="1">
              <a:spLocks noChangeArrowheads="1"/>
            </p:cNvSpPr>
            <p:nvPr/>
          </p:nvSpPr>
          <p:spPr bwMode="auto">
            <a:xfrm>
              <a:off x="1851" y="2272"/>
              <a:ext cx="223" cy="237"/>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x’</a:t>
              </a:r>
            </a:p>
          </p:txBody>
        </p:sp>
        <p:sp>
          <p:nvSpPr>
            <p:cNvPr id="41" name="Text Box 21"/>
            <p:cNvSpPr txBox="1">
              <a:spLocks noChangeArrowheads="1"/>
            </p:cNvSpPr>
            <p:nvPr/>
          </p:nvSpPr>
          <p:spPr bwMode="auto">
            <a:xfrm>
              <a:off x="1036" y="2910"/>
              <a:ext cx="703" cy="419"/>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Baseline</a:t>
              </a:r>
              <a:br>
                <a:rPr kumimoji="0" lang="en-US" sz="2000" b="0" i="0" u="none" strike="noStrike" kern="1200" cap="none" spc="0" normalizeH="0" baseline="0" noProof="0">
                  <a:ln>
                    <a:noFill/>
                  </a:ln>
                  <a:solidFill>
                    <a:prstClr val="black"/>
                  </a:solidFill>
                  <a:effectLst/>
                  <a:uLnTx/>
                  <a:uFillTx/>
                  <a:latin typeface="Arial" charset="0"/>
                  <a:ea typeface="+mn-ea"/>
                  <a:cs typeface="+mn-cs"/>
                </a:rPr>
              </a:br>
              <a:r>
                <a:rPr kumimoji="0" lang="en-US" sz="2000" b="0" i="0" u="none" strike="noStrike" kern="1200" cap="none" spc="0" normalizeH="0" baseline="0" noProof="0">
                  <a:ln>
                    <a:noFill/>
                  </a:ln>
                  <a:solidFill>
                    <a:prstClr val="black"/>
                  </a:solidFill>
                  <a:effectLst/>
                  <a:uLnTx/>
                  <a:uFillTx/>
                  <a:latin typeface="Arial" charset="0"/>
                  <a:ea typeface="+mn-ea"/>
                  <a:cs typeface="+mn-cs"/>
                </a:rPr>
                <a:t>B</a:t>
              </a:r>
            </a:p>
          </p:txBody>
        </p:sp>
        <p:sp>
          <p:nvSpPr>
            <p:cNvPr id="42" name="Line 22"/>
            <p:cNvSpPr>
              <a:spLocks noChangeShapeType="1"/>
            </p:cNvSpPr>
            <p:nvPr/>
          </p:nvSpPr>
          <p:spPr bwMode="auto">
            <a:xfrm flipV="1">
              <a:off x="2496" y="1536"/>
              <a:ext cx="0" cy="1392"/>
            </a:xfrm>
            <a:prstGeom prst="line">
              <a:avLst/>
            </a:prstGeom>
            <a:noFill/>
            <a:ln w="12700">
              <a:solidFill>
                <a:schemeClr val="tx1"/>
              </a:solidFill>
              <a:round/>
              <a:headEnd/>
              <a:tailEnd type="arrow"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43" name="Text Box 23"/>
            <p:cNvSpPr txBox="1">
              <a:spLocks noChangeArrowheads="1"/>
            </p:cNvSpPr>
            <p:nvPr/>
          </p:nvSpPr>
          <p:spPr bwMode="auto">
            <a:xfrm>
              <a:off x="2540" y="2031"/>
              <a:ext cx="188" cy="237"/>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z</a:t>
              </a:r>
            </a:p>
          </p:txBody>
        </p:sp>
        <p:sp>
          <p:nvSpPr>
            <p:cNvPr id="44" name="Text Box 24"/>
            <p:cNvSpPr txBox="1">
              <a:spLocks noChangeArrowheads="1"/>
            </p:cNvSpPr>
            <p:nvPr/>
          </p:nvSpPr>
          <p:spPr bwMode="auto">
            <a:xfrm>
              <a:off x="508" y="2915"/>
              <a:ext cx="486" cy="237"/>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C</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45" name="Text Box 25"/>
            <p:cNvSpPr txBox="1">
              <a:spLocks noChangeArrowheads="1"/>
            </p:cNvSpPr>
            <p:nvPr/>
          </p:nvSpPr>
          <p:spPr bwMode="auto">
            <a:xfrm>
              <a:off x="1824" y="2915"/>
              <a:ext cx="486" cy="237"/>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C’</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46" name="Text Box 26"/>
            <p:cNvSpPr txBox="1">
              <a:spLocks noChangeArrowheads="1"/>
            </p:cNvSpPr>
            <p:nvPr/>
          </p:nvSpPr>
          <p:spPr bwMode="auto">
            <a:xfrm>
              <a:off x="1104" y="1264"/>
              <a:ext cx="486" cy="237"/>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47" name="Line 27"/>
            <p:cNvSpPr>
              <a:spLocks noChangeShapeType="1"/>
            </p:cNvSpPr>
            <p:nvPr/>
          </p:nvSpPr>
          <p:spPr bwMode="auto">
            <a:xfrm>
              <a:off x="796" y="2901"/>
              <a:ext cx="1200" cy="0"/>
            </a:xfrm>
            <a:prstGeom prst="line">
              <a:avLst/>
            </a:prstGeom>
            <a:noFill/>
            <a:ln w="19050">
              <a:solidFill>
                <a:schemeClr val="tx1"/>
              </a:solidFill>
              <a:round/>
              <a:headEnd/>
              <a:tailEnd type="triangle"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48" name="Text Box 28"/>
            <p:cNvSpPr txBox="1">
              <a:spLocks noChangeArrowheads="1"/>
            </p:cNvSpPr>
            <p:nvPr/>
          </p:nvSpPr>
          <p:spPr bwMode="auto">
            <a:xfrm>
              <a:off x="2022" y="2608"/>
              <a:ext cx="153" cy="237"/>
            </a:xfrm>
            <a:prstGeom prst="rect">
              <a:avLst/>
            </a:prstGeom>
            <a:noFill/>
            <a:ln w="12700">
              <a:noFill/>
              <a:miter lim="800000"/>
              <a:headEnd/>
              <a:tailEnd/>
            </a:ln>
          </p:spPr>
          <p:txBody>
            <a:bodyPr wrap="none"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f</a:t>
              </a:r>
            </a:p>
          </p:txBody>
        </p:sp>
      </p:grpSp>
      <p:grpSp>
        <p:nvGrpSpPr>
          <p:cNvPr id="54" name="Group 53"/>
          <p:cNvGrpSpPr>
            <a:grpSpLocks noChangeAspect="1"/>
          </p:cNvGrpSpPr>
          <p:nvPr/>
        </p:nvGrpSpPr>
        <p:grpSpPr>
          <a:xfrm>
            <a:off x="2629828" y="2362200"/>
            <a:ext cx="2856572" cy="3795508"/>
            <a:chOff x="609600" y="753824"/>
            <a:chExt cx="3905925" cy="5189776"/>
          </a:xfrm>
        </p:grpSpPr>
        <p:grpSp>
          <p:nvGrpSpPr>
            <p:cNvPr id="49" name="Group 48"/>
            <p:cNvGrpSpPr>
              <a:grpSpLocks noChangeAspect="1"/>
            </p:cNvGrpSpPr>
            <p:nvPr/>
          </p:nvGrpSpPr>
          <p:grpSpPr>
            <a:xfrm>
              <a:off x="609600" y="1143000"/>
              <a:ext cx="3905925" cy="4800600"/>
              <a:chOff x="533400" y="957263"/>
              <a:chExt cx="4491038" cy="5519737"/>
            </a:xfrm>
          </p:grpSpPr>
          <p:sp>
            <p:nvSpPr>
              <p:cNvPr id="4" name="Freeform 4"/>
              <p:cNvSpPr>
                <a:spLocks/>
              </p:cNvSpPr>
              <p:nvPr/>
            </p:nvSpPr>
            <p:spPr bwMode="auto">
              <a:xfrm>
                <a:off x="3481388" y="957263"/>
                <a:ext cx="1220787" cy="839787"/>
              </a:xfrm>
              <a:custGeom>
                <a:avLst/>
                <a:gdLst>
                  <a:gd name="T0" fmla="*/ 2147483647 w 865"/>
                  <a:gd name="T1" fmla="*/ 0 h 529"/>
                  <a:gd name="T2" fmla="*/ 2147483647 w 865"/>
                  <a:gd name="T3" fmla="*/ 2147483647 h 529"/>
                  <a:gd name="T4" fmla="*/ 2147483647 w 865"/>
                  <a:gd name="T5" fmla="*/ 2147483647 h 529"/>
                  <a:gd name="T6" fmla="*/ 2147483647 w 865"/>
                  <a:gd name="T7" fmla="*/ 2147483647 h 529"/>
                  <a:gd name="T8" fmla="*/ 2147483647 w 865"/>
                  <a:gd name="T9" fmla="*/ 2147483647 h 529"/>
                  <a:gd name="T10" fmla="*/ 2147483647 w 865"/>
                  <a:gd name="T11" fmla="*/ 2147483647 h 529"/>
                  <a:gd name="T12" fmla="*/ 2147483647 w 865"/>
                  <a:gd name="T13" fmla="*/ 2147483647 h 529"/>
                  <a:gd name="T14" fmla="*/ 2147483647 w 865"/>
                  <a:gd name="T15" fmla="*/ 2147483647 h 529"/>
                  <a:gd name="T16" fmla="*/ 2147483647 w 865"/>
                  <a:gd name="T17" fmla="*/ 2147483647 h 529"/>
                  <a:gd name="T18" fmla="*/ 0 w 865"/>
                  <a:gd name="T19" fmla="*/ 2147483647 h 529"/>
                  <a:gd name="T20" fmla="*/ 0 w 865"/>
                  <a:gd name="T21" fmla="*/ 2147483647 h 529"/>
                  <a:gd name="T22" fmla="*/ 0 w 865"/>
                  <a:gd name="T23" fmla="*/ 2147483647 h 529"/>
                  <a:gd name="T24" fmla="*/ 2147483647 w 865"/>
                  <a:gd name="T25" fmla="*/ 2147483647 h 529"/>
                  <a:gd name="T26" fmla="*/ 2147483647 w 865"/>
                  <a:gd name="T27" fmla="*/ 2147483647 h 529"/>
                  <a:gd name="T28" fmla="*/ 2147483647 w 865"/>
                  <a:gd name="T29" fmla="*/ 2147483647 h 529"/>
                  <a:gd name="T30" fmla="*/ 2147483647 w 865"/>
                  <a:gd name="T31" fmla="*/ 2147483647 h 529"/>
                  <a:gd name="T32" fmla="*/ 2147483647 w 865"/>
                  <a:gd name="T33" fmla="*/ 2147483647 h 529"/>
                  <a:gd name="T34" fmla="*/ 2147483647 w 865"/>
                  <a:gd name="T35" fmla="*/ 2147483647 h 529"/>
                  <a:gd name="T36" fmla="*/ 2147483647 w 865"/>
                  <a:gd name="T37" fmla="*/ 2147483647 h 529"/>
                  <a:gd name="T38" fmla="*/ 2147483647 w 865"/>
                  <a:gd name="T39" fmla="*/ 2147483647 h 529"/>
                  <a:gd name="T40" fmla="*/ 2147483647 w 865"/>
                  <a:gd name="T41" fmla="*/ 2147483647 h 529"/>
                  <a:gd name="T42" fmla="*/ 2147483647 w 865"/>
                  <a:gd name="T43" fmla="*/ 2147483647 h 529"/>
                  <a:gd name="T44" fmla="*/ 2147483647 w 865"/>
                  <a:gd name="T45" fmla="*/ 2147483647 h 529"/>
                  <a:gd name="T46" fmla="*/ 2147483647 w 865"/>
                  <a:gd name="T47" fmla="*/ 2147483647 h 529"/>
                  <a:gd name="T48" fmla="*/ 2147483647 w 865"/>
                  <a:gd name="T49" fmla="*/ 2147483647 h 529"/>
                  <a:gd name="T50" fmla="*/ 2147483647 w 865"/>
                  <a:gd name="T51" fmla="*/ 2147483647 h 529"/>
                  <a:gd name="T52" fmla="*/ 2147483647 w 865"/>
                  <a:gd name="T53" fmla="*/ 2147483647 h 529"/>
                  <a:gd name="T54" fmla="*/ 2147483647 w 865"/>
                  <a:gd name="T55" fmla="*/ 2147483647 h 529"/>
                  <a:gd name="T56" fmla="*/ 2147483647 w 865"/>
                  <a:gd name="T57" fmla="*/ 2147483647 h 529"/>
                  <a:gd name="T58" fmla="*/ 2147483647 w 865"/>
                  <a:gd name="T59" fmla="*/ 2147483647 h 529"/>
                  <a:gd name="T60" fmla="*/ 2147483647 w 865"/>
                  <a:gd name="T61" fmla="*/ 2147483647 h 529"/>
                  <a:gd name="T62" fmla="*/ 2147483647 w 865"/>
                  <a:gd name="T63" fmla="*/ 2147483647 h 529"/>
                  <a:gd name="T64" fmla="*/ 2147483647 w 865"/>
                  <a:gd name="T65" fmla="*/ 2147483647 h 529"/>
                  <a:gd name="T66" fmla="*/ 2147483647 w 865"/>
                  <a:gd name="T67" fmla="*/ 2147483647 h 529"/>
                  <a:gd name="T68" fmla="*/ 2147483647 w 865"/>
                  <a:gd name="T69" fmla="*/ 2147483647 h 529"/>
                  <a:gd name="T70" fmla="*/ 2147483647 w 865"/>
                  <a:gd name="T71" fmla="*/ 2147483647 h 529"/>
                  <a:gd name="T72" fmla="*/ 2147483647 w 865"/>
                  <a:gd name="T73" fmla="*/ 2147483647 h 529"/>
                  <a:gd name="T74" fmla="*/ 2147483647 w 865"/>
                  <a:gd name="T75" fmla="*/ 2147483647 h 529"/>
                  <a:gd name="T76" fmla="*/ 2147483647 w 865"/>
                  <a:gd name="T77" fmla="*/ 2147483647 h 529"/>
                  <a:gd name="T78" fmla="*/ 2147483647 w 865"/>
                  <a:gd name="T79" fmla="*/ 0 h 52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65"/>
                  <a:gd name="T121" fmla="*/ 0 h 529"/>
                  <a:gd name="T122" fmla="*/ 865 w 865"/>
                  <a:gd name="T123" fmla="*/ 529 h 52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65" h="529">
                    <a:moveTo>
                      <a:pt x="84" y="0"/>
                    </a:moveTo>
                    <a:lnTo>
                      <a:pt x="72" y="24"/>
                    </a:lnTo>
                    <a:lnTo>
                      <a:pt x="72" y="48"/>
                    </a:lnTo>
                    <a:lnTo>
                      <a:pt x="48" y="72"/>
                    </a:lnTo>
                    <a:lnTo>
                      <a:pt x="36" y="96"/>
                    </a:lnTo>
                    <a:lnTo>
                      <a:pt x="36" y="120"/>
                    </a:lnTo>
                    <a:lnTo>
                      <a:pt x="36" y="144"/>
                    </a:lnTo>
                    <a:lnTo>
                      <a:pt x="24" y="168"/>
                    </a:lnTo>
                    <a:lnTo>
                      <a:pt x="12" y="192"/>
                    </a:lnTo>
                    <a:lnTo>
                      <a:pt x="0" y="216"/>
                    </a:lnTo>
                    <a:lnTo>
                      <a:pt x="0" y="240"/>
                    </a:lnTo>
                    <a:lnTo>
                      <a:pt x="0" y="264"/>
                    </a:lnTo>
                    <a:lnTo>
                      <a:pt x="12" y="288"/>
                    </a:lnTo>
                    <a:lnTo>
                      <a:pt x="12" y="312"/>
                    </a:lnTo>
                    <a:lnTo>
                      <a:pt x="24" y="336"/>
                    </a:lnTo>
                    <a:lnTo>
                      <a:pt x="24" y="360"/>
                    </a:lnTo>
                    <a:lnTo>
                      <a:pt x="36" y="384"/>
                    </a:lnTo>
                    <a:lnTo>
                      <a:pt x="36" y="408"/>
                    </a:lnTo>
                    <a:lnTo>
                      <a:pt x="48" y="432"/>
                    </a:lnTo>
                    <a:lnTo>
                      <a:pt x="60" y="456"/>
                    </a:lnTo>
                    <a:lnTo>
                      <a:pt x="852" y="528"/>
                    </a:lnTo>
                    <a:lnTo>
                      <a:pt x="804" y="480"/>
                    </a:lnTo>
                    <a:lnTo>
                      <a:pt x="792" y="456"/>
                    </a:lnTo>
                    <a:lnTo>
                      <a:pt x="780" y="420"/>
                    </a:lnTo>
                    <a:lnTo>
                      <a:pt x="768" y="396"/>
                    </a:lnTo>
                    <a:lnTo>
                      <a:pt x="756" y="372"/>
                    </a:lnTo>
                    <a:lnTo>
                      <a:pt x="744" y="348"/>
                    </a:lnTo>
                    <a:lnTo>
                      <a:pt x="744" y="324"/>
                    </a:lnTo>
                    <a:lnTo>
                      <a:pt x="744" y="288"/>
                    </a:lnTo>
                    <a:lnTo>
                      <a:pt x="744" y="264"/>
                    </a:lnTo>
                    <a:lnTo>
                      <a:pt x="744" y="240"/>
                    </a:lnTo>
                    <a:lnTo>
                      <a:pt x="768" y="216"/>
                    </a:lnTo>
                    <a:lnTo>
                      <a:pt x="768" y="192"/>
                    </a:lnTo>
                    <a:lnTo>
                      <a:pt x="780" y="168"/>
                    </a:lnTo>
                    <a:lnTo>
                      <a:pt x="804" y="156"/>
                    </a:lnTo>
                    <a:lnTo>
                      <a:pt x="804" y="132"/>
                    </a:lnTo>
                    <a:lnTo>
                      <a:pt x="828" y="108"/>
                    </a:lnTo>
                    <a:lnTo>
                      <a:pt x="852" y="96"/>
                    </a:lnTo>
                    <a:lnTo>
                      <a:pt x="864" y="72"/>
                    </a:lnTo>
                    <a:lnTo>
                      <a:pt x="84" y="0"/>
                    </a:lnTo>
                  </a:path>
                </a:pathLst>
              </a:custGeom>
              <a:gradFill rotWithShape="0">
                <a:gsLst>
                  <a:gs pos="0">
                    <a:srgbClr val="012501"/>
                  </a:gs>
                  <a:gs pos="100000">
                    <a:srgbClr val="037C03"/>
                  </a:gs>
                </a:gsLst>
                <a:lin ang="18900000" scaled="1"/>
              </a:grad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5" name="Line 5"/>
              <p:cNvSpPr>
                <a:spLocks noChangeShapeType="1"/>
              </p:cNvSpPr>
              <p:nvPr/>
            </p:nvSpPr>
            <p:spPr bwMode="auto">
              <a:xfrm>
                <a:off x="890588" y="4310063"/>
                <a:ext cx="3251200" cy="182880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 name="Freeform 9"/>
              <p:cNvSpPr>
                <a:spLocks/>
              </p:cNvSpPr>
              <p:nvPr/>
            </p:nvSpPr>
            <p:spPr bwMode="auto">
              <a:xfrm>
                <a:off x="1533525" y="1219200"/>
                <a:ext cx="2471738" cy="2462213"/>
              </a:xfrm>
              <a:custGeom>
                <a:avLst/>
                <a:gdLst>
                  <a:gd name="T0" fmla="*/ 0 w 1557"/>
                  <a:gd name="T1" fmla="*/ 2147483647 h 1551"/>
                  <a:gd name="T2" fmla="*/ 2147483647 w 1557"/>
                  <a:gd name="T3" fmla="*/ 0 h 1551"/>
                  <a:gd name="T4" fmla="*/ 0 60000 65536"/>
                  <a:gd name="T5" fmla="*/ 0 60000 65536"/>
                  <a:gd name="T6" fmla="*/ 0 w 1557"/>
                  <a:gd name="T7" fmla="*/ 0 h 1551"/>
                  <a:gd name="T8" fmla="*/ 1557 w 1557"/>
                  <a:gd name="T9" fmla="*/ 1551 h 1551"/>
                </a:gdLst>
                <a:ahLst/>
                <a:cxnLst>
                  <a:cxn ang="T4">
                    <a:pos x="T0" y="T1"/>
                  </a:cxn>
                  <a:cxn ang="T5">
                    <a:pos x="T2" y="T3"/>
                  </a:cxn>
                </a:cxnLst>
                <a:rect l="T6" t="T7" r="T8" b="T9"/>
                <a:pathLst>
                  <a:path w="1557" h="1551">
                    <a:moveTo>
                      <a:pt x="0" y="1551"/>
                    </a:moveTo>
                    <a:lnTo>
                      <a:pt x="1557" y="0"/>
                    </a:lnTo>
                  </a:path>
                </a:pathLst>
              </a:cu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 name="Freeform 10"/>
              <p:cNvSpPr>
                <a:spLocks/>
              </p:cNvSpPr>
              <p:nvPr/>
            </p:nvSpPr>
            <p:spPr bwMode="auto">
              <a:xfrm>
                <a:off x="687388" y="2490788"/>
                <a:ext cx="1220787" cy="2001837"/>
              </a:xfrm>
              <a:custGeom>
                <a:avLst/>
                <a:gdLst>
                  <a:gd name="T0" fmla="*/ 0 w 865"/>
                  <a:gd name="T1" fmla="*/ 2147483647 h 1261"/>
                  <a:gd name="T2" fmla="*/ 2147483647 w 865"/>
                  <a:gd name="T3" fmla="*/ 2147483647 h 1261"/>
                  <a:gd name="T4" fmla="*/ 2147483647 w 865"/>
                  <a:gd name="T5" fmla="*/ 2147483647 h 1261"/>
                  <a:gd name="T6" fmla="*/ 0 w 865"/>
                  <a:gd name="T7" fmla="*/ 0 h 1261"/>
                  <a:gd name="T8" fmla="*/ 0 w 865"/>
                  <a:gd name="T9" fmla="*/ 2147483647 h 1261"/>
                  <a:gd name="T10" fmla="*/ 0 60000 65536"/>
                  <a:gd name="T11" fmla="*/ 0 60000 65536"/>
                  <a:gd name="T12" fmla="*/ 0 60000 65536"/>
                  <a:gd name="T13" fmla="*/ 0 60000 65536"/>
                  <a:gd name="T14" fmla="*/ 0 60000 65536"/>
                  <a:gd name="T15" fmla="*/ 0 w 865"/>
                  <a:gd name="T16" fmla="*/ 0 h 1261"/>
                  <a:gd name="T17" fmla="*/ 865 w 865"/>
                  <a:gd name="T18" fmla="*/ 1261 h 1261"/>
                </a:gdLst>
                <a:ahLst/>
                <a:cxnLst>
                  <a:cxn ang="T10">
                    <a:pos x="T0" y="T1"/>
                  </a:cxn>
                  <a:cxn ang="T11">
                    <a:pos x="T2" y="T3"/>
                  </a:cxn>
                  <a:cxn ang="T12">
                    <a:pos x="T4" y="T5"/>
                  </a:cxn>
                  <a:cxn ang="T13">
                    <a:pos x="T6" y="T7"/>
                  </a:cxn>
                  <a:cxn ang="T14">
                    <a:pos x="T8" y="T9"/>
                  </a:cxn>
                </a:cxnLst>
                <a:rect l="T15" t="T16" r="T17" b="T18"/>
                <a:pathLst>
                  <a:path w="865" h="1261">
                    <a:moveTo>
                      <a:pt x="0" y="828"/>
                    </a:moveTo>
                    <a:lnTo>
                      <a:pt x="864" y="1260"/>
                    </a:lnTo>
                    <a:lnTo>
                      <a:pt x="864" y="414"/>
                    </a:lnTo>
                    <a:lnTo>
                      <a:pt x="0" y="0"/>
                    </a:lnTo>
                    <a:lnTo>
                      <a:pt x="0" y="828"/>
                    </a:lnTo>
                  </a:path>
                </a:pathLst>
              </a:custGeom>
              <a:solidFill>
                <a:srgbClr val="FEBF02"/>
              </a:solidFill>
              <a:ln w="12700" cap="rnd">
                <a:solidFill>
                  <a:schemeClr val="bg2"/>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8" name="Freeform 12"/>
              <p:cNvSpPr>
                <a:spLocks/>
              </p:cNvSpPr>
              <p:nvPr/>
            </p:nvSpPr>
            <p:spPr bwMode="auto">
              <a:xfrm>
                <a:off x="3990975" y="1219200"/>
                <a:ext cx="117475" cy="3910013"/>
              </a:xfrm>
              <a:custGeom>
                <a:avLst/>
                <a:gdLst>
                  <a:gd name="T0" fmla="*/ 2147483647 w 74"/>
                  <a:gd name="T1" fmla="*/ 2147483647 h 2463"/>
                  <a:gd name="T2" fmla="*/ 0 w 74"/>
                  <a:gd name="T3" fmla="*/ 0 h 2463"/>
                  <a:gd name="T4" fmla="*/ 0 60000 65536"/>
                  <a:gd name="T5" fmla="*/ 0 60000 65536"/>
                  <a:gd name="T6" fmla="*/ 0 w 74"/>
                  <a:gd name="T7" fmla="*/ 0 h 2463"/>
                  <a:gd name="T8" fmla="*/ 74 w 74"/>
                  <a:gd name="T9" fmla="*/ 2463 h 2463"/>
                </a:gdLst>
                <a:ahLst/>
                <a:cxnLst>
                  <a:cxn ang="T4">
                    <a:pos x="T0" y="T1"/>
                  </a:cxn>
                  <a:cxn ang="T5">
                    <a:pos x="T2" y="T3"/>
                  </a:cxn>
                </a:cxnLst>
                <a:rect l="T6" t="T7" r="T8" b="T9"/>
                <a:pathLst>
                  <a:path w="74" h="2463">
                    <a:moveTo>
                      <a:pt x="74" y="2463"/>
                    </a:moveTo>
                    <a:lnTo>
                      <a:pt x="0" y="0"/>
                    </a:lnTo>
                  </a:path>
                </a:pathLst>
              </a:cu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9" name="Freeform 13"/>
              <p:cNvSpPr>
                <a:spLocks/>
              </p:cNvSpPr>
              <p:nvPr/>
            </p:nvSpPr>
            <p:spPr bwMode="auto">
              <a:xfrm>
                <a:off x="3803650" y="4208463"/>
                <a:ext cx="1220788" cy="2001837"/>
              </a:xfrm>
              <a:custGeom>
                <a:avLst/>
                <a:gdLst>
                  <a:gd name="T0" fmla="*/ 0 w 865"/>
                  <a:gd name="T1" fmla="*/ 2147483647 h 1261"/>
                  <a:gd name="T2" fmla="*/ 2147483647 w 865"/>
                  <a:gd name="T3" fmla="*/ 2147483647 h 1261"/>
                  <a:gd name="T4" fmla="*/ 2147483647 w 865"/>
                  <a:gd name="T5" fmla="*/ 2147483647 h 1261"/>
                  <a:gd name="T6" fmla="*/ 0 w 865"/>
                  <a:gd name="T7" fmla="*/ 0 h 1261"/>
                  <a:gd name="T8" fmla="*/ 0 w 865"/>
                  <a:gd name="T9" fmla="*/ 2147483647 h 1261"/>
                  <a:gd name="T10" fmla="*/ 0 60000 65536"/>
                  <a:gd name="T11" fmla="*/ 0 60000 65536"/>
                  <a:gd name="T12" fmla="*/ 0 60000 65536"/>
                  <a:gd name="T13" fmla="*/ 0 60000 65536"/>
                  <a:gd name="T14" fmla="*/ 0 60000 65536"/>
                  <a:gd name="T15" fmla="*/ 0 w 865"/>
                  <a:gd name="T16" fmla="*/ 0 h 1261"/>
                  <a:gd name="T17" fmla="*/ 865 w 865"/>
                  <a:gd name="T18" fmla="*/ 1261 h 1261"/>
                </a:gdLst>
                <a:ahLst/>
                <a:cxnLst>
                  <a:cxn ang="T10">
                    <a:pos x="T0" y="T1"/>
                  </a:cxn>
                  <a:cxn ang="T11">
                    <a:pos x="T2" y="T3"/>
                  </a:cxn>
                  <a:cxn ang="T12">
                    <a:pos x="T4" y="T5"/>
                  </a:cxn>
                  <a:cxn ang="T13">
                    <a:pos x="T6" y="T7"/>
                  </a:cxn>
                  <a:cxn ang="T14">
                    <a:pos x="T8" y="T9"/>
                  </a:cxn>
                </a:cxnLst>
                <a:rect l="T15" t="T16" r="T17" b="T18"/>
                <a:pathLst>
                  <a:path w="865" h="1261">
                    <a:moveTo>
                      <a:pt x="0" y="828"/>
                    </a:moveTo>
                    <a:lnTo>
                      <a:pt x="864" y="1260"/>
                    </a:lnTo>
                    <a:lnTo>
                      <a:pt x="864" y="414"/>
                    </a:lnTo>
                    <a:lnTo>
                      <a:pt x="0" y="0"/>
                    </a:lnTo>
                    <a:lnTo>
                      <a:pt x="0" y="828"/>
                    </a:lnTo>
                  </a:path>
                </a:pathLst>
              </a:custGeom>
              <a:solidFill>
                <a:srgbClr val="FEBF02"/>
              </a:solidFill>
              <a:ln w="12700" cap="rnd">
                <a:solidFill>
                  <a:schemeClr val="bg2"/>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 name="Line 14"/>
              <p:cNvSpPr>
                <a:spLocks noChangeShapeType="1"/>
              </p:cNvSpPr>
              <p:nvPr/>
            </p:nvSpPr>
            <p:spPr bwMode="auto">
              <a:xfrm flipV="1">
                <a:off x="890588" y="3681413"/>
                <a:ext cx="642937" cy="62865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1" name="Line 15"/>
              <p:cNvSpPr>
                <a:spLocks noChangeShapeType="1"/>
              </p:cNvSpPr>
              <p:nvPr/>
            </p:nvSpPr>
            <p:spPr bwMode="auto">
              <a:xfrm flipH="1" flipV="1">
                <a:off x="4108450" y="5129213"/>
                <a:ext cx="33338" cy="100965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2" name="Freeform 18"/>
              <p:cNvSpPr>
                <a:spLocks/>
              </p:cNvSpPr>
              <p:nvPr/>
            </p:nvSpPr>
            <p:spPr bwMode="auto">
              <a:xfrm>
                <a:off x="533400" y="4260850"/>
                <a:ext cx="393700" cy="387350"/>
              </a:xfrm>
              <a:custGeom>
                <a:avLst/>
                <a:gdLst>
                  <a:gd name="T0" fmla="*/ 0 w 279"/>
                  <a:gd name="T1" fmla="*/ 2147483647 h 244"/>
                  <a:gd name="T2" fmla="*/ 2147483647 w 279"/>
                  <a:gd name="T3" fmla="*/ 2147483647 h 244"/>
                  <a:gd name="T4" fmla="*/ 2147483647 w 279"/>
                  <a:gd name="T5" fmla="*/ 0 h 244"/>
                  <a:gd name="T6" fmla="*/ 2147483647 w 279"/>
                  <a:gd name="T7" fmla="*/ 2147483647 h 244"/>
                  <a:gd name="T8" fmla="*/ 2147483647 w 279"/>
                  <a:gd name="T9" fmla="*/ 2147483647 h 244"/>
                  <a:gd name="T10" fmla="*/ 2147483647 w 279"/>
                  <a:gd name="T11" fmla="*/ 2147483647 h 244"/>
                  <a:gd name="T12" fmla="*/ 2147483647 w 279"/>
                  <a:gd name="T13" fmla="*/ 2147483647 h 244"/>
                  <a:gd name="T14" fmla="*/ 2147483647 w 279"/>
                  <a:gd name="T15" fmla="*/ 2147483647 h 244"/>
                  <a:gd name="T16" fmla="*/ 2147483647 w 279"/>
                  <a:gd name="T17" fmla="*/ 2147483647 h 244"/>
                  <a:gd name="T18" fmla="*/ 2147483647 w 279"/>
                  <a:gd name="T19" fmla="*/ 2147483647 h 244"/>
                  <a:gd name="T20" fmla="*/ 2147483647 w 279"/>
                  <a:gd name="T21" fmla="*/ 2147483647 h 244"/>
                  <a:gd name="T22" fmla="*/ 2147483647 w 279"/>
                  <a:gd name="T23" fmla="*/ 2147483647 h 244"/>
                  <a:gd name="T24" fmla="*/ 2147483647 w 279"/>
                  <a:gd name="T25" fmla="*/ 2147483647 h 244"/>
                  <a:gd name="T26" fmla="*/ 2147483647 w 279"/>
                  <a:gd name="T27" fmla="*/ 2147483647 h 244"/>
                  <a:gd name="T28" fmla="*/ 2147483647 w 279"/>
                  <a:gd name="T29" fmla="*/ 2147483647 h 244"/>
                  <a:gd name="T30" fmla="*/ 2147483647 w 279"/>
                  <a:gd name="T31" fmla="*/ 2147483647 h 244"/>
                  <a:gd name="T32" fmla="*/ 2147483647 w 279"/>
                  <a:gd name="T33" fmla="*/ 2147483647 h 244"/>
                  <a:gd name="T34" fmla="*/ 2147483647 w 279"/>
                  <a:gd name="T35" fmla="*/ 2147483647 h 244"/>
                  <a:gd name="T36" fmla="*/ 2147483647 w 279"/>
                  <a:gd name="T37" fmla="*/ 2147483647 h 244"/>
                  <a:gd name="T38" fmla="*/ 2147483647 w 279"/>
                  <a:gd name="T39" fmla="*/ 2147483647 h 244"/>
                  <a:gd name="T40" fmla="*/ 2147483647 w 279"/>
                  <a:gd name="T41" fmla="*/ 2147483647 h 244"/>
                  <a:gd name="T42" fmla="*/ 2147483647 w 279"/>
                  <a:gd name="T43" fmla="*/ 2147483647 h 244"/>
                  <a:gd name="T44" fmla="*/ 2147483647 w 279"/>
                  <a:gd name="T45" fmla="*/ 2147483647 h 244"/>
                  <a:gd name="T46" fmla="*/ 2147483647 w 279"/>
                  <a:gd name="T47" fmla="*/ 2147483647 h 244"/>
                  <a:gd name="T48" fmla="*/ 2147483647 w 279"/>
                  <a:gd name="T49" fmla="*/ 2147483647 h 244"/>
                  <a:gd name="T50" fmla="*/ 2147483647 w 279"/>
                  <a:gd name="T51" fmla="*/ 2147483647 h 244"/>
                  <a:gd name="T52" fmla="*/ 2147483647 w 279"/>
                  <a:gd name="T53" fmla="*/ 2147483647 h 244"/>
                  <a:gd name="T54" fmla="*/ 2147483647 w 279"/>
                  <a:gd name="T55" fmla="*/ 2147483647 h 244"/>
                  <a:gd name="T56" fmla="*/ 2147483647 w 279"/>
                  <a:gd name="T57" fmla="*/ 2147483647 h 244"/>
                  <a:gd name="T58" fmla="*/ 2147483647 w 279"/>
                  <a:gd name="T59" fmla="*/ 2147483647 h 244"/>
                  <a:gd name="T60" fmla="*/ 2147483647 w 279"/>
                  <a:gd name="T61" fmla="*/ 2147483647 h 244"/>
                  <a:gd name="T62" fmla="*/ 2147483647 w 279"/>
                  <a:gd name="T63" fmla="*/ 2147483647 h 244"/>
                  <a:gd name="T64" fmla="*/ 2147483647 w 279"/>
                  <a:gd name="T65" fmla="*/ 2147483647 h 244"/>
                  <a:gd name="T66" fmla="*/ 2147483647 w 279"/>
                  <a:gd name="T67" fmla="*/ 2147483647 h 244"/>
                  <a:gd name="T68" fmla="*/ 2147483647 w 279"/>
                  <a:gd name="T69" fmla="*/ 2147483647 h 244"/>
                  <a:gd name="T70" fmla="*/ 2147483647 w 279"/>
                  <a:gd name="T71" fmla="*/ 2147483647 h 244"/>
                  <a:gd name="T72" fmla="*/ 2147483647 w 279"/>
                  <a:gd name="T73" fmla="*/ 2147483647 h 244"/>
                  <a:gd name="T74" fmla="*/ 2147483647 w 279"/>
                  <a:gd name="T75" fmla="*/ 2147483647 h 244"/>
                  <a:gd name="T76" fmla="*/ 2147483647 w 279"/>
                  <a:gd name="T77" fmla="*/ 2147483647 h 244"/>
                  <a:gd name="T78" fmla="*/ 2147483647 w 279"/>
                  <a:gd name="T79" fmla="*/ 2147483647 h 244"/>
                  <a:gd name="T80" fmla="*/ 2147483647 w 279"/>
                  <a:gd name="T81" fmla="*/ 2147483647 h 244"/>
                  <a:gd name="T82" fmla="*/ 2147483647 w 279"/>
                  <a:gd name="T83" fmla="*/ 2147483647 h 244"/>
                  <a:gd name="T84" fmla="*/ 2147483647 w 279"/>
                  <a:gd name="T85" fmla="*/ 2147483647 h 244"/>
                  <a:gd name="T86" fmla="*/ 2147483647 w 279"/>
                  <a:gd name="T87" fmla="*/ 2147483647 h 244"/>
                  <a:gd name="T88" fmla="*/ 2147483647 w 279"/>
                  <a:gd name="T89" fmla="*/ 2147483647 h 244"/>
                  <a:gd name="T90" fmla="*/ 2147483647 w 279"/>
                  <a:gd name="T91" fmla="*/ 2147483647 h 244"/>
                  <a:gd name="T92" fmla="*/ 2147483647 w 279"/>
                  <a:gd name="T93" fmla="*/ 2147483647 h 244"/>
                  <a:gd name="T94" fmla="*/ 2147483647 w 279"/>
                  <a:gd name="T95" fmla="*/ 2147483647 h 244"/>
                  <a:gd name="T96" fmla="*/ 2147483647 w 279"/>
                  <a:gd name="T97" fmla="*/ 2147483647 h 244"/>
                  <a:gd name="T98" fmla="*/ 0 w 279"/>
                  <a:gd name="T99" fmla="*/ 2147483647 h 2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79"/>
                  <a:gd name="T151" fmla="*/ 0 h 244"/>
                  <a:gd name="T152" fmla="*/ 279 w 279"/>
                  <a:gd name="T153" fmla="*/ 244 h 2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79" h="244">
                    <a:moveTo>
                      <a:pt x="0" y="243"/>
                    </a:moveTo>
                    <a:lnTo>
                      <a:pt x="148" y="1"/>
                    </a:lnTo>
                    <a:lnTo>
                      <a:pt x="160" y="0"/>
                    </a:lnTo>
                    <a:lnTo>
                      <a:pt x="167" y="3"/>
                    </a:lnTo>
                    <a:lnTo>
                      <a:pt x="168" y="6"/>
                    </a:lnTo>
                    <a:lnTo>
                      <a:pt x="173" y="5"/>
                    </a:lnTo>
                    <a:lnTo>
                      <a:pt x="177" y="9"/>
                    </a:lnTo>
                    <a:lnTo>
                      <a:pt x="182" y="7"/>
                    </a:lnTo>
                    <a:lnTo>
                      <a:pt x="184" y="12"/>
                    </a:lnTo>
                    <a:lnTo>
                      <a:pt x="190" y="13"/>
                    </a:lnTo>
                    <a:lnTo>
                      <a:pt x="196" y="14"/>
                    </a:lnTo>
                    <a:lnTo>
                      <a:pt x="201" y="15"/>
                    </a:lnTo>
                    <a:lnTo>
                      <a:pt x="205" y="19"/>
                    </a:lnTo>
                    <a:lnTo>
                      <a:pt x="210" y="20"/>
                    </a:lnTo>
                    <a:lnTo>
                      <a:pt x="215" y="23"/>
                    </a:lnTo>
                    <a:lnTo>
                      <a:pt x="222" y="25"/>
                    </a:lnTo>
                    <a:lnTo>
                      <a:pt x="226" y="29"/>
                    </a:lnTo>
                    <a:lnTo>
                      <a:pt x="229" y="32"/>
                    </a:lnTo>
                    <a:lnTo>
                      <a:pt x="231" y="36"/>
                    </a:lnTo>
                    <a:lnTo>
                      <a:pt x="235" y="39"/>
                    </a:lnTo>
                    <a:lnTo>
                      <a:pt x="238" y="45"/>
                    </a:lnTo>
                    <a:lnTo>
                      <a:pt x="242" y="46"/>
                    </a:lnTo>
                    <a:lnTo>
                      <a:pt x="248" y="55"/>
                    </a:lnTo>
                    <a:lnTo>
                      <a:pt x="249" y="58"/>
                    </a:lnTo>
                    <a:lnTo>
                      <a:pt x="255" y="63"/>
                    </a:lnTo>
                    <a:lnTo>
                      <a:pt x="256" y="67"/>
                    </a:lnTo>
                    <a:lnTo>
                      <a:pt x="261" y="71"/>
                    </a:lnTo>
                    <a:lnTo>
                      <a:pt x="261" y="75"/>
                    </a:lnTo>
                    <a:lnTo>
                      <a:pt x="264" y="81"/>
                    </a:lnTo>
                    <a:lnTo>
                      <a:pt x="264" y="86"/>
                    </a:lnTo>
                    <a:lnTo>
                      <a:pt x="266" y="90"/>
                    </a:lnTo>
                    <a:lnTo>
                      <a:pt x="266" y="95"/>
                    </a:lnTo>
                    <a:lnTo>
                      <a:pt x="268" y="99"/>
                    </a:lnTo>
                    <a:lnTo>
                      <a:pt x="267" y="103"/>
                    </a:lnTo>
                    <a:lnTo>
                      <a:pt x="268" y="109"/>
                    </a:lnTo>
                    <a:lnTo>
                      <a:pt x="269" y="113"/>
                    </a:lnTo>
                    <a:lnTo>
                      <a:pt x="273" y="119"/>
                    </a:lnTo>
                    <a:lnTo>
                      <a:pt x="274" y="124"/>
                    </a:lnTo>
                    <a:lnTo>
                      <a:pt x="275" y="128"/>
                    </a:lnTo>
                    <a:lnTo>
                      <a:pt x="276" y="134"/>
                    </a:lnTo>
                    <a:lnTo>
                      <a:pt x="277" y="138"/>
                    </a:lnTo>
                    <a:lnTo>
                      <a:pt x="277" y="143"/>
                    </a:lnTo>
                    <a:lnTo>
                      <a:pt x="277" y="147"/>
                    </a:lnTo>
                    <a:lnTo>
                      <a:pt x="274" y="153"/>
                    </a:lnTo>
                    <a:lnTo>
                      <a:pt x="276" y="156"/>
                    </a:lnTo>
                    <a:lnTo>
                      <a:pt x="277" y="162"/>
                    </a:lnTo>
                    <a:lnTo>
                      <a:pt x="278" y="167"/>
                    </a:lnTo>
                    <a:lnTo>
                      <a:pt x="275" y="172"/>
                    </a:lnTo>
                    <a:lnTo>
                      <a:pt x="271" y="181"/>
                    </a:lnTo>
                    <a:lnTo>
                      <a:pt x="0" y="243"/>
                    </a:lnTo>
                  </a:path>
                </a:pathLst>
              </a:custGeom>
              <a:no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 name="Arc 19"/>
              <p:cNvSpPr>
                <a:spLocks/>
              </p:cNvSpPr>
              <p:nvPr/>
            </p:nvSpPr>
            <p:spPr bwMode="auto">
              <a:xfrm rot="720000">
                <a:off x="733425" y="4276725"/>
                <a:ext cx="211138" cy="236538"/>
              </a:xfrm>
              <a:custGeom>
                <a:avLst/>
                <a:gdLst>
                  <a:gd name="T0" fmla="*/ 0 w 21745"/>
                  <a:gd name="T1" fmla="*/ 0 h 21600"/>
                  <a:gd name="T2" fmla="*/ 2147483647 w 21745"/>
                  <a:gd name="T3" fmla="*/ 2147483647 h 21600"/>
                  <a:gd name="T4" fmla="*/ 1179876122 w 21745"/>
                  <a:gd name="T5" fmla="*/ 2147483647 h 21600"/>
                  <a:gd name="T6" fmla="*/ 0 60000 65536"/>
                  <a:gd name="T7" fmla="*/ 0 60000 65536"/>
                  <a:gd name="T8" fmla="*/ 0 60000 65536"/>
                  <a:gd name="T9" fmla="*/ 0 w 21745"/>
                  <a:gd name="T10" fmla="*/ 0 h 21600"/>
                  <a:gd name="T11" fmla="*/ 21745 w 21745"/>
                  <a:gd name="T12" fmla="*/ 21600 h 21600"/>
                </a:gdLst>
                <a:ahLst/>
                <a:cxnLst>
                  <a:cxn ang="T6">
                    <a:pos x="T0" y="T1"/>
                  </a:cxn>
                  <a:cxn ang="T7">
                    <a:pos x="T2" y="T3"/>
                  </a:cxn>
                  <a:cxn ang="T8">
                    <a:pos x="T4" y="T5"/>
                  </a:cxn>
                </a:cxnLst>
                <a:rect l="T9" t="T10" r="T11" b="T12"/>
                <a:pathLst>
                  <a:path w="21745" h="21600" fill="none" extrusionOk="0">
                    <a:moveTo>
                      <a:pt x="0" y="0"/>
                    </a:moveTo>
                    <a:cubicBezTo>
                      <a:pt x="48" y="0"/>
                      <a:pt x="96" y="-1"/>
                      <a:pt x="145" y="0"/>
                    </a:cubicBezTo>
                    <a:cubicBezTo>
                      <a:pt x="12074" y="0"/>
                      <a:pt x="21745" y="9670"/>
                      <a:pt x="21745" y="21600"/>
                    </a:cubicBezTo>
                  </a:path>
                  <a:path w="21745" h="21600" stroke="0" extrusionOk="0">
                    <a:moveTo>
                      <a:pt x="0" y="0"/>
                    </a:moveTo>
                    <a:cubicBezTo>
                      <a:pt x="48" y="0"/>
                      <a:pt x="96" y="-1"/>
                      <a:pt x="145" y="0"/>
                    </a:cubicBezTo>
                    <a:cubicBezTo>
                      <a:pt x="12074" y="0"/>
                      <a:pt x="21745" y="9670"/>
                      <a:pt x="21745" y="21600"/>
                    </a:cubicBezTo>
                    <a:lnTo>
                      <a:pt x="145" y="21600"/>
                    </a:lnTo>
                    <a:close/>
                  </a:path>
                </a:pathLst>
              </a:custGeom>
              <a:noFill/>
              <a:ln w="25400" cap="rnd">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4" name="Line 20"/>
              <p:cNvSpPr>
                <a:spLocks noChangeShapeType="1"/>
              </p:cNvSpPr>
              <p:nvPr/>
            </p:nvSpPr>
            <p:spPr bwMode="auto">
              <a:xfrm flipH="1">
                <a:off x="533400" y="4095750"/>
                <a:ext cx="303213" cy="5508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 name="Oval 21"/>
              <p:cNvSpPr>
                <a:spLocks noChangeArrowheads="1"/>
              </p:cNvSpPr>
              <p:nvPr/>
            </p:nvSpPr>
            <p:spPr bwMode="auto">
              <a:xfrm rot="19740000">
                <a:off x="811213" y="4281488"/>
                <a:ext cx="100012" cy="198437"/>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Line 22"/>
              <p:cNvSpPr>
                <a:spLocks noChangeShapeType="1"/>
              </p:cNvSpPr>
              <p:nvPr/>
            </p:nvSpPr>
            <p:spPr bwMode="auto">
              <a:xfrm flipV="1">
                <a:off x="533400" y="4502150"/>
                <a:ext cx="555625" cy="1444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Freeform 23"/>
              <p:cNvSpPr>
                <a:spLocks/>
              </p:cNvSpPr>
              <p:nvPr/>
            </p:nvSpPr>
            <p:spPr bwMode="auto">
              <a:xfrm>
                <a:off x="3784600" y="6089650"/>
                <a:ext cx="393700" cy="387350"/>
              </a:xfrm>
              <a:custGeom>
                <a:avLst/>
                <a:gdLst>
                  <a:gd name="T0" fmla="*/ 0 w 279"/>
                  <a:gd name="T1" fmla="*/ 2147483647 h 244"/>
                  <a:gd name="T2" fmla="*/ 2147483647 w 279"/>
                  <a:gd name="T3" fmla="*/ 2147483647 h 244"/>
                  <a:gd name="T4" fmla="*/ 2147483647 w 279"/>
                  <a:gd name="T5" fmla="*/ 0 h 244"/>
                  <a:gd name="T6" fmla="*/ 2147483647 w 279"/>
                  <a:gd name="T7" fmla="*/ 2147483647 h 244"/>
                  <a:gd name="T8" fmla="*/ 2147483647 w 279"/>
                  <a:gd name="T9" fmla="*/ 2147483647 h 244"/>
                  <a:gd name="T10" fmla="*/ 2147483647 w 279"/>
                  <a:gd name="T11" fmla="*/ 2147483647 h 244"/>
                  <a:gd name="T12" fmla="*/ 2147483647 w 279"/>
                  <a:gd name="T13" fmla="*/ 2147483647 h 244"/>
                  <a:gd name="T14" fmla="*/ 2147483647 w 279"/>
                  <a:gd name="T15" fmla="*/ 2147483647 h 244"/>
                  <a:gd name="T16" fmla="*/ 2147483647 w 279"/>
                  <a:gd name="T17" fmla="*/ 2147483647 h 244"/>
                  <a:gd name="T18" fmla="*/ 2147483647 w 279"/>
                  <a:gd name="T19" fmla="*/ 2147483647 h 244"/>
                  <a:gd name="T20" fmla="*/ 2147483647 w 279"/>
                  <a:gd name="T21" fmla="*/ 2147483647 h 244"/>
                  <a:gd name="T22" fmla="*/ 2147483647 w 279"/>
                  <a:gd name="T23" fmla="*/ 2147483647 h 244"/>
                  <a:gd name="T24" fmla="*/ 2147483647 w 279"/>
                  <a:gd name="T25" fmla="*/ 2147483647 h 244"/>
                  <a:gd name="T26" fmla="*/ 2147483647 w 279"/>
                  <a:gd name="T27" fmla="*/ 2147483647 h 244"/>
                  <a:gd name="T28" fmla="*/ 2147483647 w 279"/>
                  <a:gd name="T29" fmla="*/ 2147483647 h 244"/>
                  <a:gd name="T30" fmla="*/ 2147483647 w 279"/>
                  <a:gd name="T31" fmla="*/ 2147483647 h 244"/>
                  <a:gd name="T32" fmla="*/ 2147483647 w 279"/>
                  <a:gd name="T33" fmla="*/ 2147483647 h 244"/>
                  <a:gd name="T34" fmla="*/ 2147483647 w 279"/>
                  <a:gd name="T35" fmla="*/ 2147483647 h 244"/>
                  <a:gd name="T36" fmla="*/ 2147483647 w 279"/>
                  <a:gd name="T37" fmla="*/ 2147483647 h 244"/>
                  <a:gd name="T38" fmla="*/ 2147483647 w 279"/>
                  <a:gd name="T39" fmla="*/ 2147483647 h 244"/>
                  <a:gd name="T40" fmla="*/ 2147483647 w 279"/>
                  <a:gd name="T41" fmla="*/ 2147483647 h 244"/>
                  <a:gd name="T42" fmla="*/ 2147483647 w 279"/>
                  <a:gd name="T43" fmla="*/ 2147483647 h 244"/>
                  <a:gd name="T44" fmla="*/ 2147483647 w 279"/>
                  <a:gd name="T45" fmla="*/ 2147483647 h 244"/>
                  <a:gd name="T46" fmla="*/ 2147483647 w 279"/>
                  <a:gd name="T47" fmla="*/ 2147483647 h 244"/>
                  <a:gd name="T48" fmla="*/ 2147483647 w 279"/>
                  <a:gd name="T49" fmla="*/ 2147483647 h 244"/>
                  <a:gd name="T50" fmla="*/ 2147483647 w 279"/>
                  <a:gd name="T51" fmla="*/ 2147483647 h 244"/>
                  <a:gd name="T52" fmla="*/ 2147483647 w 279"/>
                  <a:gd name="T53" fmla="*/ 2147483647 h 244"/>
                  <a:gd name="T54" fmla="*/ 2147483647 w 279"/>
                  <a:gd name="T55" fmla="*/ 2147483647 h 244"/>
                  <a:gd name="T56" fmla="*/ 2147483647 w 279"/>
                  <a:gd name="T57" fmla="*/ 2147483647 h 244"/>
                  <a:gd name="T58" fmla="*/ 2147483647 w 279"/>
                  <a:gd name="T59" fmla="*/ 2147483647 h 244"/>
                  <a:gd name="T60" fmla="*/ 2147483647 w 279"/>
                  <a:gd name="T61" fmla="*/ 2147483647 h 244"/>
                  <a:gd name="T62" fmla="*/ 2147483647 w 279"/>
                  <a:gd name="T63" fmla="*/ 2147483647 h 244"/>
                  <a:gd name="T64" fmla="*/ 2147483647 w 279"/>
                  <a:gd name="T65" fmla="*/ 2147483647 h 244"/>
                  <a:gd name="T66" fmla="*/ 2147483647 w 279"/>
                  <a:gd name="T67" fmla="*/ 2147483647 h 244"/>
                  <a:gd name="T68" fmla="*/ 2147483647 w 279"/>
                  <a:gd name="T69" fmla="*/ 2147483647 h 244"/>
                  <a:gd name="T70" fmla="*/ 2147483647 w 279"/>
                  <a:gd name="T71" fmla="*/ 2147483647 h 244"/>
                  <a:gd name="T72" fmla="*/ 2147483647 w 279"/>
                  <a:gd name="T73" fmla="*/ 2147483647 h 244"/>
                  <a:gd name="T74" fmla="*/ 2147483647 w 279"/>
                  <a:gd name="T75" fmla="*/ 2147483647 h 244"/>
                  <a:gd name="T76" fmla="*/ 2147483647 w 279"/>
                  <a:gd name="T77" fmla="*/ 2147483647 h 244"/>
                  <a:gd name="T78" fmla="*/ 2147483647 w 279"/>
                  <a:gd name="T79" fmla="*/ 2147483647 h 244"/>
                  <a:gd name="T80" fmla="*/ 2147483647 w 279"/>
                  <a:gd name="T81" fmla="*/ 2147483647 h 244"/>
                  <a:gd name="T82" fmla="*/ 2147483647 w 279"/>
                  <a:gd name="T83" fmla="*/ 2147483647 h 244"/>
                  <a:gd name="T84" fmla="*/ 2147483647 w 279"/>
                  <a:gd name="T85" fmla="*/ 2147483647 h 244"/>
                  <a:gd name="T86" fmla="*/ 2147483647 w 279"/>
                  <a:gd name="T87" fmla="*/ 2147483647 h 244"/>
                  <a:gd name="T88" fmla="*/ 2147483647 w 279"/>
                  <a:gd name="T89" fmla="*/ 2147483647 h 244"/>
                  <a:gd name="T90" fmla="*/ 2147483647 w 279"/>
                  <a:gd name="T91" fmla="*/ 2147483647 h 244"/>
                  <a:gd name="T92" fmla="*/ 2147483647 w 279"/>
                  <a:gd name="T93" fmla="*/ 2147483647 h 244"/>
                  <a:gd name="T94" fmla="*/ 2147483647 w 279"/>
                  <a:gd name="T95" fmla="*/ 2147483647 h 244"/>
                  <a:gd name="T96" fmla="*/ 2147483647 w 279"/>
                  <a:gd name="T97" fmla="*/ 2147483647 h 244"/>
                  <a:gd name="T98" fmla="*/ 0 w 279"/>
                  <a:gd name="T99" fmla="*/ 2147483647 h 2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79"/>
                  <a:gd name="T151" fmla="*/ 0 h 244"/>
                  <a:gd name="T152" fmla="*/ 279 w 279"/>
                  <a:gd name="T153" fmla="*/ 244 h 2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79" h="244">
                    <a:moveTo>
                      <a:pt x="0" y="243"/>
                    </a:moveTo>
                    <a:lnTo>
                      <a:pt x="148" y="1"/>
                    </a:lnTo>
                    <a:lnTo>
                      <a:pt x="160" y="0"/>
                    </a:lnTo>
                    <a:lnTo>
                      <a:pt x="167" y="3"/>
                    </a:lnTo>
                    <a:lnTo>
                      <a:pt x="168" y="6"/>
                    </a:lnTo>
                    <a:lnTo>
                      <a:pt x="173" y="5"/>
                    </a:lnTo>
                    <a:lnTo>
                      <a:pt x="177" y="9"/>
                    </a:lnTo>
                    <a:lnTo>
                      <a:pt x="182" y="7"/>
                    </a:lnTo>
                    <a:lnTo>
                      <a:pt x="184" y="12"/>
                    </a:lnTo>
                    <a:lnTo>
                      <a:pt x="190" y="13"/>
                    </a:lnTo>
                    <a:lnTo>
                      <a:pt x="196" y="14"/>
                    </a:lnTo>
                    <a:lnTo>
                      <a:pt x="201" y="15"/>
                    </a:lnTo>
                    <a:lnTo>
                      <a:pt x="205" y="19"/>
                    </a:lnTo>
                    <a:lnTo>
                      <a:pt x="210" y="20"/>
                    </a:lnTo>
                    <a:lnTo>
                      <a:pt x="215" y="23"/>
                    </a:lnTo>
                    <a:lnTo>
                      <a:pt x="222" y="25"/>
                    </a:lnTo>
                    <a:lnTo>
                      <a:pt x="226" y="29"/>
                    </a:lnTo>
                    <a:lnTo>
                      <a:pt x="229" y="32"/>
                    </a:lnTo>
                    <a:lnTo>
                      <a:pt x="231" y="36"/>
                    </a:lnTo>
                    <a:lnTo>
                      <a:pt x="235" y="39"/>
                    </a:lnTo>
                    <a:lnTo>
                      <a:pt x="238" y="45"/>
                    </a:lnTo>
                    <a:lnTo>
                      <a:pt x="242" y="46"/>
                    </a:lnTo>
                    <a:lnTo>
                      <a:pt x="248" y="55"/>
                    </a:lnTo>
                    <a:lnTo>
                      <a:pt x="249" y="58"/>
                    </a:lnTo>
                    <a:lnTo>
                      <a:pt x="255" y="63"/>
                    </a:lnTo>
                    <a:lnTo>
                      <a:pt x="256" y="67"/>
                    </a:lnTo>
                    <a:lnTo>
                      <a:pt x="261" y="71"/>
                    </a:lnTo>
                    <a:lnTo>
                      <a:pt x="261" y="75"/>
                    </a:lnTo>
                    <a:lnTo>
                      <a:pt x="264" y="81"/>
                    </a:lnTo>
                    <a:lnTo>
                      <a:pt x="264" y="86"/>
                    </a:lnTo>
                    <a:lnTo>
                      <a:pt x="266" y="90"/>
                    </a:lnTo>
                    <a:lnTo>
                      <a:pt x="266" y="95"/>
                    </a:lnTo>
                    <a:lnTo>
                      <a:pt x="268" y="99"/>
                    </a:lnTo>
                    <a:lnTo>
                      <a:pt x="267" y="103"/>
                    </a:lnTo>
                    <a:lnTo>
                      <a:pt x="268" y="109"/>
                    </a:lnTo>
                    <a:lnTo>
                      <a:pt x="269" y="113"/>
                    </a:lnTo>
                    <a:lnTo>
                      <a:pt x="273" y="119"/>
                    </a:lnTo>
                    <a:lnTo>
                      <a:pt x="274" y="124"/>
                    </a:lnTo>
                    <a:lnTo>
                      <a:pt x="275" y="128"/>
                    </a:lnTo>
                    <a:lnTo>
                      <a:pt x="276" y="134"/>
                    </a:lnTo>
                    <a:lnTo>
                      <a:pt x="277" y="138"/>
                    </a:lnTo>
                    <a:lnTo>
                      <a:pt x="277" y="143"/>
                    </a:lnTo>
                    <a:lnTo>
                      <a:pt x="277" y="147"/>
                    </a:lnTo>
                    <a:lnTo>
                      <a:pt x="274" y="153"/>
                    </a:lnTo>
                    <a:lnTo>
                      <a:pt x="276" y="156"/>
                    </a:lnTo>
                    <a:lnTo>
                      <a:pt x="277" y="162"/>
                    </a:lnTo>
                    <a:lnTo>
                      <a:pt x="278" y="167"/>
                    </a:lnTo>
                    <a:lnTo>
                      <a:pt x="275" y="172"/>
                    </a:lnTo>
                    <a:lnTo>
                      <a:pt x="271" y="181"/>
                    </a:lnTo>
                    <a:lnTo>
                      <a:pt x="0" y="243"/>
                    </a:lnTo>
                  </a:path>
                </a:pathLst>
              </a:custGeom>
              <a:no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Arc 24"/>
              <p:cNvSpPr>
                <a:spLocks/>
              </p:cNvSpPr>
              <p:nvPr/>
            </p:nvSpPr>
            <p:spPr bwMode="auto">
              <a:xfrm rot="720000">
                <a:off x="3984625" y="6105525"/>
                <a:ext cx="211138" cy="236538"/>
              </a:xfrm>
              <a:custGeom>
                <a:avLst/>
                <a:gdLst>
                  <a:gd name="T0" fmla="*/ 0 w 21745"/>
                  <a:gd name="T1" fmla="*/ 0 h 21600"/>
                  <a:gd name="T2" fmla="*/ 2147483647 w 21745"/>
                  <a:gd name="T3" fmla="*/ 2147483647 h 21600"/>
                  <a:gd name="T4" fmla="*/ 1179876122 w 21745"/>
                  <a:gd name="T5" fmla="*/ 2147483647 h 21600"/>
                  <a:gd name="T6" fmla="*/ 0 60000 65536"/>
                  <a:gd name="T7" fmla="*/ 0 60000 65536"/>
                  <a:gd name="T8" fmla="*/ 0 60000 65536"/>
                  <a:gd name="T9" fmla="*/ 0 w 21745"/>
                  <a:gd name="T10" fmla="*/ 0 h 21600"/>
                  <a:gd name="T11" fmla="*/ 21745 w 21745"/>
                  <a:gd name="T12" fmla="*/ 21600 h 21600"/>
                </a:gdLst>
                <a:ahLst/>
                <a:cxnLst>
                  <a:cxn ang="T6">
                    <a:pos x="T0" y="T1"/>
                  </a:cxn>
                  <a:cxn ang="T7">
                    <a:pos x="T2" y="T3"/>
                  </a:cxn>
                  <a:cxn ang="T8">
                    <a:pos x="T4" y="T5"/>
                  </a:cxn>
                </a:cxnLst>
                <a:rect l="T9" t="T10" r="T11" b="T12"/>
                <a:pathLst>
                  <a:path w="21745" h="21600" fill="none" extrusionOk="0">
                    <a:moveTo>
                      <a:pt x="0" y="0"/>
                    </a:moveTo>
                    <a:cubicBezTo>
                      <a:pt x="48" y="0"/>
                      <a:pt x="96" y="-1"/>
                      <a:pt x="145" y="0"/>
                    </a:cubicBezTo>
                    <a:cubicBezTo>
                      <a:pt x="12074" y="0"/>
                      <a:pt x="21745" y="9670"/>
                      <a:pt x="21745" y="21600"/>
                    </a:cubicBezTo>
                  </a:path>
                  <a:path w="21745" h="21600" stroke="0" extrusionOk="0">
                    <a:moveTo>
                      <a:pt x="0" y="0"/>
                    </a:moveTo>
                    <a:cubicBezTo>
                      <a:pt x="48" y="0"/>
                      <a:pt x="96" y="-1"/>
                      <a:pt x="145" y="0"/>
                    </a:cubicBezTo>
                    <a:cubicBezTo>
                      <a:pt x="12074" y="0"/>
                      <a:pt x="21745" y="9670"/>
                      <a:pt x="21745" y="21600"/>
                    </a:cubicBezTo>
                    <a:lnTo>
                      <a:pt x="145" y="21600"/>
                    </a:lnTo>
                    <a:close/>
                  </a:path>
                </a:pathLst>
              </a:custGeom>
              <a:noFill/>
              <a:ln w="25400" cap="rnd">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19" name="Line 25"/>
              <p:cNvSpPr>
                <a:spLocks noChangeShapeType="1"/>
              </p:cNvSpPr>
              <p:nvPr/>
            </p:nvSpPr>
            <p:spPr bwMode="auto">
              <a:xfrm flipH="1">
                <a:off x="3784600" y="5924550"/>
                <a:ext cx="303213" cy="5508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 name="Oval 26"/>
              <p:cNvSpPr>
                <a:spLocks noChangeArrowheads="1"/>
              </p:cNvSpPr>
              <p:nvPr/>
            </p:nvSpPr>
            <p:spPr bwMode="auto">
              <a:xfrm rot="19740000">
                <a:off x="4062413" y="6110288"/>
                <a:ext cx="100012" cy="198437"/>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1" name="Line 27"/>
              <p:cNvSpPr>
                <a:spLocks noChangeShapeType="1"/>
              </p:cNvSpPr>
              <p:nvPr/>
            </p:nvSpPr>
            <p:spPr bwMode="auto">
              <a:xfrm flipV="1">
                <a:off x="3784600" y="6330950"/>
                <a:ext cx="555625" cy="1444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 name="Oval 33"/>
              <p:cNvSpPr>
                <a:spLocks noChangeArrowheads="1"/>
              </p:cNvSpPr>
              <p:nvPr/>
            </p:nvSpPr>
            <p:spPr bwMode="auto">
              <a:xfrm>
                <a:off x="4079875" y="5081588"/>
                <a:ext cx="57150" cy="63500"/>
              </a:xfrm>
              <a:prstGeom prst="ellipse">
                <a:avLst/>
              </a:prstGeom>
              <a:solidFill>
                <a:srgbClr val="037C03"/>
              </a:solidFill>
              <a:ln w="12700">
                <a:solidFill>
                  <a:schemeClr val="bg2"/>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 name="Oval 34"/>
              <p:cNvSpPr>
                <a:spLocks noChangeArrowheads="1"/>
              </p:cNvSpPr>
              <p:nvPr/>
            </p:nvSpPr>
            <p:spPr bwMode="auto">
              <a:xfrm>
                <a:off x="1504950" y="3649663"/>
                <a:ext cx="57150" cy="63500"/>
              </a:xfrm>
              <a:prstGeom prst="ellipse">
                <a:avLst/>
              </a:prstGeom>
              <a:solidFill>
                <a:srgbClr val="037C03"/>
              </a:solidFill>
              <a:ln w="12700">
                <a:solidFill>
                  <a:schemeClr val="bg2"/>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50" name="Text Box 26"/>
            <p:cNvSpPr txBox="1">
              <a:spLocks noChangeArrowheads="1"/>
            </p:cNvSpPr>
            <p:nvPr/>
          </p:nvSpPr>
          <p:spPr bwMode="auto">
            <a:xfrm>
              <a:off x="3657600" y="753824"/>
              <a:ext cx="809272" cy="547089"/>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51" name="Text Box 26"/>
            <p:cNvSpPr txBox="1">
              <a:spLocks noChangeArrowheads="1"/>
            </p:cNvSpPr>
            <p:nvPr/>
          </p:nvSpPr>
          <p:spPr bwMode="auto">
            <a:xfrm>
              <a:off x="867127" y="3092412"/>
              <a:ext cx="809272" cy="547089"/>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52" name="Text Box 26"/>
            <p:cNvSpPr txBox="1">
              <a:spLocks noChangeArrowheads="1"/>
            </p:cNvSpPr>
            <p:nvPr/>
          </p:nvSpPr>
          <p:spPr bwMode="auto">
            <a:xfrm>
              <a:off x="3520189" y="4479002"/>
              <a:ext cx="809272" cy="547089"/>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grpSp>
    </p:spTree>
    <p:extLst>
      <p:ext uri="{BB962C8B-B14F-4D97-AF65-F5344CB8AC3E}">
        <p14:creationId xmlns:p14="http://schemas.microsoft.com/office/powerpoint/2010/main" val="7397955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Depth from Stereo</a:t>
            </a:r>
          </a:p>
        </p:txBody>
      </p:sp>
      <p:sp>
        <p:nvSpPr>
          <p:cNvPr id="53" name="Content Placeholder 52"/>
          <p:cNvSpPr>
            <a:spLocks noGrp="1"/>
          </p:cNvSpPr>
          <p:nvPr>
            <p:ph idx="1"/>
          </p:nvPr>
        </p:nvSpPr>
        <p:spPr>
          <a:xfrm>
            <a:off x="1981200" y="990601"/>
            <a:ext cx="8229600" cy="2667000"/>
          </a:xfrm>
        </p:spPr>
        <p:txBody>
          <a:bodyPr>
            <a:normAutofit fontScale="92500"/>
          </a:bodyPr>
          <a:lstStyle/>
          <a:p>
            <a:r>
              <a:rPr lang="en-US" sz="2800" dirty="0"/>
              <a:t>Goal: recover depth by finding image coordinate x’ that corresponds to x</a:t>
            </a:r>
          </a:p>
          <a:p>
            <a:r>
              <a:rPr lang="en-US" sz="2800" dirty="0"/>
              <a:t>Sub-Problems</a:t>
            </a:r>
          </a:p>
          <a:p>
            <a:pPr marL="914400" lvl="1" indent="-457200">
              <a:buFont typeface="+mj-lt"/>
              <a:buAutoNum type="arabicPeriod"/>
            </a:pPr>
            <a:r>
              <a:rPr lang="en-US" sz="2400" dirty="0"/>
              <a:t>Calibration: How do we recover the relation of the cameras (if not already known)?</a:t>
            </a:r>
          </a:p>
          <a:p>
            <a:pPr marL="914400" lvl="1" indent="-457200">
              <a:buFont typeface="+mj-lt"/>
              <a:buAutoNum type="arabicPeriod"/>
            </a:pPr>
            <a:r>
              <a:rPr lang="en-US" sz="2400" dirty="0"/>
              <a:t>Correspondence: How do we search for the matching point x’?</a:t>
            </a:r>
          </a:p>
        </p:txBody>
      </p:sp>
      <p:grpSp>
        <p:nvGrpSpPr>
          <p:cNvPr id="54" name="Group 53"/>
          <p:cNvGrpSpPr>
            <a:grpSpLocks noChangeAspect="1"/>
          </p:cNvGrpSpPr>
          <p:nvPr/>
        </p:nvGrpSpPr>
        <p:grpSpPr>
          <a:xfrm>
            <a:off x="4885601" y="3711292"/>
            <a:ext cx="2240346" cy="3019888"/>
            <a:chOff x="609600" y="678584"/>
            <a:chExt cx="3905925" cy="5265016"/>
          </a:xfrm>
        </p:grpSpPr>
        <p:grpSp>
          <p:nvGrpSpPr>
            <p:cNvPr id="55" name="Group 54"/>
            <p:cNvGrpSpPr>
              <a:grpSpLocks noChangeAspect="1"/>
            </p:cNvGrpSpPr>
            <p:nvPr/>
          </p:nvGrpSpPr>
          <p:grpSpPr>
            <a:xfrm>
              <a:off x="609600" y="1143000"/>
              <a:ext cx="3905925" cy="4800600"/>
              <a:chOff x="533400" y="957263"/>
              <a:chExt cx="4491038" cy="5519737"/>
            </a:xfrm>
          </p:grpSpPr>
          <p:sp>
            <p:nvSpPr>
              <p:cNvPr id="59" name="Freeform 4"/>
              <p:cNvSpPr>
                <a:spLocks/>
              </p:cNvSpPr>
              <p:nvPr/>
            </p:nvSpPr>
            <p:spPr bwMode="auto">
              <a:xfrm>
                <a:off x="3481388" y="957263"/>
                <a:ext cx="1220787" cy="839787"/>
              </a:xfrm>
              <a:custGeom>
                <a:avLst/>
                <a:gdLst>
                  <a:gd name="T0" fmla="*/ 2147483647 w 865"/>
                  <a:gd name="T1" fmla="*/ 0 h 529"/>
                  <a:gd name="T2" fmla="*/ 2147483647 w 865"/>
                  <a:gd name="T3" fmla="*/ 2147483647 h 529"/>
                  <a:gd name="T4" fmla="*/ 2147483647 w 865"/>
                  <a:gd name="T5" fmla="*/ 2147483647 h 529"/>
                  <a:gd name="T6" fmla="*/ 2147483647 w 865"/>
                  <a:gd name="T7" fmla="*/ 2147483647 h 529"/>
                  <a:gd name="T8" fmla="*/ 2147483647 w 865"/>
                  <a:gd name="T9" fmla="*/ 2147483647 h 529"/>
                  <a:gd name="T10" fmla="*/ 2147483647 w 865"/>
                  <a:gd name="T11" fmla="*/ 2147483647 h 529"/>
                  <a:gd name="T12" fmla="*/ 2147483647 w 865"/>
                  <a:gd name="T13" fmla="*/ 2147483647 h 529"/>
                  <a:gd name="T14" fmla="*/ 2147483647 w 865"/>
                  <a:gd name="T15" fmla="*/ 2147483647 h 529"/>
                  <a:gd name="T16" fmla="*/ 2147483647 w 865"/>
                  <a:gd name="T17" fmla="*/ 2147483647 h 529"/>
                  <a:gd name="T18" fmla="*/ 0 w 865"/>
                  <a:gd name="T19" fmla="*/ 2147483647 h 529"/>
                  <a:gd name="T20" fmla="*/ 0 w 865"/>
                  <a:gd name="T21" fmla="*/ 2147483647 h 529"/>
                  <a:gd name="T22" fmla="*/ 0 w 865"/>
                  <a:gd name="T23" fmla="*/ 2147483647 h 529"/>
                  <a:gd name="T24" fmla="*/ 2147483647 w 865"/>
                  <a:gd name="T25" fmla="*/ 2147483647 h 529"/>
                  <a:gd name="T26" fmla="*/ 2147483647 w 865"/>
                  <a:gd name="T27" fmla="*/ 2147483647 h 529"/>
                  <a:gd name="T28" fmla="*/ 2147483647 w 865"/>
                  <a:gd name="T29" fmla="*/ 2147483647 h 529"/>
                  <a:gd name="T30" fmla="*/ 2147483647 w 865"/>
                  <a:gd name="T31" fmla="*/ 2147483647 h 529"/>
                  <a:gd name="T32" fmla="*/ 2147483647 w 865"/>
                  <a:gd name="T33" fmla="*/ 2147483647 h 529"/>
                  <a:gd name="T34" fmla="*/ 2147483647 w 865"/>
                  <a:gd name="T35" fmla="*/ 2147483647 h 529"/>
                  <a:gd name="T36" fmla="*/ 2147483647 w 865"/>
                  <a:gd name="T37" fmla="*/ 2147483647 h 529"/>
                  <a:gd name="T38" fmla="*/ 2147483647 w 865"/>
                  <a:gd name="T39" fmla="*/ 2147483647 h 529"/>
                  <a:gd name="T40" fmla="*/ 2147483647 w 865"/>
                  <a:gd name="T41" fmla="*/ 2147483647 h 529"/>
                  <a:gd name="T42" fmla="*/ 2147483647 w 865"/>
                  <a:gd name="T43" fmla="*/ 2147483647 h 529"/>
                  <a:gd name="T44" fmla="*/ 2147483647 w 865"/>
                  <a:gd name="T45" fmla="*/ 2147483647 h 529"/>
                  <a:gd name="T46" fmla="*/ 2147483647 w 865"/>
                  <a:gd name="T47" fmla="*/ 2147483647 h 529"/>
                  <a:gd name="T48" fmla="*/ 2147483647 w 865"/>
                  <a:gd name="T49" fmla="*/ 2147483647 h 529"/>
                  <a:gd name="T50" fmla="*/ 2147483647 w 865"/>
                  <a:gd name="T51" fmla="*/ 2147483647 h 529"/>
                  <a:gd name="T52" fmla="*/ 2147483647 w 865"/>
                  <a:gd name="T53" fmla="*/ 2147483647 h 529"/>
                  <a:gd name="T54" fmla="*/ 2147483647 w 865"/>
                  <a:gd name="T55" fmla="*/ 2147483647 h 529"/>
                  <a:gd name="T56" fmla="*/ 2147483647 w 865"/>
                  <a:gd name="T57" fmla="*/ 2147483647 h 529"/>
                  <a:gd name="T58" fmla="*/ 2147483647 w 865"/>
                  <a:gd name="T59" fmla="*/ 2147483647 h 529"/>
                  <a:gd name="T60" fmla="*/ 2147483647 w 865"/>
                  <a:gd name="T61" fmla="*/ 2147483647 h 529"/>
                  <a:gd name="T62" fmla="*/ 2147483647 w 865"/>
                  <a:gd name="T63" fmla="*/ 2147483647 h 529"/>
                  <a:gd name="T64" fmla="*/ 2147483647 w 865"/>
                  <a:gd name="T65" fmla="*/ 2147483647 h 529"/>
                  <a:gd name="T66" fmla="*/ 2147483647 w 865"/>
                  <a:gd name="T67" fmla="*/ 2147483647 h 529"/>
                  <a:gd name="T68" fmla="*/ 2147483647 w 865"/>
                  <a:gd name="T69" fmla="*/ 2147483647 h 529"/>
                  <a:gd name="T70" fmla="*/ 2147483647 w 865"/>
                  <a:gd name="T71" fmla="*/ 2147483647 h 529"/>
                  <a:gd name="T72" fmla="*/ 2147483647 w 865"/>
                  <a:gd name="T73" fmla="*/ 2147483647 h 529"/>
                  <a:gd name="T74" fmla="*/ 2147483647 w 865"/>
                  <a:gd name="T75" fmla="*/ 2147483647 h 529"/>
                  <a:gd name="T76" fmla="*/ 2147483647 w 865"/>
                  <a:gd name="T77" fmla="*/ 2147483647 h 529"/>
                  <a:gd name="T78" fmla="*/ 2147483647 w 865"/>
                  <a:gd name="T79" fmla="*/ 0 h 52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65"/>
                  <a:gd name="T121" fmla="*/ 0 h 529"/>
                  <a:gd name="T122" fmla="*/ 865 w 865"/>
                  <a:gd name="T123" fmla="*/ 529 h 52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65" h="529">
                    <a:moveTo>
                      <a:pt x="84" y="0"/>
                    </a:moveTo>
                    <a:lnTo>
                      <a:pt x="72" y="24"/>
                    </a:lnTo>
                    <a:lnTo>
                      <a:pt x="72" y="48"/>
                    </a:lnTo>
                    <a:lnTo>
                      <a:pt x="48" y="72"/>
                    </a:lnTo>
                    <a:lnTo>
                      <a:pt x="36" y="96"/>
                    </a:lnTo>
                    <a:lnTo>
                      <a:pt x="36" y="120"/>
                    </a:lnTo>
                    <a:lnTo>
                      <a:pt x="36" y="144"/>
                    </a:lnTo>
                    <a:lnTo>
                      <a:pt x="24" y="168"/>
                    </a:lnTo>
                    <a:lnTo>
                      <a:pt x="12" y="192"/>
                    </a:lnTo>
                    <a:lnTo>
                      <a:pt x="0" y="216"/>
                    </a:lnTo>
                    <a:lnTo>
                      <a:pt x="0" y="240"/>
                    </a:lnTo>
                    <a:lnTo>
                      <a:pt x="0" y="264"/>
                    </a:lnTo>
                    <a:lnTo>
                      <a:pt x="12" y="288"/>
                    </a:lnTo>
                    <a:lnTo>
                      <a:pt x="12" y="312"/>
                    </a:lnTo>
                    <a:lnTo>
                      <a:pt x="24" y="336"/>
                    </a:lnTo>
                    <a:lnTo>
                      <a:pt x="24" y="360"/>
                    </a:lnTo>
                    <a:lnTo>
                      <a:pt x="36" y="384"/>
                    </a:lnTo>
                    <a:lnTo>
                      <a:pt x="36" y="408"/>
                    </a:lnTo>
                    <a:lnTo>
                      <a:pt x="48" y="432"/>
                    </a:lnTo>
                    <a:lnTo>
                      <a:pt x="60" y="456"/>
                    </a:lnTo>
                    <a:lnTo>
                      <a:pt x="852" y="528"/>
                    </a:lnTo>
                    <a:lnTo>
                      <a:pt x="804" y="480"/>
                    </a:lnTo>
                    <a:lnTo>
                      <a:pt x="792" y="456"/>
                    </a:lnTo>
                    <a:lnTo>
                      <a:pt x="780" y="420"/>
                    </a:lnTo>
                    <a:lnTo>
                      <a:pt x="768" y="396"/>
                    </a:lnTo>
                    <a:lnTo>
                      <a:pt x="756" y="372"/>
                    </a:lnTo>
                    <a:lnTo>
                      <a:pt x="744" y="348"/>
                    </a:lnTo>
                    <a:lnTo>
                      <a:pt x="744" y="324"/>
                    </a:lnTo>
                    <a:lnTo>
                      <a:pt x="744" y="288"/>
                    </a:lnTo>
                    <a:lnTo>
                      <a:pt x="744" y="264"/>
                    </a:lnTo>
                    <a:lnTo>
                      <a:pt x="744" y="240"/>
                    </a:lnTo>
                    <a:lnTo>
                      <a:pt x="768" y="216"/>
                    </a:lnTo>
                    <a:lnTo>
                      <a:pt x="768" y="192"/>
                    </a:lnTo>
                    <a:lnTo>
                      <a:pt x="780" y="168"/>
                    </a:lnTo>
                    <a:lnTo>
                      <a:pt x="804" y="156"/>
                    </a:lnTo>
                    <a:lnTo>
                      <a:pt x="804" y="132"/>
                    </a:lnTo>
                    <a:lnTo>
                      <a:pt x="828" y="108"/>
                    </a:lnTo>
                    <a:lnTo>
                      <a:pt x="852" y="96"/>
                    </a:lnTo>
                    <a:lnTo>
                      <a:pt x="864" y="72"/>
                    </a:lnTo>
                    <a:lnTo>
                      <a:pt x="84" y="0"/>
                    </a:lnTo>
                  </a:path>
                </a:pathLst>
              </a:custGeom>
              <a:gradFill rotWithShape="0">
                <a:gsLst>
                  <a:gs pos="0">
                    <a:srgbClr val="012501"/>
                  </a:gs>
                  <a:gs pos="100000">
                    <a:srgbClr val="037C03"/>
                  </a:gs>
                </a:gsLst>
                <a:lin ang="18900000" scaled="1"/>
              </a:grad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0" name="Line 5"/>
              <p:cNvSpPr>
                <a:spLocks noChangeShapeType="1"/>
              </p:cNvSpPr>
              <p:nvPr/>
            </p:nvSpPr>
            <p:spPr bwMode="auto">
              <a:xfrm>
                <a:off x="890588" y="4310063"/>
                <a:ext cx="3251200" cy="182880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1" name="Freeform 9"/>
              <p:cNvSpPr>
                <a:spLocks/>
              </p:cNvSpPr>
              <p:nvPr/>
            </p:nvSpPr>
            <p:spPr bwMode="auto">
              <a:xfrm>
                <a:off x="1533525" y="1219200"/>
                <a:ext cx="2471738" cy="2462213"/>
              </a:xfrm>
              <a:custGeom>
                <a:avLst/>
                <a:gdLst>
                  <a:gd name="T0" fmla="*/ 0 w 1557"/>
                  <a:gd name="T1" fmla="*/ 2147483647 h 1551"/>
                  <a:gd name="T2" fmla="*/ 2147483647 w 1557"/>
                  <a:gd name="T3" fmla="*/ 0 h 1551"/>
                  <a:gd name="T4" fmla="*/ 0 60000 65536"/>
                  <a:gd name="T5" fmla="*/ 0 60000 65536"/>
                  <a:gd name="T6" fmla="*/ 0 w 1557"/>
                  <a:gd name="T7" fmla="*/ 0 h 1551"/>
                  <a:gd name="T8" fmla="*/ 1557 w 1557"/>
                  <a:gd name="T9" fmla="*/ 1551 h 1551"/>
                </a:gdLst>
                <a:ahLst/>
                <a:cxnLst>
                  <a:cxn ang="T4">
                    <a:pos x="T0" y="T1"/>
                  </a:cxn>
                  <a:cxn ang="T5">
                    <a:pos x="T2" y="T3"/>
                  </a:cxn>
                </a:cxnLst>
                <a:rect l="T6" t="T7" r="T8" b="T9"/>
                <a:pathLst>
                  <a:path w="1557" h="1551">
                    <a:moveTo>
                      <a:pt x="0" y="1551"/>
                    </a:moveTo>
                    <a:lnTo>
                      <a:pt x="1557" y="0"/>
                    </a:lnTo>
                  </a:path>
                </a:pathLst>
              </a:cu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2" name="Freeform 10"/>
              <p:cNvSpPr>
                <a:spLocks/>
              </p:cNvSpPr>
              <p:nvPr/>
            </p:nvSpPr>
            <p:spPr bwMode="auto">
              <a:xfrm>
                <a:off x="687388" y="2490788"/>
                <a:ext cx="1220787" cy="2001837"/>
              </a:xfrm>
              <a:custGeom>
                <a:avLst/>
                <a:gdLst>
                  <a:gd name="T0" fmla="*/ 0 w 865"/>
                  <a:gd name="T1" fmla="*/ 2147483647 h 1261"/>
                  <a:gd name="T2" fmla="*/ 2147483647 w 865"/>
                  <a:gd name="T3" fmla="*/ 2147483647 h 1261"/>
                  <a:gd name="T4" fmla="*/ 2147483647 w 865"/>
                  <a:gd name="T5" fmla="*/ 2147483647 h 1261"/>
                  <a:gd name="T6" fmla="*/ 0 w 865"/>
                  <a:gd name="T7" fmla="*/ 0 h 1261"/>
                  <a:gd name="T8" fmla="*/ 0 w 865"/>
                  <a:gd name="T9" fmla="*/ 2147483647 h 1261"/>
                  <a:gd name="T10" fmla="*/ 0 60000 65536"/>
                  <a:gd name="T11" fmla="*/ 0 60000 65536"/>
                  <a:gd name="T12" fmla="*/ 0 60000 65536"/>
                  <a:gd name="T13" fmla="*/ 0 60000 65536"/>
                  <a:gd name="T14" fmla="*/ 0 60000 65536"/>
                  <a:gd name="T15" fmla="*/ 0 w 865"/>
                  <a:gd name="T16" fmla="*/ 0 h 1261"/>
                  <a:gd name="T17" fmla="*/ 865 w 865"/>
                  <a:gd name="T18" fmla="*/ 1261 h 1261"/>
                </a:gdLst>
                <a:ahLst/>
                <a:cxnLst>
                  <a:cxn ang="T10">
                    <a:pos x="T0" y="T1"/>
                  </a:cxn>
                  <a:cxn ang="T11">
                    <a:pos x="T2" y="T3"/>
                  </a:cxn>
                  <a:cxn ang="T12">
                    <a:pos x="T4" y="T5"/>
                  </a:cxn>
                  <a:cxn ang="T13">
                    <a:pos x="T6" y="T7"/>
                  </a:cxn>
                  <a:cxn ang="T14">
                    <a:pos x="T8" y="T9"/>
                  </a:cxn>
                </a:cxnLst>
                <a:rect l="T15" t="T16" r="T17" b="T18"/>
                <a:pathLst>
                  <a:path w="865" h="1261">
                    <a:moveTo>
                      <a:pt x="0" y="828"/>
                    </a:moveTo>
                    <a:lnTo>
                      <a:pt x="864" y="1260"/>
                    </a:lnTo>
                    <a:lnTo>
                      <a:pt x="864" y="414"/>
                    </a:lnTo>
                    <a:lnTo>
                      <a:pt x="0" y="0"/>
                    </a:lnTo>
                    <a:lnTo>
                      <a:pt x="0" y="828"/>
                    </a:lnTo>
                  </a:path>
                </a:pathLst>
              </a:custGeom>
              <a:solidFill>
                <a:srgbClr val="FEBF02"/>
              </a:solidFill>
              <a:ln w="12700" cap="rnd">
                <a:solidFill>
                  <a:schemeClr val="bg2"/>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3" name="Freeform 12"/>
              <p:cNvSpPr>
                <a:spLocks/>
              </p:cNvSpPr>
              <p:nvPr/>
            </p:nvSpPr>
            <p:spPr bwMode="auto">
              <a:xfrm>
                <a:off x="3990975" y="1219200"/>
                <a:ext cx="117475" cy="3910013"/>
              </a:xfrm>
              <a:custGeom>
                <a:avLst/>
                <a:gdLst>
                  <a:gd name="T0" fmla="*/ 2147483647 w 74"/>
                  <a:gd name="T1" fmla="*/ 2147483647 h 2463"/>
                  <a:gd name="T2" fmla="*/ 0 w 74"/>
                  <a:gd name="T3" fmla="*/ 0 h 2463"/>
                  <a:gd name="T4" fmla="*/ 0 60000 65536"/>
                  <a:gd name="T5" fmla="*/ 0 60000 65536"/>
                  <a:gd name="T6" fmla="*/ 0 w 74"/>
                  <a:gd name="T7" fmla="*/ 0 h 2463"/>
                  <a:gd name="T8" fmla="*/ 74 w 74"/>
                  <a:gd name="T9" fmla="*/ 2463 h 2463"/>
                </a:gdLst>
                <a:ahLst/>
                <a:cxnLst>
                  <a:cxn ang="T4">
                    <a:pos x="T0" y="T1"/>
                  </a:cxn>
                  <a:cxn ang="T5">
                    <a:pos x="T2" y="T3"/>
                  </a:cxn>
                </a:cxnLst>
                <a:rect l="T6" t="T7" r="T8" b="T9"/>
                <a:pathLst>
                  <a:path w="74" h="2463">
                    <a:moveTo>
                      <a:pt x="74" y="2463"/>
                    </a:moveTo>
                    <a:lnTo>
                      <a:pt x="0" y="0"/>
                    </a:lnTo>
                  </a:path>
                </a:pathLst>
              </a:cu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4" name="Freeform 13"/>
              <p:cNvSpPr>
                <a:spLocks/>
              </p:cNvSpPr>
              <p:nvPr/>
            </p:nvSpPr>
            <p:spPr bwMode="auto">
              <a:xfrm>
                <a:off x="3803650" y="4208463"/>
                <a:ext cx="1220788" cy="2001837"/>
              </a:xfrm>
              <a:custGeom>
                <a:avLst/>
                <a:gdLst>
                  <a:gd name="T0" fmla="*/ 0 w 865"/>
                  <a:gd name="T1" fmla="*/ 2147483647 h 1261"/>
                  <a:gd name="T2" fmla="*/ 2147483647 w 865"/>
                  <a:gd name="T3" fmla="*/ 2147483647 h 1261"/>
                  <a:gd name="T4" fmla="*/ 2147483647 w 865"/>
                  <a:gd name="T5" fmla="*/ 2147483647 h 1261"/>
                  <a:gd name="T6" fmla="*/ 0 w 865"/>
                  <a:gd name="T7" fmla="*/ 0 h 1261"/>
                  <a:gd name="T8" fmla="*/ 0 w 865"/>
                  <a:gd name="T9" fmla="*/ 2147483647 h 1261"/>
                  <a:gd name="T10" fmla="*/ 0 60000 65536"/>
                  <a:gd name="T11" fmla="*/ 0 60000 65536"/>
                  <a:gd name="T12" fmla="*/ 0 60000 65536"/>
                  <a:gd name="T13" fmla="*/ 0 60000 65536"/>
                  <a:gd name="T14" fmla="*/ 0 60000 65536"/>
                  <a:gd name="T15" fmla="*/ 0 w 865"/>
                  <a:gd name="T16" fmla="*/ 0 h 1261"/>
                  <a:gd name="T17" fmla="*/ 865 w 865"/>
                  <a:gd name="T18" fmla="*/ 1261 h 1261"/>
                </a:gdLst>
                <a:ahLst/>
                <a:cxnLst>
                  <a:cxn ang="T10">
                    <a:pos x="T0" y="T1"/>
                  </a:cxn>
                  <a:cxn ang="T11">
                    <a:pos x="T2" y="T3"/>
                  </a:cxn>
                  <a:cxn ang="T12">
                    <a:pos x="T4" y="T5"/>
                  </a:cxn>
                  <a:cxn ang="T13">
                    <a:pos x="T6" y="T7"/>
                  </a:cxn>
                  <a:cxn ang="T14">
                    <a:pos x="T8" y="T9"/>
                  </a:cxn>
                </a:cxnLst>
                <a:rect l="T15" t="T16" r="T17" b="T18"/>
                <a:pathLst>
                  <a:path w="865" h="1261">
                    <a:moveTo>
                      <a:pt x="0" y="828"/>
                    </a:moveTo>
                    <a:lnTo>
                      <a:pt x="864" y="1260"/>
                    </a:lnTo>
                    <a:lnTo>
                      <a:pt x="864" y="414"/>
                    </a:lnTo>
                    <a:lnTo>
                      <a:pt x="0" y="0"/>
                    </a:lnTo>
                    <a:lnTo>
                      <a:pt x="0" y="828"/>
                    </a:lnTo>
                  </a:path>
                </a:pathLst>
              </a:custGeom>
              <a:solidFill>
                <a:srgbClr val="FEBF02"/>
              </a:solidFill>
              <a:ln w="12700" cap="rnd">
                <a:solidFill>
                  <a:schemeClr val="bg2"/>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5" name="Line 14"/>
              <p:cNvSpPr>
                <a:spLocks noChangeShapeType="1"/>
              </p:cNvSpPr>
              <p:nvPr/>
            </p:nvSpPr>
            <p:spPr bwMode="auto">
              <a:xfrm flipV="1">
                <a:off x="890588" y="3681413"/>
                <a:ext cx="642937" cy="62865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6" name="Line 15"/>
              <p:cNvSpPr>
                <a:spLocks noChangeShapeType="1"/>
              </p:cNvSpPr>
              <p:nvPr/>
            </p:nvSpPr>
            <p:spPr bwMode="auto">
              <a:xfrm flipH="1" flipV="1">
                <a:off x="4108450" y="5129213"/>
                <a:ext cx="33338" cy="1009650"/>
              </a:xfrm>
              <a:prstGeom prst="line">
                <a:avLst/>
              </a:prstGeom>
              <a:no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7" name="Freeform 18"/>
              <p:cNvSpPr>
                <a:spLocks/>
              </p:cNvSpPr>
              <p:nvPr/>
            </p:nvSpPr>
            <p:spPr bwMode="auto">
              <a:xfrm>
                <a:off x="533400" y="4260850"/>
                <a:ext cx="393700" cy="387350"/>
              </a:xfrm>
              <a:custGeom>
                <a:avLst/>
                <a:gdLst>
                  <a:gd name="T0" fmla="*/ 0 w 279"/>
                  <a:gd name="T1" fmla="*/ 2147483647 h 244"/>
                  <a:gd name="T2" fmla="*/ 2147483647 w 279"/>
                  <a:gd name="T3" fmla="*/ 2147483647 h 244"/>
                  <a:gd name="T4" fmla="*/ 2147483647 w 279"/>
                  <a:gd name="T5" fmla="*/ 0 h 244"/>
                  <a:gd name="T6" fmla="*/ 2147483647 w 279"/>
                  <a:gd name="T7" fmla="*/ 2147483647 h 244"/>
                  <a:gd name="T8" fmla="*/ 2147483647 w 279"/>
                  <a:gd name="T9" fmla="*/ 2147483647 h 244"/>
                  <a:gd name="T10" fmla="*/ 2147483647 w 279"/>
                  <a:gd name="T11" fmla="*/ 2147483647 h 244"/>
                  <a:gd name="T12" fmla="*/ 2147483647 w 279"/>
                  <a:gd name="T13" fmla="*/ 2147483647 h 244"/>
                  <a:gd name="T14" fmla="*/ 2147483647 w 279"/>
                  <a:gd name="T15" fmla="*/ 2147483647 h 244"/>
                  <a:gd name="T16" fmla="*/ 2147483647 w 279"/>
                  <a:gd name="T17" fmla="*/ 2147483647 h 244"/>
                  <a:gd name="T18" fmla="*/ 2147483647 w 279"/>
                  <a:gd name="T19" fmla="*/ 2147483647 h 244"/>
                  <a:gd name="T20" fmla="*/ 2147483647 w 279"/>
                  <a:gd name="T21" fmla="*/ 2147483647 h 244"/>
                  <a:gd name="T22" fmla="*/ 2147483647 w 279"/>
                  <a:gd name="T23" fmla="*/ 2147483647 h 244"/>
                  <a:gd name="T24" fmla="*/ 2147483647 w 279"/>
                  <a:gd name="T25" fmla="*/ 2147483647 h 244"/>
                  <a:gd name="T26" fmla="*/ 2147483647 w 279"/>
                  <a:gd name="T27" fmla="*/ 2147483647 h 244"/>
                  <a:gd name="T28" fmla="*/ 2147483647 w 279"/>
                  <a:gd name="T29" fmla="*/ 2147483647 h 244"/>
                  <a:gd name="T30" fmla="*/ 2147483647 w 279"/>
                  <a:gd name="T31" fmla="*/ 2147483647 h 244"/>
                  <a:gd name="T32" fmla="*/ 2147483647 w 279"/>
                  <a:gd name="T33" fmla="*/ 2147483647 h 244"/>
                  <a:gd name="T34" fmla="*/ 2147483647 w 279"/>
                  <a:gd name="T35" fmla="*/ 2147483647 h 244"/>
                  <a:gd name="T36" fmla="*/ 2147483647 w 279"/>
                  <a:gd name="T37" fmla="*/ 2147483647 h 244"/>
                  <a:gd name="T38" fmla="*/ 2147483647 w 279"/>
                  <a:gd name="T39" fmla="*/ 2147483647 h 244"/>
                  <a:gd name="T40" fmla="*/ 2147483647 w 279"/>
                  <a:gd name="T41" fmla="*/ 2147483647 h 244"/>
                  <a:gd name="T42" fmla="*/ 2147483647 w 279"/>
                  <a:gd name="T43" fmla="*/ 2147483647 h 244"/>
                  <a:gd name="T44" fmla="*/ 2147483647 w 279"/>
                  <a:gd name="T45" fmla="*/ 2147483647 h 244"/>
                  <a:gd name="T46" fmla="*/ 2147483647 w 279"/>
                  <a:gd name="T47" fmla="*/ 2147483647 h 244"/>
                  <a:gd name="T48" fmla="*/ 2147483647 w 279"/>
                  <a:gd name="T49" fmla="*/ 2147483647 h 244"/>
                  <a:gd name="T50" fmla="*/ 2147483647 w 279"/>
                  <a:gd name="T51" fmla="*/ 2147483647 h 244"/>
                  <a:gd name="T52" fmla="*/ 2147483647 w 279"/>
                  <a:gd name="T53" fmla="*/ 2147483647 h 244"/>
                  <a:gd name="T54" fmla="*/ 2147483647 w 279"/>
                  <a:gd name="T55" fmla="*/ 2147483647 h 244"/>
                  <a:gd name="T56" fmla="*/ 2147483647 w 279"/>
                  <a:gd name="T57" fmla="*/ 2147483647 h 244"/>
                  <a:gd name="T58" fmla="*/ 2147483647 w 279"/>
                  <a:gd name="T59" fmla="*/ 2147483647 h 244"/>
                  <a:gd name="T60" fmla="*/ 2147483647 w 279"/>
                  <a:gd name="T61" fmla="*/ 2147483647 h 244"/>
                  <a:gd name="T62" fmla="*/ 2147483647 w 279"/>
                  <a:gd name="T63" fmla="*/ 2147483647 h 244"/>
                  <a:gd name="T64" fmla="*/ 2147483647 w 279"/>
                  <a:gd name="T65" fmla="*/ 2147483647 h 244"/>
                  <a:gd name="T66" fmla="*/ 2147483647 w 279"/>
                  <a:gd name="T67" fmla="*/ 2147483647 h 244"/>
                  <a:gd name="T68" fmla="*/ 2147483647 w 279"/>
                  <a:gd name="T69" fmla="*/ 2147483647 h 244"/>
                  <a:gd name="T70" fmla="*/ 2147483647 w 279"/>
                  <a:gd name="T71" fmla="*/ 2147483647 h 244"/>
                  <a:gd name="T72" fmla="*/ 2147483647 w 279"/>
                  <a:gd name="T73" fmla="*/ 2147483647 h 244"/>
                  <a:gd name="T74" fmla="*/ 2147483647 w 279"/>
                  <a:gd name="T75" fmla="*/ 2147483647 h 244"/>
                  <a:gd name="T76" fmla="*/ 2147483647 w 279"/>
                  <a:gd name="T77" fmla="*/ 2147483647 h 244"/>
                  <a:gd name="T78" fmla="*/ 2147483647 w 279"/>
                  <a:gd name="T79" fmla="*/ 2147483647 h 244"/>
                  <a:gd name="T80" fmla="*/ 2147483647 w 279"/>
                  <a:gd name="T81" fmla="*/ 2147483647 h 244"/>
                  <a:gd name="T82" fmla="*/ 2147483647 w 279"/>
                  <a:gd name="T83" fmla="*/ 2147483647 h 244"/>
                  <a:gd name="T84" fmla="*/ 2147483647 w 279"/>
                  <a:gd name="T85" fmla="*/ 2147483647 h 244"/>
                  <a:gd name="T86" fmla="*/ 2147483647 w 279"/>
                  <a:gd name="T87" fmla="*/ 2147483647 h 244"/>
                  <a:gd name="T88" fmla="*/ 2147483647 w 279"/>
                  <a:gd name="T89" fmla="*/ 2147483647 h 244"/>
                  <a:gd name="T90" fmla="*/ 2147483647 w 279"/>
                  <a:gd name="T91" fmla="*/ 2147483647 h 244"/>
                  <a:gd name="T92" fmla="*/ 2147483647 w 279"/>
                  <a:gd name="T93" fmla="*/ 2147483647 h 244"/>
                  <a:gd name="T94" fmla="*/ 2147483647 w 279"/>
                  <a:gd name="T95" fmla="*/ 2147483647 h 244"/>
                  <a:gd name="T96" fmla="*/ 2147483647 w 279"/>
                  <a:gd name="T97" fmla="*/ 2147483647 h 244"/>
                  <a:gd name="T98" fmla="*/ 0 w 279"/>
                  <a:gd name="T99" fmla="*/ 2147483647 h 2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79"/>
                  <a:gd name="T151" fmla="*/ 0 h 244"/>
                  <a:gd name="T152" fmla="*/ 279 w 279"/>
                  <a:gd name="T153" fmla="*/ 244 h 2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79" h="244">
                    <a:moveTo>
                      <a:pt x="0" y="243"/>
                    </a:moveTo>
                    <a:lnTo>
                      <a:pt x="148" y="1"/>
                    </a:lnTo>
                    <a:lnTo>
                      <a:pt x="160" y="0"/>
                    </a:lnTo>
                    <a:lnTo>
                      <a:pt x="167" y="3"/>
                    </a:lnTo>
                    <a:lnTo>
                      <a:pt x="168" y="6"/>
                    </a:lnTo>
                    <a:lnTo>
                      <a:pt x="173" y="5"/>
                    </a:lnTo>
                    <a:lnTo>
                      <a:pt x="177" y="9"/>
                    </a:lnTo>
                    <a:lnTo>
                      <a:pt x="182" y="7"/>
                    </a:lnTo>
                    <a:lnTo>
                      <a:pt x="184" y="12"/>
                    </a:lnTo>
                    <a:lnTo>
                      <a:pt x="190" y="13"/>
                    </a:lnTo>
                    <a:lnTo>
                      <a:pt x="196" y="14"/>
                    </a:lnTo>
                    <a:lnTo>
                      <a:pt x="201" y="15"/>
                    </a:lnTo>
                    <a:lnTo>
                      <a:pt x="205" y="19"/>
                    </a:lnTo>
                    <a:lnTo>
                      <a:pt x="210" y="20"/>
                    </a:lnTo>
                    <a:lnTo>
                      <a:pt x="215" y="23"/>
                    </a:lnTo>
                    <a:lnTo>
                      <a:pt x="222" y="25"/>
                    </a:lnTo>
                    <a:lnTo>
                      <a:pt x="226" y="29"/>
                    </a:lnTo>
                    <a:lnTo>
                      <a:pt x="229" y="32"/>
                    </a:lnTo>
                    <a:lnTo>
                      <a:pt x="231" y="36"/>
                    </a:lnTo>
                    <a:lnTo>
                      <a:pt x="235" y="39"/>
                    </a:lnTo>
                    <a:lnTo>
                      <a:pt x="238" y="45"/>
                    </a:lnTo>
                    <a:lnTo>
                      <a:pt x="242" y="46"/>
                    </a:lnTo>
                    <a:lnTo>
                      <a:pt x="248" y="55"/>
                    </a:lnTo>
                    <a:lnTo>
                      <a:pt x="249" y="58"/>
                    </a:lnTo>
                    <a:lnTo>
                      <a:pt x="255" y="63"/>
                    </a:lnTo>
                    <a:lnTo>
                      <a:pt x="256" y="67"/>
                    </a:lnTo>
                    <a:lnTo>
                      <a:pt x="261" y="71"/>
                    </a:lnTo>
                    <a:lnTo>
                      <a:pt x="261" y="75"/>
                    </a:lnTo>
                    <a:lnTo>
                      <a:pt x="264" y="81"/>
                    </a:lnTo>
                    <a:lnTo>
                      <a:pt x="264" y="86"/>
                    </a:lnTo>
                    <a:lnTo>
                      <a:pt x="266" y="90"/>
                    </a:lnTo>
                    <a:lnTo>
                      <a:pt x="266" y="95"/>
                    </a:lnTo>
                    <a:lnTo>
                      <a:pt x="268" y="99"/>
                    </a:lnTo>
                    <a:lnTo>
                      <a:pt x="267" y="103"/>
                    </a:lnTo>
                    <a:lnTo>
                      <a:pt x="268" y="109"/>
                    </a:lnTo>
                    <a:lnTo>
                      <a:pt x="269" y="113"/>
                    </a:lnTo>
                    <a:lnTo>
                      <a:pt x="273" y="119"/>
                    </a:lnTo>
                    <a:lnTo>
                      <a:pt x="274" y="124"/>
                    </a:lnTo>
                    <a:lnTo>
                      <a:pt x="275" y="128"/>
                    </a:lnTo>
                    <a:lnTo>
                      <a:pt x="276" y="134"/>
                    </a:lnTo>
                    <a:lnTo>
                      <a:pt x="277" y="138"/>
                    </a:lnTo>
                    <a:lnTo>
                      <a:pt x="277" y="143"/>
                    </a:lnTo>
                    <a:lnTo>
                      <a:pt x="277" y="147"/>
                    </a:lnTo>
                    <a:lnTo>
                      <a:pt x="274" y="153"/>
                    </a:lnTo>
                    <a:lnTo>
                      <a:pt x="276" y="156"/>
                    </a:lnTo>
                    <a:lnTo>
                      <a:pt x="277" y="162"/>
                    </a:lnTo>
                    <a:lnTo>
                      <a:pt x="278" y="167"/>
                    </a:lnTo>
                    <a:lnTo>
                      <a:pt x="275" y="172"/>
                    </a:lnTo>
                    <a:lnTo>
                      <a:pt x="271" y="181"/>
                    </a:lnTo>
                    <a:lnTo>
                      <a:pt x="0" y="243"/>
                    </a:lnTo>
                  </a:path>
                </a:pathLst>
              </a:custGeom>
              <a:no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 name="Arc 19"/>
              <p:cNvSpPr>
                <a:spLocks/>
              </p:cNvSpPr>
              <p:nvPr/>
            </p:nvSpPr>
            <p:spPr bwMode="auto">
              <a:xfrm rot="720000">
                <a:off x="733425" y="4276725"/>
                <a:ext cx="211138" cy="236538"/>
              </a:xfrm>
              <a:custGeom>
                <a:avLst/>
                <a:gdLst>
                  <a:gd name="T0" fmla="*/ 0 w 21745"/>
                  <a:gd name="T1" fmla="*/ 0 h 21600"/>
                  <a:gd name="T2" fmla="*/ 2147483647 w 21745"/>
                  <a:gd name="T3" fmla="*/ 2147483647 h 21600"/>
                  <a:gd name="T4" fmla="*/ 1179876122 w 21745"/>
                  <a:gd name="T5" fmla="*/ 2147483647 h 21600"/>
                  <a:gd name="T6" fmla="*/ 0 60000 65536"/>
                  <a:gd name="T7" fmla="*/ 0 60000 65536"/>
                  <a:gd name="T8" fmla="*/ 0 60000 65536"/>
                  <a:gd name="T9" fmla="*/ 0 w 21745"/>
                  <a:gd name="T10" fmla="*/ 0 h 21600"/>
                  <a:gd name="T11" fmla="*/ 21745 w 21745"/>
                  <a:gd name="T12" fmla="*/ 21600 h 21600"/>
                </a:gdLst>
                <a:ahLst/>
                <a:cxnLst>
                  <a:cxn ang="T6">
                    <a:pos x="T0" y="T1"/>
                  </a:cxn>
                  <a:cxn ang="T7">
                    <a:pos x="T2" y="T3"/>
                  </a:cxn>
                  <a:cxn ang="T8">
                    <a:pos x="T4" y="T5"/>
                  </a:cxn>
                </a:cxnLst>
                <a:rect l="T9" t="T10" r="T11" b="T12"/>
                <a:pathLst>
                  <a:path w="21745" h="21600" fill="none" extrusionOk="0">
                    <a:moveTo>
                      <a:pt x="0" y="0"/>
                    </a:moveTo>
                    <a:cubicBezTo>
                      <a:pt x="48" y="0"/>
                      <a:pt x="96" y="-1"/>
                      <a:pt x="145" y="0"/>
                    </a:cubicBezTo>
                    <a:cubicBezTo>
                      <a:pt x="12074" y="0"/>
                      <a:pt x="21745" y="9670"/>
                      <a:pt x="21745" y="21600"/>
                    </a:cubicBezTo>
                  </a:path>
                  <a:path w="21745" h="21600" stroke="0" extrusionOk="0">
                    <a:moveTo>
                      <a:pt x="0" y="0"/>
                    </a:moveTo>
                    <a:cubicBezTo>
                      <a:pt x="48" y="0"/>
                      <a:pt x="96" y="-1"/>
                      <a:pt x="145" y="0"/>
                    </a:cubicBezTo>
                    <a:cubicBezTo>
                      <a:pt x="12074" y="0"/>
                      <a:pt x="21745" y="9670"/>
                      <a:pt x="21745" y="21600"/>
                    </a:cubicBezTo>
                    <a:lnTo>
                      <a:pt x="145" y="21600"/>
                    </a:lnTo>
                    <a:close/>
                  </a:path>
                </a:pathLst>
              </a:custGeom>
              <a:noFill/>
              <a:ln w="25400" cap="rnd">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69" name="Line 20"/>
              <p:cNvSpPr>
                <a:spLocks noChangeShapeType="1"/>
              </p:cNvSpPr>
              <p:nvPr/>
            </p:nvSpPr>
            <p:spPr bwMode="auto">
              <a:xfrm flipH="1">
                <a:off x="533400" y="4095750"/>
                <a:ext cx="303213" cy="5508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0" name="Oval 21"/>
              <p:cNvSpPr>
                <a:spLocks noChangeArrowheads="1"/>
              </p:cNvSpPr>
              <p:nvPr/>
            </p:nvSpPr>
            <p:spPr bwMode="auto">
              <a:xfrm rot="19740000">
                <a:off x="811213" y="4281488"/>
                <a:ext cx="100012" cy="198437"/>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 name="Line 22"/>
              <p:cNvSpPr>
                <a:spLocks noChangeShapeType="1"/>
              </p:cNvSpPr>
              <p:nvPr/>
            </p:nvSpPr>
            <p:spPr bwMode="auto">
              <a:xfrm flipV="1">
                <a:off x="533400" y="4502150"/>
                <a:ext cx="555625" cy="1444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2" name="Freeform 23"/>
              <p:cNvSpPr>
                <a:spLocks/>
              </p:cNvSpPr>
              <p:nvPr/>
            </p:nvSpPr>
            <p:spPr bwMode="auto">
              <a:xfrm>
                <a:off x="3784600" y="6089650"/>
                <a:ext cx="393700" cy="387350"/>
              </a:xfrm>
              <a:custGeom>
                <a:avLst/>
                <a:gdLst>
                  <a:gd name="T0" fmla="*/ 0 w 279"/>
                  <a:gd name="T1" fmla="*/ 2147483647 h 244"/>
                  <a:gd name="T2" fmla="*/ 2147483647 w 279"/>
                  <a:gd name="T3" fmla="*/ 2147483647 h 244"/>
                  <a:gd name="T4" fmla="*/ 2147483647 w 279"/>
                  <a:gd name="T5" fmla="*/ 0 h 244"/>
                  <a:gd name="T6" fmla="*/ 2147483647 w 279"/>
                  <a:gd name="T7" fmla="*/ 2147483647 h 244"/>
                  <a:gd name="T8" fmla="*/ 2147483647 w 279"/>
                  <a:gd name="T9" fmla="*/ 2147483647 h 244"/>
                  <a:gd name="T10" fmla="*/ 2147483647 w 279"/>
                  <a:gd name="T11" fmla="*/ 2147483647 h 244"/>
                  <a:gd name="T12" fmla="*/ 2147483647 w 279"/>
                  <a:gd name="T13" fmla="*/ 2147483647 h 244"/>
                  <a:gd name="T14" fmla="*/ 2147483647 w 279"/>
                  <a:gd name="T15" fmla="*/ 2147483647 h 244"/>
                  <a:gd name="T16" fmla="*/ 2147483647 w 279"/>
                  <a:gd name="T17" fmla="*/ 2147483647 h 244"/>
                  <a:gd name="T18" fmla="*/ 2147483647 w 279"/>
                  <a:gd name="T19" fmla="*/ 2147483647 h 244"/>
                  <a:gd name="T20" fmla="*/ 2147483647 w 279"/>
                  <a:gd name="T21" fmla="*/ 2147483647 h 244"/>
                  <a:gd name="T22" fmla="*/ 2147483647 w 279"/>
                  <a:gd name="T23" fmla="*/ 2147483647 h 244"/>
                  <a:gd name="T24" fmla="*/ 2147483647 w 279"/>
                  <a:gd name="T25" fmla="*/ 2147483647 h 244"/>
                  <a:gd name="T26" fmla="*/ 2147483647 w 279"/>
                  <a:gd name="T27" fmla="*/ 2147483647 h 244"/>
                  <a:gd name="T28" fmla="*/ 2147483647 w 279"/>
                  <a:gd name="T29" fmla="*/ 2147483647 h 244"/>
                  <a:gd name="T30" fmla="*/ 2147483647 w 279"/>
                  <a:gd name="T31" fmla="*/ 2147483647 h 244"/>
                  <a:gd name="T32" fmla="*/ 2147483647 w 279"/>
                  <a:gd name="T33" fmla="*/ 2147483647 h 244"/>
                  <a:gd name="T34" fmla="*/ 2147483647 w 279"/>
                  <a:gd name="T35" fmla="*/ 2147483647 h 244"/>
                  <a:gd name="T36" fmla="*/ 2147483647 w 279"/>
                  <a:gd name="T37" fmla="*/ 2147483647 h 244"/>
                  <a:gd name="T38" fmla="*/ 2147483647 w 279"/>
                  <a:gd name="T39" fmla="*/ 2147483647 h 244"/>
                  <a:gd name="T40" fmla="*/ 2147483647 w 279"/>
                  <a:gd name="T41" fmla="*/ 2147483647 h 244"/>
                  <a:gd name="T42" fmla="*/ 2147483647 w 279"/>
                  <a:gd name="T43" fmla="*/ 2147483647 h 244"/>
                  <a:gd name="T44" fmla="*/ 2147483647 w 279"/>
                  <a:gd name="T45" fmla="*/ 2147483647 h 244"/>
                  <a:gd name="T46" fmla="*/ 2147483647 w 279"/>
                  <a:gd name="T47" fmla="*/ 2147483647 h 244"/>
                  <a:gd name="T48" fmla="*/ 2147483647 w 279"/>
                  <a:gd name="T49" fmla="*/ 2147483647 h 244"/>
                  <a:gd name="T50" fmla="*/ 2147483647 w 279"/>
                  <a:gd name="T51" fmla="*/ 2147483647 h 244"/>
                  <a:gd name="T52" fmla="*/ 2147483647 w 279"/>
                  <a:gd name="T53" fmla="*/ 2147483647 h 244"/>
                  <a:gd name="T54" fmla="*/ 2147483647 w 279"/>
                  <a:gd name="T55" fmla="*/ 2147483647 h 244"/>
                  <a:gd name="T56" fmla="*/ 2147483647 w 279"/>
                  <a:gd name="T57" fmla="*/ 2147483647 h 244"/>
                  <a:gd name="T58" fmla="*/ 2147483647 w 279"/>
                  <a:gd name="T59" fmla="*/ 2147483647 h 244"/>
                  <a:gd name="T60" fmla="*/ 2147483647 w 279"/>
                  <a:gd name="T61" fmla="*/ 2147483647 h 244"/>
                  <a:gd name="T62" fmla="*/ 2147483647 w 279"/>
                  <a:gd name="T63" fmla="*/ 2147483647 h 244"/>
                  <a:gd name="T64" fmla="*/ 2147483647 w 279"/>
                  <a:gd name="T65" fmla="*/ 2147483647 h 244"/>
                  <a:gd name="T66" fmla="*/ 2147483647 w 279"/>
                  <a:gd name="T67" fmla="*/ 2147483647 h 244"/>
                  <a:gd name="T68" fmla="*/ 2147483647 w 279"/>
                  <a:gd name="T69" fmla="*/ 2147483647 h 244"/>
                  <a:gd name="T70" fmla="*/ 2147483647 w 279"/>
                  <a:gd name="T71" fmla="*/ 2147483647 h 244"/>
                  <a:gd name="T72" fmla="*/ 2147483647 w 279"/>
                  <a:gd name="T73" fmla="*/ 2147483647 h 244"/>
                  <a:gd name="T74" fmla="*/ 2147483647 w 279"/>
                  <a:gd name="T75" fmla="*/ 2147483647 h 244"/>
                  <a:gd name="T76" fmla="*/ 2147483647 w 279"/>
                  <a:gd name="T77" fmla="*/ 2147483647 h 244"/>
                  <a:gd name="T78" fmla="*/ 2147483647 w 279"/>
                  <a:gd name="T79" fmla="*/ 2147483647 h 244"/>
                  <a:gd name="T80" fmla="*/ 2147483647 w 279"/>
                  <a:gd name="T81" fmla="*/ 2147483647 h 244"/>
                  <a:gd name="T82" fmla="*/ 2147483647 w 279"/>
                  <a:gd name="T83" fmla="*/ 2147483647 h 244"/>
                  <a:gd name="T84" fmla="*/ 2147483647 w 279"/>
                  <a:gd name="T85" fmla="*/ 2147483647 h 244"/>
                  <a:gd name="T86" fmla="*/ 2147483647 w 279"/>
                  <a:gd name="T87" fmla="*/ 2147483647 h 244"/>
                  <a:gd name="T88" fmla="*/ 2147483647 w 279"/>
                  <a:gd name="T89" fmla="*/ 2147483647 h 244"/>
                  <a:gd name="T90" fmla="*/ 2147483647 w 279"/>
                  <a:gd name="T91" fmla="*/ 2147483647 h 244"/>
                  <a:gd name="T92" fmla="*/ 2147483647 w 279"/>
                  <a:gd name="T93" fmla="*/ 2147483647 h 244"/>
                  <a:gd name="T94" fmla="*/ 2147483647 w 279"/>
                  <a:gd name="T95" fmla="*/ 2147483647 h 244"/>
                  <a:gd name="T96" fmla="*/ 2147483647 w 279"/>
                  <a:gd name="T97" fmla="*/ 2147483647 h 244"/>
                  <a:gd name="T98" fmla="*/ 0 w 279"/>
                  <a:gd name="T99" fmla="*/ 2147483647 h 2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79"/>
                  <a:gd name="T151" fmla="*/ 0 h 244"/>
                  <a:gd name="T152" fmla="*/ 279 w 279"/>
                  <a:gd name="T153" fmla="*/ 244 h 2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79" h="244">
                    <a:moveTo>
                      <a:pt x="0" y="243"/>
                    </a:moveTo>
                    <a:lnTo>
                      <a:pt x="148" y="1"/>
                    </a:lnTo>
                    <a:lnTo>
                      <a:pt x="160" y="0"/>
                    </a:lnTo>
                    <a:lnTo>
                      <a:pt x="167" y="3"/>
                    </a:lnTo>
                    <a:lnTo>
                      <a:pt x="168" y="6"/>
                    </a:lnTo>
                    <a:lnTo>
                      <a:pt x="173" y="5"/>
                    </a:lnTo>
                    <a:lnTo>
                      <a:pt x="177" y="9"/>
                    </a:lnTo>
                    <a:lnTo>
                      <a:pt x="182" y="7"/>
                    </a:lnTo>
                    <a:lnTo>
                      <a:pt x="184" y="12"/>
                    </a:lnTo>
                    <a:lnTo>
                      <a:pt x="190" y="13"/>
                    </a:lnTo>
                    <a:lnTo>
                      <a:pt x="196" y="14"/>
                    </a:lnTo>
                    <a:lnTo>
                      <a:pt x="201" y="15"/>
                    </a:lnTo>
                    <a:lnTo>
                      <a:pt x="205" y="19"/>
                    </a:lnTo>
                    <a:lnTo>
                      <a:pt x="210" y="20"/>
                    </a:lnTo>
                    <a:lnTo>
                      <a:pt x="215" y="23"/>
                    </a:lnTo>
                    <a:lnTo>
                      <a:pt x="222" y="25"/>
                    </a:lnTo>
                    <a:lnTo>
                      <a:pt x="226" y="29"/>
                    </a:lnTo>
                    <a:lnTo>
                      <a:pt x="229" y="32"/>
                    </a:lnTo>
                    <a:lnTo>
                      <a:pt x="231" y="36"/>
                    </a:lnTo>
                    <a:lnTo>
                      <a:pt x="235" y="39"/>
                    </a:lnTo>
                    <a:lnTo>
                      <a:pt x="238" y="45"/>
                    </a:lnTo>
                    <a:lnTo>
                      <a:pt x="242" y="46"/>
                    </a:lnTo>
                    <a:lnTo>
                      <a:pt x="248" y="55"/>
                    </a:lnTo>
                    <a:lnTo>
                      <a:pt x="249" y="58"/>
                    </a:lnTo>
                    <a:lnTo>
                      <a:pt x="255" y="63"/>
                    </a:lnTo>
                    <a:lnTo>
                      <a:pt x="256" y="67"/>
                    </a:lnTo>
                    <a:lnTo>
                      <a:pt x="261" y="71"/>
                    </a:lnTo>
                    <a:lnTo>
                      <a:pt x="261" y="75"/>
                    </a:lnTo>
                    <a:lnTo>
                      <a:pt x="264" y="81"/>
                    </a:lnTo>
                    <a:lnTo>
                      <a:pt x="264" y="86"/>
                    </a:lnTo>
                    <a:lnTo>
                      <a:pt x="266" y="90"/>
                    </a:lnTo>
                    <a:lnTo>
                      <a:pt x="266" y="95"/>
                    </a:lnTo>
                    <a:lnTo>
                      <a:pt x="268" y="99"/>
                    </a:lnTo>
                    <a:lnTo>
                      <a:pt x="267" y="103"/>
                    </a:lnTo>
                    <a:lnTo>
                      <a:pt x="268" y="109"/>
                    </a:lnTo>
                    <a:lnTo>
                      <a:pt x="269" y="113"/>
                    </a:lnTo>
                    <a:lnTo>
                      <a:pt x="273" y="119"/>
                    </a:lnTo>
                    <a:lnTo>
                      <a:pt x="274" y="124"/>
                    </a:lnTo>
                    <a:lnTo>
                      <a:pt x="275" y="128"/>
                    </a:lnTo>
                    <a:lnTo>
                      <a:pt x="276" y="134"/>
                    </a:lnTo>
                    <a:lnTo>
                      <a:pt x="277" y="138"/>
                    </a:lnTo>
                    <a:lnTo>
                      <a:pt x="277" y="143"/>
                    </a:lnTo>
                    <a:lnTo>
                      <a:pt x="277" y="147"/>
                    </a:lnTo>
                    <a:lnTo>
                      <a:pt x="274" y="153"/>
                    </a:lnTo>
                    <a:lnTo>
                      <a:pt x="276" y="156"/>
                    </a:lnTo>
                    <a:lnTo>
                      <a:pt x="277" y="162"/>
                    </a:lnTo>
                    <a:lnTo>
                      <a:pt x="278" y="167"/>
                    </a:lnTo>
                    <a:lnTo>
                      <a:pt x="275" y="172"/>
                    </a:lnTo>
                    <a:lnTo>
                      <a:pt x="271" y="181"/>
                    </a:lnTo>
                    <a:lnTo>
                      <a:pt x="0" y="243"/>
                    </a:lnTo>
                  </a:path>
                </a:pathLst>
              </a:custGeom>
              <a:noFill/>
              <a:ln w="9525" cap="rnd">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3" name="Arc 24"/>
              <p:cNvSpPr>
                <a:spLocks/>
              </p:cNvSpPr>
              <p:nvPr/>
            </p:nvSpPr>
            <p:spPr bwMode="auto">
              <a:xfrm rot="720000">
                <a:off x="3984625" y="6105525"/>
                <a:ext cx="211138" cy="236538"/>
              </a:xfrm>
              <a:custGeom>
                <a:avLst/>
                <a:gdLst>
                  <a:gd name="T0" fmla="*/ 0 w 21745"/>
                  <a:gd name="T1" fmla="*/ 0 h 21600"/>
                  <a:gd name="T2" fmla="*/ 2147483647 w 21745"/>
                  <a:gd name="T3" fmla="*/ 2147483647 h 21600"/>
                  <a:gd name="T4" fmla="*/ 1179876122 w 21745"/>
                  <a:gd name="T5" fmla="*/ 2147483647 h 21600"/>
                  <a:gd name="T6" fmla="*/ 0 60000 65536"/>
                  <a:gd name="T7" fmla="*/ 0 60000 65536"/>
                  <a:gd name="T8" fmla="*/ 0 60000 65536"/>
                  <a:gd name="T9" fmla="*/ 0 w 21745"/>
                  <a:gd name="T10" fmla="*/ 0 h 21600"/>
                  <a:gd name="T11" fmla="*/ 21745 w 21745"/>
                  <a:gd name="T12" fmla="*/ 21600 h 21600"/>
                </a:gdLst>
                <a:ahLst/>
                <a:cxnLst>
                  <a:cxn ang="T6">
                    <a:pos x="T0" y="T1"/>
                  </a:cxn>
                  <a:cxn ang="T7">
                    <a:pos x="T2" y="T3"/>
                  </a:cxn>
                  <a:cxn ang="T8">
                    <a:pos x="T4" y="T5"/>
                  </a:cxn>
                </a:cxnLst>
                <a:rect l="T9" t="T10" r="T11" b="T12"/>
                <a:pathLst>
                  <a:path w="21745" h="21600" fill="none" extrusionOk="0">
                    <a:moveTo>
                      <a:pt x="0" y="0"/>
                    </a:moveTo>
                    <a:cubicBezTo>
                      <a:pt x="48" y="0"/>
                      <a:pt x="96" y="-1"/>
                      <a:pt x="145" y="0"/>
                    </a:cubicBezTo>
                    <a:cubicBezTo>
                      <a:pt x="12074" y="0"/>
                      <a:pt x="21745" y="9670"/>
                      <a:pt x="21745" y="21600"/>
                    </a:cubicBezTo>
                  </a:path>
                  <a:path w="21745" h="21600" stroke="0" extrusionOk="0">
                    <a:moveTo>
                      <a:pt x="0" y="0"/>
                    </a:moveTo>
                    <a:cubicBezTo>
                      <a:pt x="48" y="0"/>
                      <a:pt x="96" y="-1"/>
                      <a:pt x="145" y="0"/>
                    </a:cubicBezTo>
                    <a:cubicBezTo>
                      <a:pt x="12074" y="0"/>
                      <a:pt x="21745" y="9670"/>
                      <a:pt x="21745" y="21600"/>
                    </a:cubicBezTo>
                    <a:lnTo>
                      <a:pt x="145" y="21600"/>
                    </a:lnTo>
                    <a:close/>
                  </a:path>
                </a:pathLst>
              </a:custGeom>
              <a:noFill/>
              <a:ln w="25400" cap="rnd">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4" name="Line 25"/>
              <p:cNvSpPr>
                <a:spLocks noChangeShapeType="1"/>
              </p:cNvSpPr>
              <p:nvPr/>
            </p:nvSpPr>
            <p:spPr bwMode="auto">
              <a:xfrm flipH="1">
                <a:off x="3784600" y="5924550"/>
                <a:ext cx="303213" cy="5508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5" name="Oval 26"/>
              <p:cNvSpPr>
                <a:spLocks noChangeArrowheads="1"/>
              </p:cNvSpPr>
              <p:nvPr/>
            </p:nvSpPr>
            <p:spPr bwMode="auto">
              <a:xfrm rot="19740000">
                <a:off x="4062413" y="6110288"/>
                <a:ext cx="100012" cy="198437"/>
              </a:xfrm>
              <a:prstGeom prst="ellipse">
                <a:avLst/>
              </a:prstGeom>
              <a:solidFill>
                <a:schemeClr val="tx1"/>
              </a:solidFill>
              <a:ln w="12700">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6" name="Line 27"/>
              <p:cNvSpPr>
                <a:spLocks noChangeShapeType="1"/>
              </p:cNvSpPr>
              <p:nvPr/>
            </p:nvSpPr>
            <p:spPr bwMode="auto">
              <a:xfrm flipV="1">
                <a:off x="3784600" y="6330950"/>
                <a:ext cx="555625" cy="144463"/>
              </a:xfrm>
              <a:prstGeom prst="line">
                <a:avLst/>
              </a:prstGeom>
              <a:noFill/>
              <a:ln w="254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7" name="Oval 33"/>
              <p:cNvSpPr>
                <a:spLocks noChangeArrowheads="1"/>
              </p:cNvSpPr>
              <p:nvPr/>
            </p:nvSpPr>
            <p:spPr bwMode="auto">
              <a:xfrm>
                <a:off x="4079875" y="5081588"/>
                <a:ext cx="57150" cy="63500"/>
              </a:xfrm>
              <a:prstGeom prst="ellipse">
                <a:avLst/>
              </a:prstGeom>
              <a:solidFill>
                <a:srgbClr val="037C03"/>
              </a:solidFill>
              <a:ln w="12700">
                <a:solidFill>
                  <a:schemeClr val="bg2"/>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sp>
            <p:nvSpPr>
              <p:cNvPr id="78" name="Oval 34"/>
              <p:cNvSpPr>
                <a:spLocks noChangeArrowheads="1"/>
              </p:cNvSpPr>
              <p:nvPr/>
            </p:nvSpPr>
            <p:spPr bwMode="auto">
              <a:xfrm>
                <a:off x="1504950" y="3649663"/>
                <a:ext cx="57150" cy="63500"/>
              </a:xfrm>
              <a:prstGeom prst="ellipse">
                <a:avLst/>
              </a:prstGeom>
              <a:solidFill>
                <a:srgbClr val="037C03"/>
              </a:solidFill>
              <a:ln w="12700">
                <a:solidFill>
                  <a:schemeClr val="bg2"/>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56" name="Text Box 26"/>
            <p:cNvSpPr txBox="1">
              <a:spLocks noChangeArrowheads="1"/>
            </p:cNvSpPr>
            <p:nvPr/>
          </p:nvSpPr>
          <p:spPr bwMode="auto">
            <a:xfrm>
              <a:off x="3657601" y="678584"/>
              <a:ext cx="809272" cy="697571"/>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57" name="Text Box 26"/>
            <p:cNvSpPr txBox="1">
              <a:spLocks noChangeArrowheads="1"/>
            </p:cNvSpPr>
            <p:nvPr/>
          </p:nvSpPr>
          <p:spPr bwMode="auto">
            <a:xfrm>
              <a:off x="867126" y="3017171"/>
              <a:ext cx="809272" cy="697571"/>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sp>
          <p:nvSpPr>
            <p:cNvPr id="58" name="Text Box 26"/>
            <p:cNvSpPr txBox="1">
              <a:spLocks noChangeArrowheads="1"/>
            </p:cNvSpPr>
            <p:nvPr/>
          </p:nvSpPr>
          <p:spPr bwMode="auto">
            <a:xfrm>
              <a:off x="3520189" y="4403761"/>
              <a:ext cx="809272" cy="697571"/>
            </a:xfrm>
            <a:prstGeom prst="rect">
              <a:avLst/>
            </a:prstGeom>
            <a:noFill/>
            <a:ln w="12700">
              <a:noFill/>
              <a:miter lim="800000"/>
              <a:headEnd/>
              <a:tailEnd/>
            </a:ln>
          </p:spPr>
          <p:txBody>
            <a:bodyPr anchor="ct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x'</a:t>
              </a:r>
              <a:endParaRPr kumimoji="0" lang="en-US" sz="2000" b="0" i="0" u="none" strike="noStrike" kern="1200" cap="none" spc="0" normalizeH="0" baseline="-25000" noProof="0" dirty="0">
                <a:ln>
                  <a:noFill/>
                </a:ln>
                <a:solidFill>
                  <a:prstClr val="black"/>
                </a:solidFill>
                <a:effectLst/>
                <a:uLnTx/>
                <a:uFillTx/>
                <a:latin typeface="Arial" charset="0"/>
                <a:ea typeface="+mn-ea"/>
                <a:cs typeface="+mn-cs"/>
              </a:endParaRPr>
            </a:p>
          </p:txBody>
        </p:sp>
      </p:grpSp>
    </p:spTree>
    <p:extLst>
      <p:ext uri="{BB962C8B-B14F-4D97-AF65-F5344CB8AC3E}">
        <p14:creationId xmlns:p14="http://schemas.microsoft.com/office/powerpoint/2010/main" val="364210617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Correspondence Problem</a:t>
            </a:r>
          </a:p>
        </p:txBody>
      </p:sp>
      <p:sp>
        <p:nvSpPr>
          <p:cNvPr id="3" name="Content Placeholder 2"/>
          <p:cNvSpPr>
            <a:spLocks noGrp="1"/>
          </p:cNvSpPr>
          <p:nvPr>
            <p:ph idx="1"/>
          </p:nvPr>
        </p:nvSpPr>
        <p:spPr>
          <a:xfrm>
            <a:off x="1981200" y="3581401"/>
            <a:ext cx="8229600" cy="2544763"/>
          </a:xfrm>
        </p:spPr>
        <p:txBody>
          <a:bodyPr>
            <a:normAutofit/>
          </a:bodyPr>
          <a:lstStyle/>
          <a:p>
            <a:endParaRPr lang="en-US" sz="2400" dirty="0"/>
          </a:p>
          <a:p>
            <a:r>
              <a:rPr lang="en-US" sz="2400" dirty="0"/>
              <a:t>We have two images taken from cameras with different intrinsic and extrinsic parameters</a:t>
            </a:r>
          </a:p>
          <a:p>
            <a:pPr>
              <a:buNone/>
            </a:pPr>
            <a:endParaRPr lang="en-US" sz="2400" dirty="0"/>
          </a:p>
          <a:p>
            <a:r>
              <a:rPr lang="en-US" sz="2400" dirty="0"/>
              <a:t>How do we match a point in the first image to a point in the second?  How can we constrain our search?</a:t>
            </a:r>
          </a:p>
        </p:txBody>
      </p:sp>
      <p:pic>
        <p:nvPicPr>
          <p:cNvPr id="4" name="Picture 13" descr="rect_006_007_left"/>
          <p:cNvPicPr>
            <a:picLocks noChangeAspect="1" noChangeArrowheads="1"/>
          </p:cNvPicPr>
          <p:nvPr/>
        </p:nvPicPr>
        <p:blipFill>
          <a:blip r:embed="rId2" cstate="print"/>
          <a:srcRect/>
          <a:stretch>
            <a:fillRect/>
          </a:stretch>
        </p:blipFill>
        <p:spPr bwMode="auto">
          <a:xfrm>
            <a:off x="2438401" y="1066800"/>
            <a:ext cx="3321069" cy="2438400"/>
          </a:xfrm>
          <a:prstGeom prst="rect">
            <a:avLst/>
          </a:prstGeom>
          <a:noFill/>
          <a:ln w="9525">
            <a:noFill/>
            <a:miter lim="800000"/>
            <a:headEnd/>
            <a:tailEnd/>
          </a:ln>
        </p:spPr>
      </p:pic>
      <p:pic>
        <p:nvPicPr>
          <p:cNvPr id="5" name="Picture 14" descr="rect_006_007_right"/>
          <p:cNvPicPr>
            <a:picLocks noChangeAspect="1" noChangeArrowheads="1"/>
          </p:cNvPicPr>
          <p:nvPr/>
        </p:nvPicPr>
        <p:blipFill>
          <a:blip r:embed="rId3" cstate="print"/>
          <a:srcRect/>
          <a:stretch>
            <a:fillRect/>
          </a:stretch>
        </p:blipFill>
        <p:spPr bwMode="auto">
          <a:xfrm>
            <a:off x="6248400" y="1005590"/>
            <a:ext cx="3429000" cy="2510376"/>
          </a:xfrm>
          <a:prstGeom prst="rect">
            <a:avLst/>
          </a:prstGeom>
          <a:noFill/>
          <a:ln w="9525">
            <a:noFill/>
            <a:miter lim="800000"/>
            <a:headEnd/>
            <a:tailEnd/>
          </a:ln>
        </p:spPr>
      </p:pic>
      <p:sp>
        <p:nvSpPr>
          <p:cNvPr id="6" name="TextBox 5"/>
          <p:cNvSpPr txBox="1"/>
          <p:nvPr/>
        </p:nvSpPr>
        <p:spPr>
          <a:xfrm>
            <a:off x="4177352" y="2128630"/>
            <a:ext cx="312906"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charset="0"/>
                <a:ea typeface="+mn-ea"/>
                <a:cs typeface="+mn-cs"/>
              </a:rPr>
              <a:t>x</a:t>
            </a:r>
          </a:p>
        </p:txBody>
      </p:sp>
      <p:sp>
        <p:nvSpPr>
          <p:cNvPr id="7" name="TextBox 6"/>
          <p:cNvSpPr txBox="1"/>
          <p:nvPr/>
        </p:nvSpPr>
        <p:spPr>
          <a:xfrm>
            <a:off x="8211403" y="2132777"/>
            <a:ext cx="325730"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charset="0"/>
                <a:ea typeface="+mn-ea"/>
                <a:cs typeface="+mn-cs"/>
              </a:rPr>
              <a:t>?</a:t>
            </a:r>
          </a:p>
        </p:txBody>
      </p:sp>
    </p:spTree>
    <p:extLst>
      <p:ext uri="{BB962C8B-B14F-4D97-AF65-F5344CB8AC3E}">
        <p14:creationId xmlns:p14="http://schemas.microsoft.com/office/powerpoint/2010/main" val="421294229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4" name="Rectangle 14"/>
          <p:cNvSpPr>
            <a:spLocks noGrp="1" noChangeArrowheads="1"/>
          </p:cNvSpPr>
          <p:nvPr>
            <p:ph type="title"/>
          </p:nvPr>
        </p:nvSpPr>
        <p:spPr/>
        <p:txBody>
          <a:bodyPr/>
          <a:lstStyle/>
          <a:p>
            <a:r>
              <a:rPr lang="en-US" dirty="0"/>
              <a:t>Key idea: Epipolar constraint</a:t>
            </a:r>
          </a:p>
        </p:txBody>
      </p:sp>
    </p:spTree>
    <p:extLst>
      <p:ext uri="{BB962C8B-B14F-4D97-AF65-F5344CB8AC3E}">
        <p14:creationId xmlns:p14="http://schemas.microsoft.com/office/powerpoint/2010/main" val="75821424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srcRect/>
          <a:stretch>
            <a:fillRect/>
          </a:stretch>
        </p:blipFill>
        <p:spPr bwMode="auto">
          <a:xfrm>
            <a:off x="2319338" y="901700"/>
            <a:ext cx="7662862" cy="3213100"/>
          </a:xfrm>
          <a:prstGeom prst="rect">
            <a:avLst/>
          </a:prstGeom>
          <a:noFill/>
          <a:ln w="9525">
            <a:noFill/>
            <a:miter lim="800000"/>
            <a:headEnd/>
            <a:tailEnd/>
          </a:ln>
        </p:spPr>
      </p:pic>
      <p:sp>
        <p:nvSpPr>
          <p:cNvPr id="711683" name="Text Box 3"/>
          <p:cNvSpPr txBox="1">
            <a:spLocks noChangeArrowheads="1"/>
          </p:cNvSpPr>
          <p:nvPr/>
        </p:nvSpPr>
        <p:spPr bwMode="auto">
          <a:xfrm>
            <a:off x="2981326" y="4579938"/>
            <a:ext cx="7234673" cy="40011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Potential matches for </a:t>
            </a:r>
            <a:r>
              <a:rPr kumimoji="0" lang="en-US" sz="2000" b="0" i="1" u="none" strike="noStrike" kern="1200" cap="none" spc="0" normalizeH="0" baseline="0" noProof="0" dirty="0">
                <a:ln>
                  <a:noFill/>
                </a:ln>
                <a:solidFill>
                  <a:prstClr val="black"/>
                </a:solidFill>
                <a:effectLst/>
                <a:uLnTx/>
                <a:uFillTx/>
                <a:latin typeface="Arial" charset="0"/>
                <a:ea typeface="+mn-ea"/>
                <a:cs typeface="+mn-cs"/>
              </a:rPr>
              <a:t>x</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have to lie on the corresponding line </a:t>
            </a:r>
            <a:r>
              <a:rPr kumimoji="0" lang="en-US" sz="2000" b="0" i="1" u="none" strike="noStrike" kern="1200" cap="none" spc="0" normalizeH="0" baseline="0" noProof="0" dirty="0">
                <a:ln>
                  <a:noFill/>
                </a:ln>
                <a:solidFill>
                  <a:prstClr val="black"/>
                </a:solidFill>
                <a:effectLst/>
                <a:uLnTx/>
                <a:uFillTx/>
                <a:latin typeface="Arial" charset="0"/>
                <a:ea typeface="+mn-ea"/>
                <a:cs typeface="+mn-cs"/>
              </a:rPr>
              <a:t>l’</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a:t>
            </a:r>
          </a:p>
        </p:txBody>
      </p:sp>
      <p:sp>
        <p:nvSpPr>
          <p:cNvPr id="711684" name="Text Box 4"/>
          <p:cNvSpPr txBox="1">
            <a:spLocks noChangeArrowheads="1"/>
          </p:cNvSpPr>
          <p:nvPr/>
        </p:nvSpPr>
        <p:spPr bwMode="auto">
          <a:xfrm>
            <a:off x="2971801" y="5646738"/>
            <a:ext cx="7234673" cy="40011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Potential matches for </a:t>
            </a:r>
            <a:r>
              <a:rPr kumimoji="0" lang="en-US" sz="2000" b="0" i="1" u="none" strike="noStrike" kern="1200" cap="none" spc="0" normalizeH="0" baseline="0" noProof="0" dirty="0">
                <a:ln>
                  <a:noFill/>
                </a:ln>
                <a:solidFill>
                  <a:prstClr val="black"/>
                </a:solidFill>
                <a:effectLst/>
                <a:uLnTx/>
                <a:uFillTx/>
                <a:latin typeface="Arial" charset="0"/>
                <a:ea typeface="+mn-ea"/>
                <a:cs typeface="+mn-cs"/>
              </a:rPr>
              <a:t>x’</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have to lie on the corresponding line </a:t>
            </a:r>
            <a:r>
              <a:rPr kumimoji="0" lang="en-US" sz="2000" b="0" i="1" u="none" strike="noStrike" kern="1200" cap="none" spc="0" normalizeH="0" baseline="0" noProof="0" dirty="0">
                <a:ln>
                  <a:noFill/>
                </a:ln>
                <a:solidFill>
                  <a:prstClr val="black"/>
                </a:solidFill>
                <a:effectLst/>
                <a:uLnTx/>
                <a:uFillTx/>
                <a:latin typeface="Arial" charset="0"/>
                <a:ea typeface="+mn-ea"/>
                <a:cs typeface="+mn-cs"/>
              </a:rPr>
              <a:t>l</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a:t>
            </a:r>
          </a:p>
        </p:txBody>
      </p:sp>
      <p:sp>
        <p:nvSpPr>
          <p:cNvPr id="711685" name="Oval 5"/>
          <p:cNvSpPr>
            <a:spLocks noChangeArrowheads="1"/>
          </p:cNvSpPr>
          <p:nvPr/>
        </p:nvSpPr>
        <p:spPr bwMode="auto">
          <a:xfrm>
            <a:off x="4408488" y="240665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86" name="Line 6"/>
          <p:cNvSpPr>
            <a:spLocks noChangeShapeType="1"/>
          </p:cNvSpPr>
          <p:nvPr/>
        </p:nvSpPr>
        <p:spPr bwMode="auto">
          <a:xfrm flipH="1">
            <a:off x="7608888" y="2330450"/>
            <a:ext cx="254000" cy="1581150"/>
          </a:xfrm>
          <a:prstGeom prst="line">
            <a:avLst/>
          </a:prstGeom>
          <a:noFill/>
          <a:ln w="28575">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87" name="Oval 7"/>
          <p:cNvSpPr>
            <a:spLocks noChangeArrowheads="1"/>
          </p:cNvSpPr>
          <p:nvPr/>
        </p:nvSpPr>
        <p:spPr bwMode="auto">
          <a:xfrm>
            <a:off x="7799388" y="2406650"/>
            <a:ext cx="76200" cy="76200"/>
          </a:xfrm>
          <a:prstGeom prst="ellipse">
            <a:avLst/>
          </a:prstGeom>
          <a:solidFill>
            <a:srgbClr val="CC3300"/>
          </a:solidFill>
          <a:ln w="9525">
            <a:solidFill>
              <a:srgbClr val="CC3300"/>
            </a:solidFill>
            <a:round/>
            <a:headEnd/>
            <a:tailEnd/>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711688" name="Line 8"/>
          <p:cNvSpPr>
            <a:spLocks noChangeShapeType="1"/>
          </p:cNvSpPr>
          <p:nvPr/>
        </p:nvSpPr>
        <p:spPr bwMode="auto">
          <a:xfrm flipH="1" flipV="1">
            <a:off x="4433888" y="2311400"/>
            <a:ext cx="241300" cy="1562100"/>
          </a:xfrm>
          <a:prstGeom prst="line">
            <a:avLst/>
          </a:prstGeom>
          <a:noFill/>
          <a:ln w="28575">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89" name="Oval 9"/>
          <p:cNvSpPr>
            <a:spLocks noChangeArrowheads="1"/>
          </p:cNvSpPr>
          <p:nvPr/>
        </p:nvSpPr>
        <p:spPr bwMode="auto">
          <a:xfrm>
            <a:off x="4840288" y="210185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90" name="Oval 10"/>
          <p:cNvSpPr>
            <a:spLocks noChangeArrowheads="1"/>
          </p:cNvSpPr>
          <p:nvPr/>
        </p:nvSpPr>
        <p:spPr bwMode="auto">
          <a:xfrm>
            <a:off x="5494338" y="165735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91" name="Oval 11"/>
          <p:cNvSpPr>
            <a:spLocks noChangeArrowheads="1"/>
          </p:cNvSpPr>
          <p:nvPr/>
        </p:nvSpPr>
        <p:spPr bwMode="auto">
          <a:xfrm>
            <a:off x="7799388" y="240030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92" name="Oval 12"/>
          <p:cNvSpPr>
            <a:spLocks noChangeArrowheads="1"/>
          </p:cNvSpPr>
          <p:nvPr/>
        </p:nvSpPr>
        <p:spPr bwMode="auto">
          <a:xfrm>
            <a:off x="7748588" y="275590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93" name="Oval 13"/>
          <p:cNvSpPr>
            <a:spLocks noChangeArrowheads="1"/>
          </p:cNvSpPr>
          <p:nvPr/>
        </p:nvSpPr>
        <p:spPr bwMode="auto">
          <a:xfrm>
            <a:off x="7691438" y="304800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494" name="Rectangle 14"/>
          <p:cNvSpPr>
            <a:spLocks noGrp="1" noChangeArrowheads="1"/>
          </p:cNvSpPr>
          <p:nvPr>
            <p:ph type="title"/>
          </p:nvPr>
        </p:nvSpPr>
        <p:spPr/>
        <p:txBody>
          <a:bodyPr/>
          <a:lstStyle/>
          <a:p>
            <a:r>
              <a:rPr lang="en-US" dirty="0"/>
              <a:t>Key idea: Epipolar constraint</a:t>
            </a:r>
          </a:p>
        </p:txBody>
      </p:sp>
      <p:sp>
        <p:nvSpPr>
          <p:cNvPr id="20495" name="Freeform 15"/>
          <p:cNvSpPr>
            <a:spLocks/>
          </p:cNvSpPr>
          <p:nvPr/>
        </p:nvSpPr>
        <p:spPr bwMode="auto">
          <a:xfrm>
            <a:off x="4191000" y="2286000"/>
            <a:ext cx="228600" cy="228600"/>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12" y="80"/>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496" name="Text Box 16"/>
          <p:cNvSpPr txBox="1">
            <a:spLocks noChangeArrowheads="1"/>
          </p:cNvSpPr>
          <p:nvPr/>
        </p:nvSpPr>
        <p:spPr bwMode="auto">
          <a:xfrm>
            <a:off x="4191000" y="2209800"/>
            <a:ext cx="20955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0497" name="Freeform 17"/>
          <p:cNvSpPr>
            <a:spLocks/>
          </p:cNvSpPr>
          <p:nvPr/>
        </p:nvSpPr>
        <p:spPr bwMode="auto">
          <a:xfrm>
            <a:off x="7543800" y="2336800"/>
            <a:ext cx="273050" cy="254000"/>
          </a:xfrm>
          <a:custGeom>
            <a:avLst/>
            <a:gdLst>
              <a:gd name="T0" fmla="*/ 2147483647 w 172"/>
              <a:gd name="T1" fmla="*/ 2147483647 h 160"/>
              <a:gd name="T2" fmla="*/ 0 w 172"/>
              <a:gd name="T3" fmla="*/ 2147483647 h 160"/>
              <a:gd name="T4" fmla="*/ 2147483647 w 172"/>
              <a:gd name="T5" fmla="*/ 2147483647 h 160"/>
              <a:gd name="T6" fmla="*/ 2147483647 w 172"/>
              <a:gd name="T7" fmla="*/ 2147483647 h 160"/>
              <a:gd name="T8" fmla="*/ 2147483647 w 172"/>
              <a:gd name="T9" fmla="*/ 0 h 160"/>
              <a:gd name="T10" fmla="*/ 2147483647 w 172"/>
              <a:gd name="T11" fmla="*/ 2147483647 h 160"/>
              <a:gd name="T12" fmla="*/ 0 60000 65536"/>
              <a:gd name="T13" fmla="*/ 0 60000 65536"/>
              <a:gd name="T14" fmla="*/ 0 60000 65536"/>
              <a:gd name="T15" fmla="*/ 0 60000 65536"/>
              <a:gd name="T16" fmla="*/ 0 60000 65536"/>
              <a:gd name="T17" fmla="*/ 0 60000 65536"/>
              <a:gd name="T18" fmla="*/ 0 w 172"/>
              <a:gd name="T19" fmla="*/ 0 h 160"/>
              <a:gd name="T20" fmla="*/ 172 w 172"/>
              <a:gd name="T21" fmla="*/ 160 h 160"/>
            </a:gdLst>
            <a:ahLst/>
            <a:cxnLst>
              <a:cxn ang="T12">
                <a:pos x="T0" y="T1"/>
              </a:cxn>
              <a:cxn ang="T13">
                <a:pos x="T2" y="T3"/>
              </a:cxn>
              <a:cxn ang="T14">
                <a:pos x="T4" y="T5"/>
              </a:cxn>
              <a:cxn ang="T15">
                <a:pos x="T6" y="T7"/>
              </a:cxn>
              <a:cxn ang="T16">
                <a:pos x="T8" y="T9"/>
              </a:cxn>
              <a:cxn ang="T17">
                <a:pos x="T10" y="T11"/>
              </a:cxn>
            </a:cxnLst>
            <a:rect l="T18" t="T19" r="T20" b="T21"/>
            <a:pathLst>
              <a:path w="172" h="160">
                <a:moveTo>
                  <a:pt x="48" y="16"/>
                </a:moveTo>
                <a:lnTo>
                  <a:pt x="0" y="112"/>
                </a:lnTo>
                <a:lnTo>
                  <a:pt x="48" y="160"/>
                </a:lnTo>
                <a:lnTo>
                  <a:pt x="144" y="112"/>
                </a:lnTo>
                <a:lnTo>
                  <a:pt x="172" y="0"/>
                </a:lnTo>
                <a:lnTo>
                  <a:pt x="48" y="16"/>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698" name="Text Box 18"/>
          <p:cNvSpPr txBox="1">
            <a:spLocks noChangeArrowheads="1"/>
          </p:cNvSpPr>
          <p:nvPr/>
        </p:nvSpPr>
        <p:spPr bwMode="auto">
          <a:xfrm>
            <a:off x="7543800" y="2286000"/>
            <a:ext cx="38100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0499" name="Freeform 19"/>
          <p:cNvSpPr>
            <a:spLocks/>
          </p:cNvSpPr>
          <p:nvPr/>
        </p:nvSpPr>
        <p:spPr bwMode="auto">
          <a:xfrm>
            <a:off x="9525000" y="1524000"/>
            <a:ext cx="381000" cy="304800"/>
          </a:xfrm>
          <a:custGeom>
            <a:avLst/>
            <a:gdLst>
              <a:gd name="T0" fmla="*/ 2147483647 w 240"/>
              <a:gd name="T1" fmla="*/ 2147483647 h 192"/>
              <a:gd name="T2" fmla="*/ 2147483647 w 240"/>
              <a:gd name="T3" fmla="*/ 0 h 192"/>
              <a:gd name="T4" fmla="*/ 2147483647 w 240"/>
              <a:gd name="T5" fmla="*/ 2147483647 h 192"/>
              <a:gd name="T6" fmla="*/ 0 w 240"/>
              <a:gd name="T7" fmla="*/ 2147483647 h 192"/>
              <a:gd name="T8" fmla="*/ 2147483647 w 240"/>
              <a:gd name="T9" fmla="*/ 2147483647 h 192"/>
              <a:gd name="T10" fmla="*/ 2147483647 w 240"/>
              <a:gd name="T11" fmla="*/ 2147483647 h 192"/>
              <a:gd name="T12" fmla="*/ 0 60000 65536"/>
              <a:gd name="T13" fmla="*/ 0 60000 65536"/>
              <a:gd name="T14" fmla="*/ 0 60000 65536"/>
              <a:gd name="T15" fmla="*/ 0 60000 65536"/>
              <a:gd name="T16" fmla="*/ 0 60000 65536"/>
              <a:gd name="T17" fmla="*/ 0 60000 65536"/>
              <a:gd name="T18" fmla="*/ 0 w 240"/>
              <a:gd name="T19" fmla="*/ 0 h 192"/>
              <a:gd name="T20" fmla="*/ 240 w 240"/>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40" h="192">
                <a:moveTo>
                  <a:pt x="240" y="192"/>
                </a:moveTo>
                <a:lnTo>
                  <a:pt x="240" y="0"/>
                </a:lnTo>
                <a:lnTo>
                  <a:pt x="88" y="24"/>
                </a:lnTo>
                <a:lnTo>
                  <a:pt x="0" y="96"/>
                </a:lnTo>
                <a:lnTo>
                  <a:pt x="96" y="192"/>
                </a:lnTo>
                <a:lnTo>
                  <a:pt x="240" y="192"/>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00" name="Freeform 20"/>
          <p:cNvSpPr>
            <a:spLocks/>
          </p:cNvSpPr>
          <p:nvPr/>
        </p:nvSpPr>
        <p:spPr bwMode="auto">
          <a:xfrm>
            <a:off x="2362200" y="1536700"/>
            <a:ext cx="260350" cy="292100"/>
          </a:xfrm>
          <a:custGeom>
            <a:avLst/>
            <a:gdLst>
              <a:gd name="T0" fmla="*/ 2147483647 w 164"/>
              <a:gd name="T1" fmla="*/ 0 h 184"/>
              <a:gd name="T2" fmla="*/ 0 w 164"/>
              <a:gd name="T3" fmla="*/ 2147483647 h 184"/>
              <a:gd name="T4" fmla="*/ 2147483647 w 164"/>
              <a:gd name="T5" fmla="*/ 2147483647 h 184"/>
              <a:gd name="T6" fmla="*/ 2147483647 w 164"/>
              <a:gd name="T7" fmla="*/ 2147483647 h 184"/>
              <a:gd name="T8" fmla="*/ 2147483647 w 164"/>
              <a:gd name="T9" fmla="*/ 2147483647 h 184"/>
              <a:gd name="T10" fmla="*/ 2147483647 w 164"/>
              <a:gd name="T11" fmla="*/ 0 h 184"/>
              <a:gd name="T12" fmla="*/ 0 60000 65536"/>
              <a:gd name="T13" fmla="*/ 0 60000 65536"/>
              <a:gd name="T14" fmla="*/ 0 60000 65536"/>
              <a:gd name="T15" fmla="*/ 0 60000 65536"/>
              <a:gd name="T16" fmla="*/ 0 60000 65536"/>
              <a:gd name="T17" fmla="*/ 0 60000 65536"/>
              <a:gd name="T18" fmla="*/ 0 w 164"/>
              <a:gd name="T19" fmla="*/ 0 h 184"/>
              <a:gd name="T20" fmla="*/ 164 w 164"/>
              <a:gd name="T21" fmla="*/ 184 h 184"/>
            </a:gdLst>
            <a:ahLst/>
            <a:cxnLst>
              <a:cxn ang="T12">
                <a:pos x="T0" y="T1"/>
              </a:cxn>
              <a:cxn ang="T13">
                <a:pos x="T2" y="T3"/>
              </a:cxn>
              <a:cxn ang="T14">
                <a:pos x="T4" y="T5"/>
              </a:cxn>
              <a:cxn ang="T15">
                <a:pos x="T6" y="T7"/>
              </a:cxn>
              <a:cxn ang="T16">
                <a:pos x="T8" y="T9"/>
              </a:cxn>
              <a:cxn ang="T17">
                <a:pos x="T10" y="T11"/>
              </a:cxn>
            </a:cxnLst>
            <a:rect l="T18" t="T19" r="T20" b="T21"/>
            <a:pathLst>
              <a:path w="164" h="184">
                <a:moveTo>
                  <a:pt x="32" y="0"/>
                </a:moveTo>
                <a:lnTo>
                  <a:pt x="0" y="136"/>
                </a:lnTo>
                <a:lnTo>
                  <a:pt x="48" y="184"/>
                </a:lnTo>
                <a:lnTo>
                  <a:pt x="148" y="176"/>
                </a:lnTo>
                <a:lnTo>
                  <a:pt x="164" y="36"/>
                </a:lnTo>
                <a:lnTo>
                  <a:pt x="32"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01" name="Freeform 21"/>
          <p:cNvSpPr>
            <a:spLocks/>
          </p:cNvSpPr>
          <p:nvPr/>
        </p:nvSpPr>
        <p:spPr bwMode="auto">
          <a:xfrm>
            <a:off x="7429500" y="2667000"/>
            <a:ext cx="336550" cy="698500"/>
          </a:xfrm>
          <a:custGeom>
            <a:avLst/>
            <a:gdLst>
              <a:gd name="T0" fmla="*/ 2147483647 w 212"/>
              <a:gd name="T1" fmla="*/ 2147483647 h 440"/>
              <a:gd name="T2" fmla="*/ 2147483647 w 212"/>
              <a:gd name="T3" fmla="*/ 2147483647 h 440"/>
              <a:gd name="T4" fmla="*/ 0 w 212"/>
              <a:gd name="T5" fmla="*/ 2147483647 h 440"/>
              <a:gd name="T6" fmla="*/ 2147483647 w 212"/>
              <a:gd name="T7" fmla="*/ 2147483647 h 440"/>
              <a:gd name="T8" fmla="*/ 2147483647 w 212"/>
              <a:gd name="T9" fmla="*/ 0 h 440"/>
              <a:gd name="T10" fmla="*/ 2147483647 w 212"/>
              <a:gd name="T11" fmla="*/ 2147483647 h 440"/>
              <a:gd name="T12" fmla="*/ 0 60000 65536"/>
              <a:gd name="T13" fmla="*/ 0 60000 65536"/>
              <a:gd name="T14" fmla="*/ 0 60000 65536"/>
              <a:gd name="T15" fmla="*/ 0 60000 65536"/>
              <a:gd name="T16" fmla="*/ 0 60000 65536"/>
              <a:gd name="T17" fmla="*/ 0 60000 65536"/>
              <a:gd name="T18" fmla="*/ 0 w 212"/>
              <a:gd name="T19" fmla="*/ 0 h 440"/>
              <a:gd name="T20" fmla="*/ 212 w 212"/>
              <a:gd name="T21" fmla="*/ 440 h 440"/>
            </a:gdLst>
            <a:ahLst/>
            <a:cxnLst>
              <a:cxn ang="T12">
                <a:pos x="T0" y="T1"/>
              </a:cxn>
              <a:cxn ang="T13">
                <a:pos x="T2" y="T3"/>
              </a:cxn>
              <a:cxn ang="T14">
                <a:pos x="T4" y="T5"/>
              </a:cxn>
              <a:cxn ang="T15">
                <a:pos x="T6" y="T7"/>
              </a:cxn>
              <a:cxn ang="T16">
                <a:pos x="T8" y="T9"/>
              </a:cxn>
              <a:cxn ang="T17">
                <a:pos x="T10" y="T11"/>
              </a:cxn>
            </a:cxnLst>
            <a:rect l="T18" t="T19" r="T20" b="T21"/>
            <a:pathLst>
              <a:path w="212" h="440">
                <a:moveTo>
                  <a:pt x="72" y="16"/>
                </a:moveTo>
                <a:lnTo>
                  <a:pt x="24" y="112"/>
                </a:lnTo>
                <a:lnTo>
                  <a:pt x="0" y="400"/>
                </a:lnTo>
                <a:lnTo>
                  <a:pt x="132" y="440"/>
                </a:lnTo>
                <a:lnTo>
                  <a:pt x="212" y="0"/>
                </a:lnTo>
                <a:lnTo>
                  <a:pt x="72" y="16"/>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02" name="Freeform 22"/>
          <p:cNvSpPr>
            <a:spLocks/>
          </p:cNvSpPr>
          <p:nvPr/>
        </p:nvSpPr>
        <p:spPr bwMode="auto">
          <a:xfrm>
            <a:off x="5378450" y="1371600"/>
            <a:ext cx="368300" cy="298450"/>
          </a:xfrm>
          <a:custGeom>
            <a:avLst/>
            <a:gdLst>
              <a:gd name="T0" fmla="*/ 2147483647 w 232"/>
              <a:gd name="T1" fmla="*/ 2147483647 h 188"/>
              <a:gd name="T2" fmla="*/ 2147483647 w 232"/>
              <a:gd name="T3" fmla="*/ 2147483647 h 188"/>
              <a:gd name="T4" fmla="*/ 0 w 232"/>
              <a:gd name="T5" fmla="*/ 2147483647 h 188"/>
              <a:gd name="T6" fmla="*/ 2147483647 w 232"/>
              <a:gd name="T7" fmla="*/ 2147483647 h 188"/>
              <a:gd name="T8" fmla="*/ 2147483647 w 232"/>
              <a:gd name="T9" fmla="*/ 2147483647 h 188"/>
              <a:gd name="T10" fmla="*/ 2147483647 w 232"/>
              <a:gd name="T11" fmla="*/ 2147483647 h 188"/>
              <a:gd name="T12" fmla="*/ 2147483647 w 232"/>
              <a:gd name="T13" fmla="*/ 0 h 188"/>
              <a:gd name="T14" fmla="*/ 2147483647 w 232"/>
              <a:gd name="T15" fmla="*/ 2147483647 h 188"/>
              <a:gd name="T16" fmla="*/ 0 60000 65536"/>
              <a:gd name="T17" fmla="*/ 0 60000 65536"/>
              <a:gd name="T18" fmla="*/ 0 60000 65536"/>
              <a:gd name="T19" fmla="*/ 0 60000 65536"/>
              <a:gd name="T20" fmla="*/ 0 60000 65536"/>
              <a:gd name="T21" fmla="*/ 0 60000 65536"/>
              <a:gd name="T22" fmla="*/ 0 60000 65536"/>
              <a:gd name="T23" fmla="*/ 0 60000 65536"/>
              <a:gd name="T24" fmla="*/ 0 w 232"/>
              <a:gd name="T25" fmla="*/ 0 h 188"/>
              <a:gd name="T26" fmla="*/ 232 w 232"/>
              <a:gd name="T27" fmla="*/ 188 h 1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2" h="188">
                <a:moveTo>
                  <a:pt x="68" y="16"/>
                </a:moveTo>
                <a:lnTo>
                  <a:pt x="20" y="112"/>
                </a:lnTo>
                <a:lnTo>
                  <a:pt x="0" y="164"/>
                </a:lnTo>
                <a:lnTo>
                  <a:pt x="56" y="188"/>
                </a:lnTo>
                <a:lnTo>
                  <a:pt x="136" y="148"/>
                </a:lnTo>
                <a:lnTo>
                  <a:pt x="232" y="80"/>
                </a:lnTo>
                <a:lnTo>
                  <a:pt x="192" y="0"/>
                </a:lnTo>
                <a:lnTo>
                  <a:pt x="68" y="16"/>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03" name="Freeform 23"/>
          <p:cNvSpPr>
            <a:spLocks/>
          </p:cNvSpPr>
          <p:nvPr/>
        </p:nvSpPr>
        <p:spPr bwMode="auto">
          <a:xfrm>
            <a:off x="4724400" y="1828800"/>
            <a:ext cx="381000" cy="260350"/>
          </a:xfrm>
          <a:custGeom>
            <a:avLst/>
            <a:gdLst>
              <a:gd name="T0" fmla="*/ 2147483647 w 240"/>
              <a:gd name="T1" fmla="*/ 2147483647 h 164"/>
              <a:gd name="T2" fmla="*/ 2147483647 w 240"/>
              <a:gd name="T3" fmla="*/ 2147483647 h 164"/>
              <a:gd name="T4" fmla="*/ 0 w 240"/>
              <a:gd name="T5" fmla="*/ 2147483647 h 164"/>
              <a:gd name="T6" fmla="*/ 2147483647 w 240"/>
              <a:gd name="T7" fmla="*/ 2147483647 h 164"/>
              <a:gd name="T8" fmla="*/ 2147483647 w 240"/>
              <a:gd name="T9" fmla="*/ 2147483647 h 164"/>
              <a:gd name="T10" fmla="*/ 2147483647 w 240"/>
              <a:gd name="T11" fmla="*/ 0 h 164"/>
              <a:gd name="T12" fmla="*/ 2147483647 w 240"/>
              <a:gd name="T13" fmla="*/ 2147483647 h 164"/>
              <a:gd name="T14" fmla="*/ 0 60000 65536"/>
              <a:gd name="T15" fmla="*/ 0 60000 65536"/>
              <a:gd name="T16" fmla="*/ 0 60000 65536"/>
              <a:gd name="T17" fmla="*/ 0 60000 65536"/>
              <a:gd name="T18" fmla="*/ 0 60000 65536"/>
              <a:gd name="T19" fmla="*/ 0 60000 65536"/>
              <a:gd name="T20" fmla="*/ 0 60000 65536"/>
              <a:gd name="T21" fmla="*/ 0 w 240"/>
              <a:gd name="T22" fmla="*/ 0 h 164"/>
              <a:gd name="T23" fmla="*/ 240 w 240"/>
              <a:gd name="T24" fmla="*/ 164 h 1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164">
                <a:moveTo>
                  <a:pt x="76" y="16"/>
                </a:moveTo>
                <a:lnTo>
                  <a:pt x="28" y="112"/>
                </a:lnTo>
                <a:lnTo>
                  <a:pt x="0" y="156"/>
                </a:lnTo>
                <a:lnTo>
                  <a:pt x="104" y="164"/>
                </a:lnTo>
                <a:lnTo>
                  <a:pt x="240" y="80"/>
                </a:lnTo>
                <a:lnTo>
                  <a:pt x="200" y="0"/>
                </a:lnTo>
                <a:lnTo>
                  <a:pt x="76" y="16"/>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704" name="Text Box 24"/>
          <p:cNvSpPr txBox="1">
            <a:spLocks noChangeArrowheads="1"/>
          </p:cNvSpPr>
          <p:nvPr/>
        </p:nvSpPr>
        <p:spPr bwMode="auto">
          <a:xfrm>
            <a:off x="5257801" y="1349375"/>
            <a:ext cx="303213" cy="304800"/>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711705" name="Text Box 25"/>
          <p:cNvSpPr txBox="1">
            <a:spLocks noChangeArrowheads="1"/>
          </p:cNvSpPr>
          <p:nvPr/>
        </p:nvSpPr>
        <p:spPr bwMode="auto">
          <a:xfrm>
            <a:off x="7467600" y="2667000"/>
            <a:ext cx="38100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711706" name="Text Box 26"/>
          <p:cNvSpPr txBox="1">
            <a:spLocks noChangeArrowheads="1"/>
          </p:cNvSpPr>
          <p:nvPr/>
        </p:nvSpPr>
        <p:spPr bwMode="auto">
          <a:xfrm>
            <a:off x="4648201" y="1752600"/>
            <a:ext cx="303213" cy="304800"/>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711707" name="Text Box 27"/>
          <p:cNvSpPr txBox="1">
            <a:spLocks noChangeArrowheads="1"/>
          </p:cNvSpPr>
          <p:nvPr/>
        </p:nvSpPr>
        <p:spPr bwMode="auto">
          <a:xfrm>
            <a:off x="7391400" y="3048000"/>
            <a:ext cx="38100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711708" name="Oval 28"/>
          <p:cNvSpPr>
            <a:spLocks noChangeArrowheads="1"/>
          </p:cNvSpPr>
          <p:nvPr/>
        </p:nvSpPr>
        <p:spPr bwMode="auto">
          <a:xfrm>
            <a:off x="6116638" y="1225550"/>
            <a:ext cx="76200" cy="762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09" name="Rectangle 29"/>
          <p:cNvSpPr>
            <a:spLocks noChangeArrowheads="1"/>
          </p:cNvSpPr>
          <p:nvPr/>
        </p:nvSpPr>
        <p:spPr bwMode="auto">
          <a:xfrm>
            <a:off x="5943600" y="914400"/>
            <a:ext cx="304800" cy="3048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11710" name="Text Box 30"/>
          <p:cNvSpPr txBox="1">
            <a:spLocks noChangeArrowheads="1"/>
          </p:cNvSpPr>
          <p:nvPr/>
        </p:nvSpPr>
        <p:spPr bwMode="auto">
          <a:xfrm>
            <a:off x="5867400" y="914400"/>
            <a:ext cx="457200" cy="304800"/>
          </a:xfrm>
          <a:prstGeom prst="rect">
            <a:avLst/>
          </a:prstGeom>
          <a:solidFill>
            <a:schemeClr val="bg1"/>
          </a:solid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Tree>
    <p:extLst>
      <p:ext uri="{BB962C8B-B14F-4D97-AF65-F5344CB8AC3E}">
        <p14:creationId xmlns:p14="http://schemas.microsoft.com/office/powerpoint/2010/main" val="208419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168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71168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7116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11708"/>
                                        </p:tgtEl>
                                        <p:attrNameLst>
                                          <p:attrName>style.visibility</p:attrName>
                                        </p:attrNameLst>
                                      </p:cBhvr>
                                      <p:to>
                                        <p:strVal val="visible"/>
                                      </p:to>
                                    </p:set>
                                  </p:childTnLst>
                                  <p:subTnLst>
                                    <p:set>
                                      <p:cBhvr override="childStyle">
                                        <p:cTn dur="1" fill="hold" display="0" masterRel="nextClick" afterEffect="1"/>
                                        <p:tgtEl>
                                          <p:spTgt spid="711708"/>
                                        </p:tgtEl>
                                        <p:attrNameLst>
                                          <p:attrName>style.visibility</p:attrName>
                                        </p:attrNameLst>
                                      </p:cBhvr>
                                      <p:to>
                                        <p:strVal val="hidden"/>
                                      </p:to>
                                    </p:set>
                                  </p:subTnLst>
                                </p:cTn>
                              </p:par>
                              <p:par>
                                <p:cTn id="15" presetID="1" presetClass="entr" presetSubtype="0" fill="hold" grpId="0" nodeType="withEffect">
                                  <p:stCondLst>
                                    <p:cond delay="0"/>
                                  </p:stCondLst>
                                  <p:childTnLst>
                                    <p:set>
                                      <p:cBhvr>
                                        <p:cTn id="16" dur="1" fill="hold">
                                          <p:stCondLst>
                                            <p:cond delay="499"/>
                                          </p:stCondLst>
                                        </p:cTn>
                                        <p:tgtEl>
                                          <p:spTgt spid="711691"/>
                                        </p:tgtEl>
                                        <p:attrNameLst>
                                          <p:attrName>style.visibility</p:attrName>
                                        </p:attrNameLst>
                                      </p:cBhvr>
                                      <p:to>
                                        <p:strVal val="visible"/>
                                      </p:to>
                                    </p:set>
                                  </p:childTnLst>
                                  <p:subTnLst>
                                    <p:set>
                                      <p:cBhvr override="childStyle">
                                        <p:cTn dur="1" fill="hold" display="0" masterRel="nextClick" afterEffect="1"/>
                                        <p:tgtEl>
                                          <p:spTgt spid="711691"/>
                                        </p:tgtEl>
                                        <p:attrNameLst>
                                          <p:attrName>style.visibility</p:attrName>
                                        </p:attrNameLst>
                                      </p:cBhvr>
                                      <p:to>
                                        <p:strVal val="hidden"/>
                                      </p:to>
                                    </p:set>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711690"/>
                                        </p:tgtEl>
                                        <p:attrNameLst>
                                          <p:attrName>style.visibility</p:attrName>
                                        </p:attrNameLst>
                                      </p:cBhvr>
                                      <p:to>
                                        <p:strVal val="visible"/>
                                      </p:to>
                                    </p:set>
                                  </p:childTnLst>
                                  <p:subTnLst>
                                    <p:set>
                                      <p:cBhvr override="childStyle">
                                        <p:cTn dur="1" fill="hold" display="0" masterRel="nextClick" afterEffect="1"/>
                                        <p:tgtEl>
                                          <p:spTgt spid="711690"/>
                                        </p:tgtEl>
                                        <p:attrNameLst>
                                          <p:attrName>style.visibility</p:attrName>
                                        </p:attrNameLst>
                                      </p:cBhvr>
                                      <p:to>
                                        <p:strVal val="hidden"/>
                                      </p:to>
                                    </p:set>
                                  </p:subTnLst>
                                </p:cTn>
                              </p:par>
                              <p:par>
                                <p:cTn id="21" presetID="1" presetClass="entr" presetSubtype="0" fill="hold" grpId="0" nodeType="withEffect">
                                  <p:stCondLst>
                                    <p:cond delay="0"/>
                                  </p:stCondLst>
                                  <p:childTnLst>
                                    <p:set>
                                      <p:cBhvr>
                                        <p:cTn id="22" dur="1" fill="hold">
                                          <p:stCondLst>
                                            <p:cond delay="499"/>
                                          </p:stCondLst>
                                        </p:cTn>
                                        <p:tgtEl>
                                          <p:spTgt spid="711692"/>
                                        </p:tgtEl>
                                        <p:attrNameLst>
                                          <p:attrName>style.visibility</p:attrName>
                                        </p:attrNameLst>
                                      </p:cBhvr>
                                      <p:to>
                                        <p:strVal val="visible"/>
                                      </p:to>
                                    </p:set>
                                  </p:childTnLst>
                                  <p:subTnLst>
                                    <p:set>
                                      <p:cBhvr override="childStyle">
                                        <p:cTn dur="1" fill="hold" display="0" masterRel="nextClick" afterEffect="1"/>
                                        <p:tgtEl>
                                          <p:spTgt spid="711692"/>
                                        </p:tgtEl>
                                        <p:attrNameLst>
                                          <p:attrName>style.visibility</p:attrName>
                                        </p:attrNameLst>
                                      </p:cBhvr>
                                      <p:to>
                                        <p:strVal val="hidden"/>
                                      </p:to>
                                    </p:set>
                                  </p:subTnLst>
                                </p:cTn>
                              </p:par>
                              <p:par>
                                <p:cTn id="23" presetID="1" presetClass="entr" presetSubtype="0" fill="hold" grpId="0" nodeType="withEffect">
                                  <p:stCondLst>
                                    <p:cond delay="0"/>
                                  </p:stCondLst>
                                  <p:childTnLst>
                                    <p:set>
                                      <p:cBhvr>
                                        <p:cTn id="24" dur="1" fill="hold">
                                          <p:stCondLst>
                                            <p:cond delay="0"/>
                                          </p:stCondLst>
                                        </p:cTn>
                                        <p:tgtEl>
                                          <p:spTgt spid="711704"/>
                                        </p:tgtEl>
                                        <p:attrNameLst>
                                          <p:attrName>style.visibility</p:attrName>
                                        </p:attrNameLst>
                                      </p:cBhvr>
                                      <p:to>
                                        <p:strVal val="visible"/>
                                      </p:to>
                                    </p:set>
                                  </p:childTnLst>
                                  <p:subTnLst>
                                    <p:set>
                                      <p:cBhvr override="childStyle">
                                        <p:cTn dur="1" fill="hold" display="0" masterRel="nextClick" afterEffect="1"/>
                                        <p:tgtEl>
                                          <p:spTgt spid="711704"/>
                                        </p:tgtEl>
                                        <p:attrNameLst>
                                          <p:attrName>style.visibility</p:attrName>
                                        </p:attrNameLst>
                                      </p:cBhvr>
                                      <p:to>
                                        <p:strVal val="hidden"/>
                                      </p:to>
                                    </p:set>
                                  </p:subTnLst>
                                </p:cTn>
                              </p:par>
                              <p:par>
                                <p:cTn id="25" presetID="1" presetClass="entr" presetSubtype="0" fill="hold" grpId="0" nodeType="withEffect">
                                  <p:stCondLst>
                                    <p:cond delay="0"/>
                                  </p:stCondLst>
                                  <p:childTnLst>
                                    <p:set>
                                      <p:cBhvr>
                                        <p:cTn id="26" dur="1" fill="hold">
                                          <p:stCondLst>
                                            <p:cond delay="0"/>
                                          </p:stCondLst>
                                        </p:cTn>
                                        <p:tgtEl>
                                          <p:spTgt spid="711705"/>
                                        </p:tgtEl>
                                        <p:attrNameLst>
                                          <p:attrName>style.visibility</p:attrName>
                                        </p:attrNameLst>
                                      </p:cBhvr>
                                      <p:to>
                                        <p:strVal val="visible"/>
                                      </p:to>
                                    </p:set>
                                  </p:childTnLst>
                                  <p:subTnLst>
                                    <p:set>
                                      <p:cBhvr override="childStyle">
                                        <p:cTn dur="1" fill="hold" display="0" masterRel="nextClick" afterEffect="1"/>
                                        <p:tgtEl>
                                          <p:spTgt spid="711705"/>
                                        </p:tgtEl>
                                        <p:attrNameLst>
                                          <p:attrName>style.visibility</p:attrName>
                                        </p:attrNameLst>
                                      </p:cBhvr>
                                      <p:to>
                                        <p:strVal val="hidden"/>
                                      </p:to>
                                    </p:set>
                                  </p:subTnLst>
                                </p:cTn>
                              </p:par>
                              <p:par>
                                <p:cTn id="27" presetID="1" presetClass="exit" presetSubtype="0" fill="hold" grpId="0" nodeType="withEffect">
                                  <p:stCondLst>
                                    <p:cond delay="0"/>
                                  </p:stCondLst>
                                  <p:childTnLst>
                                    <p:set>
                                      <p:cBhvr>
                                        <p:cTn id="28" dur="1" fill="hold">
                                          <p:stCondLst>
                                            <p:cond delay="0"/>
                                          </p:stCondLst>
                                        </p:cTn>
                                        <p:tgtEl>
                                          <p:spTgt spid="711710"/>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71169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11689"/>
                                        </p:tgtEl>
                                        <p:attrNameLst>
                                          <p:attrName>style.visibility</p:attrName>
                                        </p:attrNameLst>
                                      </p:cBhvr>
                                      <p:to>
                                        <p:strVal val="visible"/>
                                      </p:to>
                                    </p:set>
                                  </p:childTnLst>
                                  <p:subTnLst>
                                    <p:set>
                                      <p:cBhvr override="childStyle">
                                        <p:cTn dur="1" fill="hold" display="0" masterRel="nextClick" afterEffect="1"/>
                                        <p:tgtEl>
                                          <p:spTgt spid="711689"/>
                                        </p:tgtEl>
                                        <p:attrNameLst>
                                          <p:attrName>style.visibility</p:attrName>
                                        </p:attrNameLst>
                                      </p:cBhvr>
                                      <p:to>
                                        <p:strVal val="hidden"/>
                                      </p:to>
                                    </p:set>
                                  </p:subTnLst>
                                </p:cTn>
                              </p:par>
                              <p:par>
                                <p:cTn id="35" presetID="1" presetClass="entr" presetSubtype="0" fill="hold" grpId="0" nodeType="withEffect">
                                  <p:stCondLst>
                                    <p:cond delay="0"/>
                                  </p:stCondLst>
                                  <p:childTnLst>
                                    <p:set>
                                      <p:cBhvr>
                                        <p:cTn id="36" dur="1" fill="hold">
                                          <p:stCondLst>
                                            <p:cond delay="499"/>
                                          </p:stCondLst>
                                        </p:cTn>
                                        <p:tgtEl>
                                          <p:spTgt spid="711693"/>
                                        </p:tgtEl>
                                        <p:attrNameLst>
                                          <p:attrName>style.visibility</p:attrName>
                                        </p:attrNameLst>
                                      </p:cBhvr>
                                      <p:to>
                                        <p:strVal val="visible"/>
                                      </p:to>
                                    </p:set>
                                  </p:childTnLst>
                                  <p:subTnLst>
                                    <p:set>
                                      <p:cBhvr override="childStyle">
                                        <p:cTn dur="1" fill="hold" display="0" masterRel="nextClick" afterEffect="1"/>
                                        <p:tgtEl>
                                          <p:spTgt spid="711693"/>
                                        </p:tgtEl>
                                        <p:attrNameLst>
                                          <p:attrName>style.visibility</p:attrName>
                                        </p:attrNameLst>
                                      </p:cBhvr>
                                      <p:to>
                                        <p:strVal val="hidden"/>
                                      </p:to>
                                    </p:set>
                                  </p:subTnLst>
                                </p:cTn>
                              </p:par>
                              <p:par>
                                <p:cTn id="37" presetID="1" presetClass="entr" presetSubtype="0" fill="hold" grpId="0" nodeType="withEffect">
                                  <p:stCondLst>
                                    <p:cond delay="0"/>
                                  </p:stCondLst>
                                  <p:childTnLst>
                                    <p:set>
                                      <p:cBhvr>
                                        <p:cTn id="38" dur="1" fill="hold">
                                          <p:stCondLst>
                                            <p:cond delay="0"/>
                                          </p:stCondLst>
                                        </p:cTn>
                                        <p:tgtEl>
                                          <p:spTgt spid="711706"/>
                                        </p:tgtEl>
                                        <p:attrNameLst>
                                          <p:attrName>style.visibility</p:attrName>
                                        </p:attrNameLst>
                                      </p:cBhvr>
                                      <p:to>
                                        <p:strVal val="visible"/>
                                      </p:to>
                                    </p:set>
                                  </p:childTnLst>
                                  <p:subTnLst>
                                    <p:set>
                                      <p:cBhvr override="childStyle">
                                        <p:cTn dur="1" fill="hold" display="0" masterRel="nextClick" afterEffect="1"/>
                                        <p:tgtEl>
                                          <p:spTgt spid="711706"/>
                                        </p:tgtEl>
                                        <p:attrNameLst>
                                          <p:attrName>style.visibility</p:attrName>
                                        </p:attrNameLst>
                                      </p:cBhvr>
                                      <p:to>
                                        <p:strVal val="hidden"/>
                                      </p:to>
                                    </p:set>
                                  </p:subTnLst>
                                </p:cTn>
                              </p:par>
                              <p:par>
                                <p:cTn id="39" presetID="1" presetClass="entr" presetSubtype="0" fill="hold" grpId="0" nodeType="withEffect">
                                  <p:stCondLst>
                                    <p:cond delay="0"/>
                                  </p:stCondLst>
                                  <p:childTnLst>
                                    <p:set>
                                      <p:cBhvr>
                                        <p:cTn id="40" dur="1" fill="hold">
                                          <p:stCondLst>
                                            <p:cond delay="0"/>
                                          </p:stCondLst>
                                        </p:cTn>
                                        <p:tgtEl>
                                          <p:spTgt spid="711707"/>
                                        </p:tgtEl>
                                        <p:attrNameLst>
                                          <p:attrName>style.visibility</p:attrName>
                                        </p:attrNameLst>
                                      </p:cBhvr>
                                      <p:to>
                                        <p:strVal val="visible"/>
                                      </p:to>
                                    </p:set>
                                  </p:childTnLst>
                                  <p:subTnLst>
                                    <p:set>
                                      <p:cBhvr override="childStyle">
                                        <p:cTn dur="1" fill="hold" display="0" masterRel="nextClick" afterEffect="1"/>
                                        <p:tgtEl>
                                          <p:spTgt spid="711707"/>
                                        </p:tgtEl>
                                        <p:attrNameLst>
                                          <p:attrName>style.visibility</p:attrName>
                                        </p:attrNameLst>
                                      </p:cBhvr>
                                      <p:to>
                                        <p:strVal val="hidden"/>
                                      </p:to>
                                    </p:set>
                                  </p:sub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711684"/>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499"/>
                                          </p:stCondLst>
                                        </p:cTn>
                                        <p:tgtEl>
                                          <p:spTgt spid="71168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499"/>
                                          </p:stCondLst>
                                        </p:cTn>
                                        <p:tgtEl>
                                          <p:spTgt spid="711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1683" grpId="0" autoUpdateAnimBg="0"/>
      <p:bldP spid="711684" grpId="0" autoUpdateAnimBg="0"/>
      <p:bldP spid="711685" grpId="0" animBg="1"/>
      <p:bldP spid="711686" grpId="0" animBg="1"/>
      <p:bldP spid="711687" grpId="0" animBg="1" autoUpdateAnimBg="0"/>
      <p:bldP spid="711688" grpId="0" animBg="1"/>
      <p:bldP spid="711689" grpId="0" animBg="1"/>
      <p:bldP spid="711690" grpId="0" animBg="1"/>
      <p:bldP spid="711691" grpId="0" animBg="1"/>
      <p:bldP spid="711692" grpId="0" animBg="1"/>
      <p:bldP spid="711693" grpId="0" animBg="1"/>
      <p:bldP spid="711698" grpId="0"/>
      <p:bldP spid="711704" grpId="0" animBg="1"/>
      <p:bldP spid="711705" grpId="0"/>
      <p:bldP spid="711706" grpId="0" animBg="1"/>
      <p:bldP spid="711707" grpId="0"/>
      <p:bldP spid="711708" grpId="0" animBg="1"/>
      <p:bldP spid="711710"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905000"/>
          </a:xfrm>
        </p:spPr>
        <p:txBody>
          <a:bodyPr/>
          <a:lstStyle/>
          <a:p>
            <a:r>
              <a:rPr lang="en-US" dirty="0"/>
              <a:t>Wouldn’t it be nice to know where matches can live? To constrain our 2d search to 1d.</a:t>
            </a:r>
          </a:p>
        </p:txBody>
      </p:sp>
    </p:spTree>
    <p:extLst>
      <p:ext uri="{BB962C8B-B14F-4D97-AF65-F5344CB8AC3E}">
        <p14:creationId xmlns:p14="http://schemas.microsoft.com/office/powerpoint/2010/main" val="367350666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219200"/>
          </a:xfrm>
        </p:spPr>
        <p:txBody>
          <a:bodyPr>
            <a:normAutofit fontScale="90000"/>
          </a:bodyPr>
          <a:lstStyle/>
          <a:p>
            <a:r>
              <a:rPr lang="en-US" dirty="0" err="1"/>
              <a:t>VLFeat’s</a:t>
            </a:r>
            <a:r>
              <a:rPr lang="en-US" dirty="0"/>
              <a:t> 800 most confident matches among 10,000+ local features.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000" y="1676400"/>
            <a:ext cx="9144000" cy="3830192"/>
          </a:xfrm>
        </p:spPr>
      </p:pic>
    </p:spTree>
    <p:extLst>
      <p:ext uri="{BB962C8B-B14F-4D97-AF65-F5344CB8AC3E}">
        <p14:creationId xmlns:p14="http://schemas.microsoft.com/office/powerpoint/2010/main" val="284320330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cstate="print"/>
          <a:srcRect/>
          <a:stretch>
            <a:fillRect/>
          </a:stretch>
        </p:blipFill>
        <p:spPr bwMode="auto">
          <a:xfrm>
            <a:off x="2362200" y="877888"/>
            <a:ext cx="7696200" cy="3236912"/>
          </a:xfrm>
          <a:prstGeom prst="rect">
            <a:avLst/>
          </a:prstGeom>
          <a:noFill/>
          <a:ln w="9525">
            <a:noFill/>
            <a:miter lim="800000"/>
            <a:headEnd/>
            <a:tailEnd/>
          </a:ln>
        </p:spPr>
      </p:pic>
      <p:sp>
        <p:nvSpPr>
          <p:cNvPr id="591876" name="Line 4"/>
          <p:cNvSpPr>
            <a:spLocks noChangeShapeType="1"/>
          </p:cNvSpPr>
          <p:nvPr/>
        </p:nvSpPr>
        <p:spPr bwMode="auto">
          <a:xfrm flipV="1">
            <a:off x="2597151" y="3741738"/>
            <a:ext cx="2098675" cy="127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77" name="Line 5"/>
          <p:cNvSpPr>
            <a:spLocks noChangeShapeType="1"/>
          </p:cNvSpPr>
          <p:nvPr/>
        </p:nvSpPr>
        <p:spPr bwMode="auto">
          <a:xfrm>
            <a:off x="5048250" y="3748088"/>
            <a:ext cx="2311400" cy="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78" name="Line 6"/>
          <p:cNvSpPr>
            <a:spLocks noChangeShapeType="1"/>
          </p:cNvSpPr>
          <p:nvPr/>
        </p:nvSpPr>
        <p:spPr bwMode="auto">
          <a:xfrm>
            <a:off x="7734300" y="3748088"/>
            <a:ext cx="2095500" cy="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79" name="Line 7"/>
          <p:cNvSpPr>
            <a:spLocks noChangeShapeType="1"/>
          </p:cNvSpPr>
          <p:nvPr/>
        </p:nvSpPr>
        <p:spPr bwMode="auto">
          <a:xfrm>
            <a:off x="7943850" y="2452688"/>
            <a:ext cx="1885950" cy="128905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0" name="Line 8"/>
          <p:cNvSpPr>
            <a:spLocks noChangeShapeType="1"/>
          </p:cNvSpPr>
          <p:nvPr/>
        </p:nvSpPr>
        <p:spPr bwMode="auto">
          <a:xfrm>
            <a:off x="6248400" y="1284288"/>
            <a:ext cx="1466850" cy="10033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1" name="Line 9"/>
          <p:cNvSpPr>
            <a:spLocks noChangeShapeType="1"/>
          </p:cNvSpPr>
          <p:nvPr/>
        </p:nvSpPr>
        <p:spPr bwMode="auto">
          <a:xfrm flipV="1">
            <a:off x="4711700" y="1271588"/>
            <a:ext cx="1473200" cy="100965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2" name="Line 10"/>
          <p:cNvSpPr>
            <a:spLocks noChangeShapeType="1"/>
          </p:cNvSpPr>
          <p:nvPr/>
        </p:nvSpPr>
        <p:spPr bwMode="auto">
          <a:xfrm flipV="1">
            <a:off x="2584450" y="2446338"/>
            <a:ext cx="1892300" cy="12827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3" name="Text Box 11"/>
          <p:cNvSpPr txBox="1">
            <a:spLocks noChangeArrowheads="1"/>
          </p:cNvSpPr>
          <p:nvPr/>
        </p:nvSpPr>
        <p:spPr bwMode="auto">
          <a:xfrm>
            <a:off x="2449776" y="5470526"/>
            <a:ext cx="6553200" cy="396875"/>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800080"/>
                </a:solidFill>
                <a:effectLst/>
                <a:uLnTx/>
                <a:uFillTx/>
                <a:latin typeface="Arial" charset="0"/>
                <a:ea typeface="+mn-ea"/>
                <a:cs typeface="+mn-cs"/>
              </a:rPr>
              <a:t> </a:t>
            </a:r>
            <a:r>
              <a:rPr kumimoji="0" lang="en-US" sz="2000" b="1" i="0" u="none" strike="noStrike" kern="1200" cap="none" spc="0" normalizeH="0" baseline="0" noProof="0" dirty="0">
                <a:ln>
                  <a:noFill/>
                </a:ln>
                <a:solidFill>
                  <a:srgbClr val="800080"/>
                </a:solidFill>
                <a:effectLst/>
                <a:uLnTx/>
                <a:uFillTx/>
                <a:latin typeface="Arial" charset="0"/>
                <a:ea typeface="+mn-ea"/>
                <a:cs typeface="+mn-cs"/>
              </a:rPr>
              <a:t>Epipolar Plane</a:t>
            </a:r>
            <a:r>
              <a:rPr kumimoji="0" lang="en-US" sz="2000" b="0" i="0" u="none" strike="noStrike" kern="1200" cap="none" spc="0" normalizeH="0" baseline="0" noProof="0" dirty="0">
                <a:ln>
                  <a:noFill/>
                </a:ln>
                <a:solidFill>
                  <a:srgbClr val="800080"/>
                </a:solidFill>
                <a:effectLst/>
                <a:uLnTx/>
                <a:uFillTx/>
                <a:latin typeface="Arial" charset="0"/>
                <a:ea typeface="+mn-ea"/>
                <a:cs typeface="+mn-cs"/>
              </a:rPr>
              <a:t> – plane containing baseline (1D family)</a:t>
            </a:r>
          </a:p>
        </p:txBody>
      </p:sp>
      <p:sp>
        <p:nvSpPr>
          <p:cNvPr id="591884" name="Oval 12"/>
          <p:cNvSpPr>
            <a:spLocks noChangeArrowheads="1"/>
          </p:cNvSpPr>
          <p:nvPr/>
        </p:nvSpPr>
        <p:spPr bwMode="auto">
          <a:xfrm>
            <a:off x="4629150" y="3659188"/>
            <a:ext cx="152400" cy="1524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5" name="Oval 13"/>
          <p:cNvSpPr>
            <a:spLocks noChangeArrowheads="1"/>
          </p:cNvSpPr>
          <p:nvPr/>
        </p:nvSpPr>
        <p:spPr bwMode="auto">
          <a:xfrm>
            <a:off x="7626350" y="3690938"/>
            <a:ext cx="152400" cy="1524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6" name="Text Box 14"/>
          <p:cNvSpPr txBox="1">
            <a:spLocks noChangeArrowheads="1"/>
          </p:cNvSpPr>
          <p:nvPr/>
        </p:nvSpPr>
        <p:spPr bwMode="auto">
          <a:xfrm>
            <a:off x="2444089" y="4419600"/>
            <a:ext cx="5349875" cy="10160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a:t>
            </a:r>
            <a:r>
              <a:rPr kumimoji="0" lang="en-US" sz="2000" b="1" i="0" u="none" strike="noStrike" kern="1200" cap="none" spc="0" normalizeH="0" baseline="0" noProof="0" dirty="0" err="1">
                <a:ln>
                  <a:noFill/>
                </a:ln>
                <a:solidFill>
                  <a:srgbClr val="339966"/>
                </a:solidFill>
                <a:effectLst/>
                <a:uLnTx/>
                <a:uFillTx/>
                <a:latin typeface="Arial" charset="0"/>
                <a:ea typeface="+mn-ea"/>
                <a:cs typeface="+mn-cs"/>
              </a:rPr>
              <a:t>Epipoles</a:t>
            </a:r>
            <a:r>
              <a:rPr kumimoji="0" lang="en-US" sz="2000" b="1" i="0" u="none" strike="noStrike" kern="1200" cap="none" spc="0" normalizeH="0" baseline="0" noProof="0" dirty="0">
                <a:ln>
                  <a:noFill/>
                </a:ln>
                <a:solidFill>
                  <a:srgbClr val="339966"/>
                </a:solidFill>
                <a:effectLst/>
                <a:uLnTx/>
                <a:uFillTx/>
                <a:latin typeface="Arial"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intersections of baseline with image planes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projections of the other camera center</a:t>
            </a:r>
          </a:p>
        </p:txBody>
      </p:sp>
      <p:sp>
        <p:nvSpPr>
          <p:cNvPr id="591890" name="Text Box 18"/>
          <p:cNvSpPr txBox="1">
            <a:spLocks noChangeArrowheads="1"/>
          </p:cNvSpPr>
          <p:nvPr/>
        </p:nvSpPr>
        <p:spPr bwMode="auto">
          <a:xfrm>
            <a:off x="2438401" y="4010026"/>
            <a:ext cx="6069013" cy="396875"/>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FF3399"/>
                </a:solidFill>
                <a:effectLst/>
                <a:uLnTx/>
                <a:uFillTx/>
                <a:latin typeface="Arial" charset="0"/>
                <a:ea typeface="+mn-ea"/>
                <a:cs typeface="+mn-cs"/>
              </a:rPr>
              <a:t> </a:t>
            </a:r>
            <a:r>
              <a:rPr kumimoji="0" lang="en-US" sz="2000" b="1" i="0" u="none" strike="noStrike" kern="1200" cap="none" spc="0" normalizeH="0" baseline="0" noProof="0" dirty="0">
                <a:ln>
                  <a:noFill/>
                </a:ln>
                <a:solidFill>
                  <a:srgbClr val="FF3399"/>
                </a:solidFill>
                <a:effectLst/>
                <a:uLnTx/>
                <a:uFillTx/>
                <a:latin typeface="Arial" charset="0"/>
                <a:ea typeface="+mn-ea"/>
                <a:cs typeface="+mn-cs"/>
              </a:rPr>
              <a:t>Baseline</a:t>
            </a:r>
            <a:r>
              <a:rPr kumimoji="0" lang="en-US" sz="2000" b="0" i="0" u="none" strike="noStrike" kern="1200" cap="none" spc="0" normalizeH="0" baseline="0" noProof="0" dirty="0">
                <a:ln>
                  <a:noFill/>
                </a:ln>
                <a:solidFill>
                  <a:srgbClr val="FF3399"/>
                </a:solidFill>
                <a:effectLst/>
                <a:uLnTx/>
                <a:uFillTx/>
                <a:latin typeface="Arial" charset="0"/>
                <a:ea typeface="+mn-ea"/>
                <a:cs typeface="+mn-cs"/>
              </a:rPr>
              <a:t> – line connecting the two camera centers</a:t>
            </a:r>
          </a:p>
        </p:txBody>
      </p:sp>
      <p:sp>
        <p:nvSpPr>
          <p:cNvPr id="591891" name="Line 19"/>
          <p:cNvSpPr>
            <a:spLocks noChangeShapeType="1"/>
          </p:cNvSpPr>
          <p:nvPr/>
        </p:nvSpPr>
        <p:spPr bwMode="auto">
          <a:xfrm>
            <a:off x="2590800" y="3773488"/>
            <a:ext cx="20574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92" name="Line 20"/>
          <p:cNvSpPr>
            <a:spLocks noChangeShapeType="1"/>
          </p:cNvSpPr>
          <p:nvPr/>
        </p:nvSpPr>
        <p:spPr bwMode="auto">
          <a:xfrm>
            <a:off x="5029200" y="3773488"/>
            <a:ext cx="23622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93" name="Line 21"/>
          <p:cNvSpPr>
            <a:spLocks noChangeShapeType="1"/>
          </p:cNvSpPr>
          <p:nvPr/>
        </p:nvSpPr>
        <p:spPr bwMode="auto">
          <a:xfrm>
            <a:off x="7772400" y="3773488"/>
            <a:ext cx="20574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332" name="Rectangle 22"/>
          <p:cNvSpPr>
            <a:spLocks noGrp="1" noChangeArrowheads="1"/>
          </p:cNvSpPr>
          <p:nvPr>
            <p:ph type="title"/>
          </p:nvPr>
        </p:nvSpPr>
        <p:spPr/>
        <p:txBody>
          <a:bodyPr/>
          <a:lstStyle/>
          <a:p>
            <a:r>
              <a:rPr lang="en-US" dirty="0"/>
              <a:t>Epipolar geometry: notation</a:t>
            </a:r>
          </a:p>
        </p:txBody>
      </p:sp>
      <p:sp>
        <p:nvSpPr>
          <p:cNvPr id="13333" name="Rectangle 24"/>
          <p:cNvSpPr>
            <a:spLocks noChangeArrowheads="1"/>
          </p:cNvSpPr>
          <p:nvPr/>
        </p:nvSpPr>
        <p:spPr bwMode="auto">
          <a:xfrm>
            <a:off x="2438400" y="1552575"/>
            <a:ext cx="228600" cy="3048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334" name="Rectangle 25"/>
          <p:cNvSpPr>
            <a:spLocks noChangeArrowheads="1"/>
          </p:cNvSpPr>
          <p:nvPr/>
        </p:nvSpPr>
        <p:spPr bwMode="auto">
          <a:xfrm>
            <a:off x="9694863" y="1562100"/>
            <a:ext cx="322262" cy="3048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335" name="Text Box 26"/>
          <p:cNvSpPr txBox="1">
            <a:spLocks noChangeArrowheads="1"/>
          </p:cNvSpPr>
          <p:nvPr/>
        </p:nvSpPr>
        <p:spPr bwMode="auto">
          <a:xfrm>
            <a:off x="6096001" y="892175"/>
            <a:ext cx="303213" cy="304800"/>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13336" name="Freeform 29"/>
          <p:cNvSpPr>
            <a:spLocks/>
          </p:cNvSpPr>
          <p:nvPr/>
        </p:nvSpPr>
        <p:spPr bwMode="auto">
          <a:xfrm>
            <a:off x="4191000" y="2286000"/>
            <a:ext cx="228600" cy="228600"/>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337" name="Text Box 27"/>
          <p:cNvSpPr txBox="1">
            <a:spLocks noChangeArrowheads="1"/>
          </p:cNvSpPr>
          <p:nvPr/>
        </p:nvSpPr>
        <p:spPr bwMode="auto">
          <a:xfrm>
            <a:off x="4191000" y="2209800"/>
            <a:ext cx="20955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13338" name="Freeform 30"/>
          <p:cNvSpPr>
            <a:spLocks/>
          </p:cNvSpPr>
          <p:nvPr/>
        </p:nvSpPr>
        <p:spPr bwMode="auto">
          <a:xfrm>
            <a:off x="8001000" y="2286000"/>
            <a:ext cx="228600" cy="228600"/>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3339" name="Text Box 31"/>
          <p:cNvSpPr txBox="1">
            <a:spLocks noChangeArrowheads="1"/>
          </p:cNvSpPr>
          <p:nvPr/>
        </p:nvSpPr>
        <p:spPr bwMode="auto">
          <a:xfrm>
            <a:off x="7924800" y="2209800"/>
            <a:ext cx="38100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Tree>
    <p:extLst>
      <p:ext uri="{BB962C8B-B14F-4D97-AF65-F5344CB8AC3E}">
        <p14:creationId xmlns:p14="http://schemas.microsoft.com/office/powerpoint/2010/main" val="407237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9189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9189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9189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59189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59188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9188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9188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59187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59187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499"/>
                                          </p:stCondLst>
                                        </p:cTn>
                                        <p:tgtEl>
                                          <p:spTgt spid="59187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499"/>
                                          </p:stCondLst>
                                        </p:cTn>
                                        <p:tgtEl>
                                          <p:spTgt spid="59187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59188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59188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59188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5918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1876" grpId="0" animBg="1"/>
      <p:bldP spid="591877" grpId="0" animBg="1"/>
      <p:bldP spid="591878" grpId="0" animBg="1"/>
      <p:bldP spid="591879" grpId="0" animBg="1"/>
      <p:bldP spid="591880" grpId="0" animBg="1"/>
      <p:bldP spid="591881" grpId="0" animBg="1"/>
      <p:bldP spid="591882" grpId="0" animBg="1"/>
      <p:bldP spid="591883" grpId="0" autoUpdateAnimBg="0"/>
      <p:bldP spid="591884" grpId="0" animBg="1"/>
      <p:bldP spid="591885" grpId="0" animBg="1"/>
      <p:bldP spid="591886" grpId="0" autoUpdateAnimBg="0"/>
      <p:bldP spid="591890" grpId="0" autoUpdateAnimBg="0"/>
      <p:bldP spid="591891" grpId="0" animBg="1"/>
      <p:bldP spid="591892" grpId="0" animBg="1"/>
      <p:bldP spid="591893"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cstate="print"/>
          <a:srcRect/>
          <a:stretch>
            <a:fillRect/>
          </a:stretch>
        </p:blipFill>
        <p:spPr bwMode="auto">
          <a:xfrm>
            <a:off x="2362200" y="877888"/>
            <a:ext cx="7696200" cy="3236912"/>
          </a:xfrm>
          <a:prstGeom prst="rect">
            <a:avLst/>
          </a:prstGeom>
          <a:noFill/>
          <a:ln w="9525">
            <a:noFill/>
            <a:miter lim="800000"/>
            <a:headEnd/>
            <a:tailEnd/>
          </a:ln>
        </p:spPr>
      </p:pic>
      <p:sp>
        <p:nvSpPr>
          <p:cNvPr id="15363" name="Line 4"/>
          <p:cNvSpPr>
            <a:spLocks noChangeShapeType="1"/>
          </p:cNvSpPr>
          <p:nvPr/>
        </p:nvSpPr>
        <p:spPr bwMode="auto">
          <a:xfrm flipV="1">
            <a:off x="2597151" y="3741738"/>
            <a:ext cx="2098675" cy="127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4" name="Line 5"/>
          <p:cNvSpPr>
            <a:spLocks noChangeShapeType="1"/>
          </p:cNvSpPr>
          <p:nvPr/>
        </p:nvSpPr>
        <p:spPr bwMode="auto">
          <a:xfrm>
            <a:off x="5048250" y="3748088"/>
            <a:ext cx="2311400" cy="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5" name="Line 6"/>
          <p:cNvSpPr>
            <a:spLocks noChangeShapeType="1"/>
          </p:cNvSpPr>
          <p:nvPr/>
        </p:nvSpPr>
        <p:spPr bwMode="auto">
          <a:xfrm>
            <a:off x="7734300" y="3748088"/>
            <a:ext cx="2095500" cy="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6" name="Line 7"/>
          <p:cNvSpPr>
            <a:spLocks noChangeShapeType="1"/>
          </p:cNvSpPr>
          <p:nvPr/>
        </p:nvSpPr>
        <p:spPr bwMode="auto">
          <a:xfrm>
            <a:off x="7943850" y="2452688"/>
            <a:ext cx="1885950" cy="128905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7" name="Line 8"/>
          <p:cNvSpPr>
            <a:spLocks noChangeShapeType="1"/>
          </p:cNvSpPr>
          <p:nvPr/>
        </p:nvSpPr>
        <p:spPr bwMode="auto">
          <a:xfrm>
            <a:off x="6248400" y="1284288"/>
            <a:ext cx="1466850" cy="10033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8" name="Line 9"/>
          <p:cNvSpPr>
            <a:spLocks noChangeShapeType="1"/>
          </p:cNvSpPr>
          <p:nvPr/>
        </p:nvSpPr>
        <p:spPr bwMode="auto">
          <a:xfrm flipV="1">
            <a:off x="4711700" y="1271588"/>
            <a:ext cx="1473200" cy="100965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69" name="Line 10"/>
          <p:cNvSpPr>
            <a:spLocks noChangeShapeType="1"/>
          </p:cNvSpPr>
          <p:nvPr/>
        </p:nvSpPr>
        <p:spPr bwMode="auto">
          <a:xfrm flipV="1">
            <a:off x="2584450" y="2446338"/>
            <a:ext cx="1892300" cy="1282700"/>
          </a:xfrm>
          <a:prstGeom prst="line">
            <a:avLst/>
          </a:prstGeom>
          <a:noFill/>
          <a:ln w="38100">
            <a:solidFill>
              <a:schemeClr val="fo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71" name="Oval 12"/>
          <p:cNvSpPr>
            <a:spLocks noChangeArrowheads="1"/>
          </p:cNvSpPr>
          <p:nvPr/>
        </p:nvSpPr>
        <p:spPr bwMode="auto">
          <a:xfrm>
            <a:off x="4629150" y="3659188"/>
            <a:ext cx="152400" cy="1524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72" name="Oval 13"/>
          <p:cNvSpPr>
            <a:spLocks noChangeArrowheads="1"/>
          </p:cNvSpPr>
          <p:nvPr/>
        </p:nvSpPr>
        <p:spPr bwMode="auto">
          <a:xfrm>
            <a:off x="7626350" y="3690938"/>
            <a:ext cx="152400" cy="15240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nvGrpSpPr>
          <p:cNvPr id="29" name="Group 28"/>
          <p:cNvGrpSpPr/>
          <p:nvPr/>
        </p:nvGrpSpPr>
        <p:grpSpPr>
          <a:xfrm>
            <a:off x="4476750" y="2300288"/>
            <a:ext cx="3460750" cy="1600200"/>
            <a:chOff x="2952750" y="2300288"/>
            <a:chExt cx="3460750" cy="1600200"/>
          </a:xfrm>
        </p:grpSpPr>
        <p:sp>
          <p:nvSpPr>
            <p:cNvPr id="591887" name="Line 15"/>
            <p:cNvSpPr>
              <a:spLocks noChangeShapeType="1"/>
            </p:cNvSpPr>
            <p:nvPr/>
          </p:nvSpPr>
          <p:spPr bwMode="auto">
            <a:xfrm flipH="1" flipV="1">
              <a:off x="2952750" y="2300288"/>
              <a:ext cx="260350" cy="1581150"/>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1888" name="Line 16"/>
            <p:cNvSpPr>
              <a:spLocks noChangeShapeType="1"/>
            </p:cNvSpPr>
            <p:nvPr/>
          </p:nvSpPr>
          <p:spPr bwMode="auto">
            <a:xfrm flipV="1">
              <a:off x="6159500" y="2312988"/>
              <a:ext cx="254000" cy="1587500"/>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591889" name="Text Box 17"/>
          <p:cNvSpPr txBox="1">
            <a:spLocks noChangeArrowheads="1"/>
          </p:cNvSpPr>
          <p:nvPr/>
        </p:nvSpPr>
        <p:spPr bwMode="auto">
          <a:xfrm>
            <a:off x="2438400" y="5804849"/>
            <a:ext cx="7467600" cy="1006475"/>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A50021"/>
                </a:solidFill>
                <a:effectLst/>
                <a:uLnTx/>
                <a:uFillTx/>
                <a:latin typeface="Arial" charset="0"/>
                <a:ea typeface="+mn-ea"/>
                <a:cs typeface="+mn-cs"/>
              </a:rPr>
              <a:t> </a:t>
            </a:r>
            <a:r>
              <a:rPr kumimoji="0" lang="en-US" sz="2000" b="1" i="0" u="none" strike="noStrike" kern="1200" cap="none" spc="0" normalizeH="0" baseline="0" noProof="0" dirty="0">
                <a:ln>
                  <a:noFill/>
                </a:ln>
                <a:solidFill>
                  <a:srgbClr val="A50021"/>
                </a:solidFill>
                <a:effectLst/>
                <a:uLnTx/>
                <a:uFillTx/>
                <a:latin typeface="Arial" charset="0"/>
                <a:ea typeface="+mn-ea"/>
                <a:cs typeface="+mn-cs"/>
              </a:rPr>
              <a:t>Epipolar Lines</a:t>
            </a:r>
            <a:r>
              <a:rPr kumimoji="0" lang="en-US" sz="2000" b="0" i="0" u="none" strike="noStrike" kern="1200" cap="none" spc="0" normalizeH="0" baseline="0" noProof="0" dirty="0">
                <a:ln>
                  <a:noFill/>
                </a:ln>
                <a:solidFill>
                  <a:srgbClr val="A50021"/>
                </a:solidFill>
                <a:effectLst/>
                <a:uLnTx/>
                <a:uFillTx/>
                <a:latin typeface="Arial" charset="0"/>
                <a:ea typeface="+mn-ea"/>
                <a:cs typeface="+mn-cs"/>
              </a:rPr>
              <a:t> - intersections of epipolar plane with image</a:t>
            </a:r>
            <a:br>
              <a:rPr kumimoji="0" lang="en-US" sz="2000" b="0" i="0" u="none" strike="noStrike" kern="1200" cap="none" spc="0" normalizeH="0" baseline="0" noProof="0" dirty="0">
                <a:ln>
                  <a:noFill/>
                </a:ln>
                <a:solidFill>
                  <a:srgbClr val="A50021"/>
                </a:solidFill>
                <a:effectLst/>
                <a:uLnTx/>
                <a:uFillTx/>
                <a:latin typeface="Arial" charset="0"/>
                <a:ea typeface="+mn-ea"/>
                <a:cs typeface="+mn-cs"/>
              </a:rPr>
            </a:br>
            <a:r>
              <a:rPr kumimoji="0" lang="en-US" sz="2000" b="0" i="0" u="none" strike="noStrike" kern="1200" cap="none" spc="0" normalizeH="0" baseline="0" noProof="0" dirty="0">
                <a:ln>
                  <a:noFill/>
                </a:ln>
                <a:solidFill>
                  <a:srgbClr val="A50021"/>
                </a:solidFill>
                <a:effectLst/>
                <a:uLnTx/>
                <a:uFillTx/>
                <a:latin typeface="Arial" charset="0"/>
                <a:ea typeface="+mn-ea"/>
                <a:cs typeface="+mn-cs"/>
              </a:rPr>
              <a:t>  planes (always come in corresponding pairs)</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sz="2000" b="0" i="0" u="none" strike="noStrike" kern="1200" cap="none" spc="0" normalizeH="0" baseline="0" noProof="0" dirty="0">
              <a:ln>
                <a:noFill/>
              </a:ln>
              <a:solidFill>
                <a:srgbClr val="A50021"/>
              </a:solidFill>
              <a:effectLst/>
              <a:uLnTx/>
              <a:uFillTx/>
              <a:latin typeface="Arial" charset="0"/>
              <a:ea typeface="+mn-ea"/>
              <a:cs typeface="+mn-cs"/>
            </a:endParaRPr>
          </a:p>
        </p:txBody>
      </p:sp>
      <p:sp>
        <p:nvSpPr>
          <p:cNvPr id="15378" name="Line 19"/>
          <p:cNvSpPr>
            <a:spLocks noChangeShapeType="1"/>
          </p:cNvSpPr>
          <p:nvPr/>
        </p:nvSpPr>
        <p:spPr bwMode="auto">
          <a:xfrm>
            <a:off x="2590800" y="3773488"/>
            <a:ext cx="20574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79" name="Line 20"/>
          <p:cNvSpPr>
            <a:spLocks noChangeShapeType="1"/>
          </p:cNvSpPr>
          <p:nvPr/>
        </p:nvSpPr>
        <p:spPr bwMode="auto">
          <a:xfrm>
            <a:off x="5029200" y="3773488"/>
            <a:ext cx="23622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0" name="Line 21"/>
          <p:cNvSpPr>
            <a:spLocks noChangeShapeType="1"/>
          </p:cNvSpPr>
          <p:nvPr/>
        </p:nvSpPr>
        <p:spPr bwMode="auto">
          <a:xfrm>
            <a:off x="7772400" y="3773488"/>
            <a:ext cx="2057400" cy="0"/>
          </a:xfrm>
          <a:prstGeom prst="line">
            <a:avLst/>
          </a:prstGeom>
          <a:noFill/>
          <a:ln w="38100">
            <a:solidFill>
              <a:srgbClr val="FF3399"/>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1" name="Rectangle 22"/>
          <p:cNvSpPr>
            <a:spLocks noGrp="1" noChangeArrowheads="1"/>
          </p:cNvSpPr>
          <p:nvPr>
            <p:ph type="title"/>
          </p:nvPr>
        </p:nvSpPr>
        <p:spPr/>
        <p:txBody>
          <a:bodyPr/>
          <a:lstStyle/>
          <a:p>
            <a:r>
              <a:rPr lang="en-US" dirty="0"/>
              <a:t>Epipolar geometry: notation</a:t>
            </a:r>
          </a:p>
        </p:txBody>
      </p:sp>
      <p:sp>
        <p:nvSpPr>
          <p:cNvPr id="15382" name="Rectangle 24"/>
          <p:cNvSpPr>
            <a:spLocks noChangeArrowheads="1"/>
          </p:cNvSpPr>
          <p:nvPr/>
        </p:nvSpPr>
        <p:spPr bwMode="auto">
          <a:xfrm>
            <a:off x="2438400" y="1552575"/>
            <a:ext cx="228600" cy="3048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3" name="Rectangle 25"/>
          <p:cNvSpPr>
            <a:spLocks noChangeArrowheads="1"/>
          </p:cNvSpPr>
          <p:nvPr/>
        </p:nvSpPr>
        <p:spPr bwMode="auto">
          <a:xfrm>
            <a:off x="9694863" y="1562100"/>
            <a:ext cx="322262" cy="3048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4" name="Text Box 26"/>
          <p:cNvSpPr txBox="1">
            <a:spLocks noChangeArrowheads="1"/>
          </p:cNvSpPr>
          <p:nvPr/>
        </p:nvSpPr>
        <p:spPr bwMode="auto">
          <a:xfrm>
            <a:off x="6096001" y="892175"/>
            <a:ext cx="303213" cy="304800"/>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15385" name="Freeform 29"/>
          <p:cNvSpPr>
            <a:spLocks/>
          </p:cNvSpPr>
          <p:nvPr/>
        </p:nvSpPr>
        <p:spPr bwMode="auto">
          <a:xfrm>
            <a:off x="4191000" y="2286000"/>
            <a:ext cx="228600" cy="228600"/>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6" name="Text Box 27"/>
          <p:cNvSpPr txBox="1">
            <a:spLocks noChangeArrowheads="1"/>
          </p:cNvSpPr>
          <p:nvPr/>
        </p:nvSpPr>
        <p:spPr bwMode="auto">
          <a:xfrm>
            <a:off x="4191000" y="2209800"/>
            <a:ext cx="20955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15387" name="Freeform 30"/>
          <p:cNvSpPr>
            <a:spLocks/>
          </p:cNvSpPr>
          <p:nvPr/>
        </p:nvSpPr>
        <p:spPr bwMode="auto">
          <a:xfrm>
            <a:off x="8001000" y="2286000"/>
            <a:ext cx="228600" cy="228600"/>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5388" name="Text Box 31"/>
          <p:cNvSpPr txBox="1">
            <a:spLocks noChangeArrowheads="1"/>
          </p:cNvSpPr>
          <p:nvPr/>
        </p:nvSpPr>
        <p:spPr bwMode="auto">
          <a:xfrm>
            <a:off x="7924800" y="2209800"/>
            <a:ext cx="381000"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31" name="Text Box 11"/>
          <p:cNvSpPr txBox="1">
            <a:spLocks noChangeArrowheads="1"/>
          </p:cNvSpPr>
          <p:nvPr/>
        </p:nvSpPr>
        <p:spPr bwMode="auto">
          <a:xfrm>
            <a:off x="2449776" y="5470526"/>
            <a:ext cx="6553200" cy="396875"/>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800080"/>
                </a:solidFill>
                <a:effectLst/>
                <a:uLnTx/>
                <a:uFillTx/>
                <a:latin typeface="Arial" charset="0"/>
                <a:ea typeface="+mn-ea"/>
                <a:cs typeface="+mn-cs"/>
              </a:rPr>
              <a:t> </a:t>
            </a:r>
            <a:r>
              <a:rPr kumimoji="0" lang="en-US" sz="2000" b="1" i="0" u="none" strike="noStrike" kern="1200" cap="none" spc="0" normalizeH="0" baseline="0" noProof="0" dirty="0">
                <a:ln>
                  <a:noFill/>
                </a:ln>
                <a:solidFill>
                  <a:srgbClr val="800080"/>
                </a:solidFill>
                <a:effectLst/>
                <a:uLnTx/>
                <a:uFillTx/>
                <a:latin typeface="Arial" charset="0"/>
                <a:ea typeface="+mn-ea"/>
                <a:cs typeface="+mn-cs"/>
              </a:rPr>
              <a:t>Epipolar Plane</a:t>
            </a:r>
            <a:r>
              <a:rPr kumimoji="0" lang="en-US" sz="2000" b="0" i="0" u="none" strike="noStrike" kern="1200" cap="none" spc="0" normalizeH="0" baseline="0" noProof="0" dirty="0">
                <a:ln>
                  <a:noFill/>
                </a:ln>
                <a:solidFill>
                  <a:srgbClr val="800080"/>
                </a:solidFill>
                <a:effectLst/>
                <a:uLnTx/>
                <a:uFillTx/>
                <a:latin typeface="Arial" charset="0"/>
                <a:ea typeface="+mn-ea"/>
                <a:cs typeface="+mn-cs"/>
              </a:rPr>
              <a:t> – plane containing baseline (1D family)</a:t>
            </a:r>
          </a:p>
        </p:txBody>
      </p:sp>
      <p:sp>
        <p:nvSpPr>
          <p:cNvPr id="32" name="Text Box 14"/>
          <p:cNvSpPr txBox="1">
            <a:spLocks noChangeArrowheads="1"/>
          </p:cNvSpPr>
          <p:nvPr/>
        </p:nvSpPr>
        <p:spPr bwMode="auto">
          <a:xfrm>
            <a:off x="2444089" y="4419600"/>
            <a:ext cx="5349875" cy="10160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a:t>
            </a:r>
            <a:r>
              <a:rPr kumimoji="0" lang="en-US" sz="2000" b="1" i="0" u="none" strike="noStrike" kern="1200" cap="none" spc="0" normalizeH="0" baseline="0" noProof="0" dirty="0" err="1">
                <a:ln>
                  <a:noFill/>
                </a:ln>
                <a:solidFill>
                  <a:srgbClr val="339966"/>
                </a:solidFill>
                <a:effectLst/>
                <a:uLnTx/>
                <a:uFillTx/>
                <a:latin typeface="Arial" charset="0"/>
                <a:ea typeface="+mn-ea"/>
                <a:cs typeface="+mn-cs"/>
              </a:rPr>
              <a:t>Epipoles</a:t>
            </a:r>
            <a:r>
              <a:rPr kumimoji="0" lang="en-US" sz="2000" b="1" i="0" u="none" strike="noStrike" kern="1200" cap="none" spc="0" normalizeH="0" baseline="0" noProof="0" dirty="0">
                <a:ln>
                  <a:noFill/>
                </a:ln>
                <a:solidFill>
                  <a:srgbClr val="339966"/>
                </a:solidFill>
                <a:effectLst/>
                <a:uLnTx/>
                <a:uFillTx/>
                <a:latin typeface="Arial"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intersections of baseline with image planes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339966"/>
                </a:solidFill>
                <a:effectLst/>
                <a:uLnTx/>
                <a:uFillTx/>
                <a:latin typeface="Arial" charset="0"/>
                <a:ea typeface="+mn-ea"/>
                <a:cs typeface="+mn-cs"/>
              </a:rPr>
              <a:t>= projections of the other camera center</a:t>
            </a:r>
          </a:p>
        </p:txBody>
      </p:sp>
      <p:sp>
        <p:nvSpPr>
          <p:cNvPr id="33" name="Text Box 18"/>
          <p:cNvSpPr txBox="1">
            <a:spLocks noChangeArrowheads="1"/>
          </p:cNvSpPr>
          <p:nvPr/>
        </p:nvSpPr>
        <p:spPr bwMode="auto">
          <a:xfrm>
            <a:off x="2438401" y="4010026"/>
            <a:ext cx="6069013" cy="396875"/>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sz="2000" b="0" i="0" u="none" strike="noStrike" kern="1200" cap="none" spc="0" normalizeH="0" baseline="0" noProof="0" dirty="0">
                <a:ln>
                  <a:noFill/>
                </a:ln>
                <a:solidFill>
                  <a:srgbClr val="FF3399"/>
                </a:solidFill>
                <a:effectLst/>
                <a:uLnTx/>
                <a:uFillTx/>
                <a:latin typeface="Arial" charset="0"/>
                <a:ea typeface="+mn-ea"/>
                <a:cs typeface="+mn-cs"/>
              </a:rPr>
              <a:t> </a:t>
            </a:r>
            <a:r>
              <a:rPr kumimoji="0" lang="en-US" sz="2000" b="1" i="0" u="none" strike="noStrike" kern="1200" cap="none" spc="0" normalizeH="0" baseline="0" noProof="0" dirty="0">
                <a:ln>
                  <a:noFill/>
                </a:ln>
                <a:solidFill>
                  <a:srgbClr val="FF3399"/>
                </a:solidFill>
                <a:effectLst/>
                <a:uLnTx/>
                <a:uFillTx/>
                <a:latin typeface="Arial" charset="0"/>
                <a:ea typeface="+mn-ea"/>
                <a:cs typeface="+mn-cs"/>
              </a:rPr>
              <a:t>Baseline</a:t>
            </a:r>
            <a:r>
              <a:rPr kumimoji="0" lang="en-US" sz="2000" b="0" i="0" u="none" strike="noStrike" kern="1200" cap="none" spc="0" normalizeH="0" baseline="0" noProof="0" dirty="0">
                <a:ln>
                  <a:noFill/>
                </a:ln>
                <a:solidFill>
                  <a:srgbClr val="FF3399"/>
                </a:solidFill>
                <a:effectLst/>
                <a:uLnTx/>
                <a:uFillTx/>
                <a:latin typeface="Arial" charset="0"/>
                <a:ea typeface="+mn-ea"/>
                <a:cs typeface="+mn-cs"/>
              </a:rPr>
              <a:t> – line connecting the two camera centers</a:t>
            </a:r>
          </a:p>
        </p:txBody>
      </p:sp>
    </p:spTree>
    <p:extLst>
      <p:ext uri="{BB962C8B-B14F-4D97-AF65-F5344CB8AC3E}">
        <p14:creationId xmlns:p14="http://schemas.microsoft.com/office/powerpoint/2010/main" val="37749640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fig8"/>
          <p:cNvPicPr>
            <a:picLocks noChangeAspect="1" noChangeArrowheads="1"/>
          </p:cNvPicPr>
          <p:nvPr/>
        </p:nvPicPr>
        <p:blipFill>
          <a:blip r:embed="rId3" cstate="print"/>
          <a:srcRect/>
          <a:stretch>
            <a:fillRect/>
          </a:stretch>
        </p:blipFill>
        <p:spPr bwMode="auto">
          <a:xfrm>
            <a:off x="6000751" y="3255963"/>
            <a:ext cx="3876675" cy="3638550"/>
          </a:xfrm>
          <a:prstGeom prst="rect">
            <a:avLst/>
          </a:prstGeom>
          <a:noFill/>
          <a:ln w="9525">
            <a:noFill/>
            <a:miter lim="800000"/>
            <a:headEnd/>
            <a:tailEnd/>
          </a:ln>
        </p:spPr>
      </p:pic>
      <p:pic>
        <p:nvPicPr>
          <p:cNvPr id="16387" name="Picture 3" descr="fig8"/>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286001" y="3255963"/>
            <a:ext cx="3876675" cy="3638550"/>
          </a:xfrm>
          <a:prstGeom prst="rect">
            <a:avLst/>
          </a:prstGeom>
          <a:noFill/>
          <a:ln w="9525">
            <a:noFill/>
            <a:miter lim="800000"/>
            <a:headEnd/>
            <a:tailEnd/>
          </a:ln>
        </p:spPr>
      </p:pic>
      <p:pic>
        <p:nvPicPr>
          <p:cNvPr id="16388" name="Picture 4" descr="fig8"/>
          <p:cNvPicPr>
            <a:picLocks noChangeAspect="1" noChangeArrowheads="1"/>
          </p:cNvPicPr>
          <p:nvPr/>
        </p:nvPicPr>
        <p:blipFill>
          <a:blip r:embed="rId5" cstate="print"/>
          <a:srcRect/>
          <a:stretch>
            <a:fillRect/>
          </a:stretch>
        </p:blipFill>
        <p:spPr bwMode="auto">
          <a:xfrm>
            <a:off x="4056064" y="914400"/>
            <a:ext cx="3705225" cy="2247900"/>
          </a:xfrm>
          <a:prstGeom prst="rect">
            <a:avLst/>
          </a:prstGeom>
          <a:noFill/>
          <a:ln w="9525">
            <a:noFill/>
            <a:miter lim="800000"/>
            <a:headEnd/>
            <a:tailEnd/>
          </a:ln>
        </p:spPr>
      </p:pic>
      <p:sp>
        <p:nvSpPr>
          <p:cNvPr id="16389" name="Rectangle 6"/>
          <p:cNvSpPr>
            <a:spLocks noGrp="1" noChangeArrowheads="1"/>
          </p:cNvSpPr>
          <p:nvPr>
            <p:ph type="title"/>
          </p:nvPr>
        </p:nvSpPr>
        <p:spPr/>
        <p:txBody>
          <a:bodyPr/>
          <a:lstStyle/>
          <a:p>
            <a:r>
              <a:rPr lang="en-US"/>
              <a:t>Example: Converging cameras</a:t>
            </a:r>
          </a:p>
        </p:txBody>
      </p:sp>
    </p:spTree>
    <p:extLst>
      <p:ext uri="{BB962C8B-B14F-4D97-AF65-F5344CB8AC3E}">
        <p14:creationId xmlns:p14="http://schemas.microsoft.com/office/powerpoint/2010/main" val="43229983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3" descr="fig8"/>
          <p:cNvPicPr>
            <a:picLocks noChangeAspect="1" noChangeArrowheads="1"/>
          </p:cNvPicPr>
          <p:nvPr/>
        </p:nvPicPr>
        <p:blipFill>
          <a:blip r:embed="rId3" cstate="print"/>
          <a:srcRect/>
          <a:stretch>
            <a:fillRect/>
          </a:stretch>
        </p:blipFill>
        <p:spPr bwMode="auto">
          <a:xfrm>
            <a:off x="6305551" y="3905250"/>
            <a:ext cx="3370263" cy="1809750"/>
          </a:xfrm>
          <a:prstGeom prst="rect">
            <a:avLst/>
          </a:prstGeom>
          <a:noFill/>
          <a:ln w="9525">
            <a:noFill/>
            <a:miter lim="800000"/>
            <a:headEnd/>
            <a:tailEnd/>
          </a:ln>
        </p:spPr>
      </p:pic>
      <p:pic>
        <p:nvPicPr>
          <p:cNvPr id="17411" name="Picture 4" descr="fig8"/>
          <p:cNvPicPr>
            <a:picLocks noChangeAspect="1" noChangeArrowheads="1"/>
          </p:cNvPicPr>
          <p:nvPr/>
        </p:nvPicPr>
        <p:blipFill>
          <a:blip r:embed="rId4" cstate="print"/>
          <a:srcRect/>
          <a:stretch>
            <a:fillRect/>
          </a:stretch>
        </p:blipFill>
        <p:spPr bwMode="auto">
          <a:xfrm>
            <a:off x="3228976" y="1536701"/>
            <a:ext cx="5553075" cy="1343025"/>
          </a:xfrm>
          <a:prstGeom prst="rect">
            <a:avLst/>
          </a:prstGeom>
          <a:noFill/>
          <a:ln w="9525">
            <a:noFill/>
            <a:miter lim="800000"/>
            <a:headEnd/>
            <a:tailEnd/>
          </a:ln>
        </p:spPr>
      </p:pic>
      <p:pic>
        <p:nvPicPr>
          <p:cNvPr id="17412" name="Picture 5" descr="fig8"/>
          <p:cNvPicPr>
            <a:picLocks noChangeAspect="1" noChangeArrowheads="1"/>
          </p:cNvPicPr>
          <p:nvPr/>
        </p:nvPicPr>
        <p:blipFill>
          <a:blip r:embed="rId5" cstate="print"/>
          <a:srcRect/>
          <a:stretch>
            <a:fillRect/>
          </a:stretch>
        </p:blipFill>
        <p:spPr bwMode="auto">
          <a:xfrm>
            <a:off x="2743201" y="3917951"/>
            <a:ext cx="3332163" cy="1789113"/>
          </a:xfrm>
          <a:prstGeom prst="rect">
            <a:avLst/>
          </a:prstGeom>
          <a:noFill/>
          <a:ln w="9525">
            <a:noFill/>
            <a:miter lim="800000"/>
            <a:headEnd/>
            <a:tailEnd/>
          </a:ln>
        </p:spPr>
      </p:pic>
      <p:sp>
        <p:nvSpPr>
          <p:cNvPr id="17413" name="Rectangle 6"/>
          <p:cNvSpPr>
            <a:spLocks noGrp="1" noChangeArrowheads="1"/>
          </p:cNvSpPr>
          <p:nvPr>
            <p:ph type="title"/>
          </p:nvPr>
        </p:nvSpPr>
        <p:spPr>
          <a:xfrm>
            <a:off x="2209800" y="76200"/>
            <a:ext cx="7924800" cy="838200"/>
          </a:xfrm>
        </p:spPr>
        <p:txBody>
          <a:bodyPr/>
          <a:lstStyle/>
          <a:p>
            <a:r>
              <a:rPr lang="en-US" dirty="0"/>
              <a:t>Example: Motion or displacement parallel to image plane</a:t>
            </a:r>
          </a:p>
        </p:txBody>
      </p:sp>
    </p:spTree>
    <p:extLst>
      <p:ext uri="{BB962C8B-B14F-4D97-AF65-F5344CB8AC3E}">
        <p14:creationId xmlns:p14="http://schemas.microsoft.com/office/powerpoint/2010/main" val="305466883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 name="Rectangle 21"/>
          <p:cNvSpPr>
            <a:spLocks noGrp="1" noChangeArrowheads="1"/>
          </p:cNvSpPr>
          <p:nvPr>
            <p:ph type="title"/>
          </p:nvPr>
        </p:nvSpPr>
        <p:spPr/>
        <p:txBody>
          <a:bodyPr>
            <a:normAutofit/>
          </a:bodyPr>
          <a:lstStyle/>
          <a:p>
            <a:r>
              <a:rPr lang="en-US" sz="3600" dirty="0"/>
              <a:t>Example: Forward motion</a:t>
            </a:r>
          </a:p>
        </p:txBody>
      </p:sp>
      <p:sp>
        <p:nvSpPr>
          <p:cNvPr id="23" name="Content Placeholder 22"/>
          <p:cNvSpPr>
            <a:spLocks noGrp="1"/>
          </p:cNvSpPr>
          <p:nvPr>
            <p:ph idx="1"/>
          </p:nvPr>
        </p:nvSpPr>
        <p:spPr>
          <a:xfrm>
            <a:off x="609600" y="990600"/>
            <a:ext cx="10972800" cy="1295400"/>
          </a:xfrm>
        </p:spPr>
        <p:txBody>
          <a:bodyPr/>
          <a:lstStyle/>
          <a:p>
            <a:pPr>
              <a:buNone/>
            </a:pPr>
            <a:r>
              <a:rPr lang="en-US" dirty="0"/>
              <a:t>	What would the epipolar lines look like if the camera moves forward?</a:t>
            </a:r>
          </a:p>
          <a:p>
            <a:pPr>
              <a:buNone/>
            </a:pPr>
            <a:endParaRPr lang="en-US" dirty="0"/>
          </a:p>
          <a:p>
            <a:pPr>
              <a:buNone/>
            </a:pPr>
            <a:endParaRPr lang="en-US" dirty="0"/>
          </a:p>
          <a:p>
            <a:pPr>
              <a:buNone/>
            </a:pPr>
            <a:endParaRPr lang="en-US" dirty="0"/>
          </a:p>
          <a:p>
            <a:pPr>
              <a:buNone/>
            </a:pPr>
            <a:endParaRPr lang="en-US" dirty="0"/>
          </a:p>
          <a:p>
            <a:pPr>
              <a:buNone/>
            </a:pPr>
            <a:endParaRPr lang="en-US" dirty="0"/>
          </a:p>
          <a:p>
            <a:pPr>
              <a:buNone/>
            </a:pPr>
            <a:endParaRPr lang="en-US" dirty="0"/>
          </a:p>
          <a:p>
            <a:pPr>
              <a:buNone/>
            </a:pP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048000"/>
            <a:ext cx="2057400" cy="2743200"/>
          </a:xfrm>
          <a:prstGeom prst="rect">
            <a:avLst/>
          </a:prstGeom>
        </p:spPr>
      </p:pic>
      <p:cxnSp>
        <p:nvCxnSpPr>
          <p:cNvPr id="4" name="Straight Connector 3"/>
          <p:cNvCxnSpPr/>
          <p:nvPr/>
        </p:nvCxnSpPr>
        <p:spPr>
          <a:xfrm>
            <a:off x="1219200" y="3352800"/>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219200" y="3848100"/>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219200" y="4343400"/>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19200" y="4838700"/>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219200" y="5334000"/>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0000" y="3048000"/>
            <a:ext cx="2057400" cy="2743200"/>
          </a:xfrm>
          <a:prstGeom prst="rect">
            <a:avLst/>
          </a:prstGeom>
        </p:spPr>
      </p:pic>
      <p:cxnSp>
        <p:nvCxnSpPr>
          <p:cNvPr id="12" name="Straight Connector 11"/>
          <p:cNvCxnSpPr/>
          <p:nvPr/>
        </p:nvCxnSpPr>
        <p:spPr>
          <a:xfrm flipV="1">
            <a:off x="3810000" y="3352800"/>
            <a:ext cx="2057400" cy="4953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3810000" y="3848100"/>
            <a:ext cx="2057400" cy="2667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11" idx="1"/>
          </p:cNvCxnSpPr>
          <p:nvPr/>
        </p:nvCxnSpPr>
        <p:spPr>
          <a:xfrm flipV="1">
            <a:off x="3810000" y="4343400"/>
            <a:ext cx="2057400" cy="762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810000" y="4724400"/>
            <a:ext cx="2057400" cy="1143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3810000" y="5029200"/>
            <a:ext cx="2057400" cy="3048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3258" y="3073810"/>
            <a:ext cx="2057400" cy="2743200"/>
          </a:xfrm>
          <a:prstGeom prst="rect">
            <a:avLst/>
          </a:prstGeom>
        </p:spPr>
      </p:pic>
      <p:cxnSp>
        <p:nvCxnSpPr>
          <p:cNvPr id="18" name="Straight Connector 17"/>
          <p:cNvCxnSpPr/>
          <p:nvPr/>
        </p:nvCxnSpPr>
        <p:spPr>
          <a:xfrm>
            <a:off x="6477000" y="3048000"/>
            <a:ext cx="182880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6400800" y="3848100"/>
            <a:ext cx="2057400" cy="11811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6400800" y="4471219"/>
            <a:ext cx="2057400" cy="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6400800" y="3848100"/>
            <a:ext cx="2057400" cy="12069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V="1">
            <a:off x="6477000" y="3073810"/>
            <a:ext cx="1866900" cy="274320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15400" y="3073810"/>
            <a:ext cx="2057400" cy="2743200"/>
          </a:xfrm>
          <a:prstGeom prst="rect">
            <a:avLst/>
          </a:prstGeom>
        </p:spPr>
      </p:pic>
      <p:cxnSp>
        <p:nvCxnSpPr>
          <p:cNvPr id="25" name="Straight Connector 24"/>
          <p:cNvCxnSpPr/>
          <p:nvPr/>
        </p:nvCxnSpPr>
        <p:spPr>
          <a:xfrm>
            <a:off x="9144000" y="3048000"/>
            <a:ext cx="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9563100" y="3048000"/>
            <a:ext cx="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9982200" y="3048000"/>
            <a:ext cx="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10401300" y="3048000"/>
            <a:ext cx="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0820400" y="3048000"/>
            <a:ext cx="0" cy="2769010"/>
          </a:xfrm>
          <a:prstGeom prst="line">
            <a:avLst/>
          </a:prstGeom>
          <a:ln w="19050"/>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8" name="Content Placeholder 22"/>
          <p:cNvSpPr txBox="1">
            <a:spLocks/>
          </p:cNvSpPr>
          <p:nvPr/>
        </p:nvSpPr>
        <p:spPr bwMode="auto">
          <a:xfrm>
            <a:off x="1828800" y="5943599"/>
            <a:ext cx="8382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0" fontAlgn="base" latinLnBrk="0" hangingPunct="0">
              <a:lnSpc>
                <a:spcPct val="100000"/>
              </a:lnSpc>
              <a:spcBef>
                <a:spcPct val="20000"/>
              </a:spcBef>
              <a:spcAft>
                <a:spcPct val="0"/>
              </a:spcAft>
              <a:buClrTx/>
              <a:buSzTx/>
              <a:buFont typeface="Arial" charset="0"/>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a:t>
            </a: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p:txBody>
      </p:sp>
      <p:sp>
        <p:nvSpPr>
          <p:cNvPr id="59" name="Content Placeholder 22"/>
          <p:cNvSpPr txBox="1">
            <a:spLocks/>
          </p:cNvSpPr>
          <p:nvPr/>
        </p:nvSpPr>
        <p:spPr bwMode="auto">
          <a:xfrm>
            <a:off x="4419600" y="5943599"/>
            <a:ext cx="8382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0" fontAlgn="base" latinLnBrk="0" hangingPunct="0">
              <a:lnSpc>
                <a:spcPct val="100000"/>
              </a:lnSpc>
              <a:spcBef>
                <a:spcPct val="20000"/>
              </a:spcBef>
              <a:spcAft>
                <a:spcPct val="0"/>
              </a:spcAft>
              <a:buClrTx/>
              <a:buSzTx/>
              <a:buFont typeface="Arial" charset="0"/>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b</a:t>
            </a: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p:txBody>
      </p:sp>
      <p:sp>
        <p:nvSpPr>
          <p:cNvPr id="60" name="Content Placeholder 22"/>
          <p:cNvSpPr txBox="1">
            <a:spLocks/>
          </p:cNvSpPr>
          <p:nvPr/>
        </p:nvSpPr>
        <p:spPr bwMode="auto">
          <a:xfrm>
            <a:off x="7010400" y="5949745"/>
            <a:ext cx="8382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0" fontAlgn="base" latinLnBrk="0" hangingPunct="0">
              <a:lnSpc>
                <a:spcPct val="100000"/>
              </a:lnSpc>
              <a:spcBef>
                <a:spcPct val="20000"/>
              </a:spcBef>
              <a:spcAft>
                <a:spcPct val="0"/>
              </a:spcAft>
              <a:buClrTx/>
              <a:buSzTx/>
              <a:buFont typeface="Arial" charset="0"/>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c</a:t>
            </a: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p:txBody>
      </p:sp>
      <p:sp>
        <p:nvSpPr>
          <p:cNvPr id="61" name="Content Placeholder 22"/>
          <p:cNvSpPr txBox="1">
            <a:spLocks/>
          </p:cNvSpPr>
          <p:nvPr/>
        </p:nvSpPr>
        <p:spPr bwMode="auto">
          <a:xfrm>
            <a:off x="9563100" y="5943599"/>
            <a:ext cx="8382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0" fontAlgn="base" latinLnBrk="0" hangingPunct="0">
              <a:lnSpc>
                <a:spcPct val="100000"/>
              </a:lnSpc>
              <a:spcBef>
                <a:spcPct val="20000"/>
              </a:spcBef>
              <a:spcAft>
                <a:spcPct val="0"/>
              </a:spcAft>
              <a:buClrTx/>
              <a:buSzTx/>
              <a:buFont typeface="Arial" charset="0"/>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d</a:t>
            </a: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charset="0"/>
              <a:buNone/>
              <a:tabLst/>
              <a:defRPr/>
            </a:pP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7946523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descr="fig8"/>
          <p:cNvPicPr>
            <a:picLocks noChangeAspect="1" noChangeArrowheads="1"/>
          </p:cNvPicPr>
          <p:nvPr/>
        </p:nvPicPr>
        <p:blipFill>
          <a:blip r:embed="rId3" cstate="print"/>
          <a:srcRect/>
          <a:stretch>
            <a:fillRect/>
          </a:stretch>
        </p:blipFill>
        <p:spPr bwMode="auto">
          <a:xfrm>
            <a:off x="2438401" y="3941763"/>
            <a:ext cx="2682875" cy="2722562"/>
          </a:xfrm>
          <a:prstGeom prst="rect">
            <a:avLst/>
          </a:prstGeom>
          <a:noFill/>
          <a:ln w="9525">
            <a:noFill/>
            <a:miter lim="800000"/>
            <a:headEnd/>
            <a:tailEnd/>
          </a:ln>
        </p:spPr>
      </p:pic>
      <p:pic>
        <p:nvPicPr>
          <p:cNvPr id="18435" name="Picture 4" descr="fig8"/>
          <p:cNvPicPr>
            <a:picLocks noChangeAspect="1" noChangeArrowheads="1"/>
          </p:cNvPicPr>
          <p:nvPr/>
        </p:nvPicPr>
        <p:blipFill>
          <a:blip r:embed="rId4" cstate="print"/>
          <a:srcRect/>
          <a:stretch>
            <a:fillRect/>
          </a:stretch>
        </p:blipFill>
        <p:spPr bwMode="auto">
          <a:xfrm>
            <a:off x="2452689" y="1066801"/>
            <a:ext cx="2682875" cy="2722563"/>
          </a:xfrm>
          <a:prstGeom prst="rect">
            <a:avLst/>
          </a:prstGeom>
          <a:noFill/>
          <a:ln w="9525">
            <a:noFill/>
            <a:miter lim="800000"/>
            <a:headEnd/>
            <a:tailEnd/>
          </a:ln>
        </p:spPr>
      </p:pic>
      <p:sp>
        <p:nvSpPr>
          <p:cNvPr id="18436" name="Rectangle 5"/>
          <p:cNvSpPr>
            <a:spLocks noChangeArrowheads="1"/>
          </p:cNvSpPr>
          <p:nvPr/>
        </p:nvSpPr>
        <p:spPr bwMode="auto">
          <a:xfrm>
            <a:off x="6865938" y="2435225"/>
            <a:ext cx="2049462" cy="1722438"/>
          </a:xfrm>
          <a:prstGeom prst="rect">
            <a:avLst/>
          </a:prstGeom>
          <a:noFill/>
          <a:ln w="9525" algn="ctr">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7" name="Rectangle 6"/>
          <p:cNvSpPr>
            <a:spLocks noChangeArrowheads="1"/>
          </p:cNvSpPr>
          <p:nvPr/>
        </p:nvSpPr>
        <p:spPr bwMode="auto">
          <a:xfrm>
            <a:off x="7229475" y="1524001"/>
            <a:ext cx="1282700" cy="1135063"/>
          </a:xfrm>
          <a:prstGeom prst="rect">
            <a:avLst/>
          </a:prstGeom>
          <a:noFill/>
          <a:ln w="9525" algn="ctr">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8" name="Freeform 7"/>
          <p:cNvSpPr>
            <a:spLocks/>
          </p:cNvSpPr>
          <p:nvPr/>
        </p:nvSpPr>
        <p:spPr bwMode="auto">
          <a:xfrm>
            <a:off x="6948488" y="1798638"/>
            <a:ext cx="914400" cy="1935162"/>
          </a:xfrm>
          <a:custGeom>
            <a:avLst/>
            <a:gdLst>
              <a:gd name="T0" fmla="*/ 2147483647 w 576"/>
              <a:gd name="T1" fmla="*/ 2147483647 h 1219"/>
              <a:gd name="T2" fmla="*/ 2147483647 w 576"/>
              <a:gd name="T3" fmla="*/ 2147483647 h 1219"/>
              <a:gd name="T4" fmla="*/ 2147483647 w 576"/>
              <a:gd name="T5" fmla="*/ 0 h 1219"/>
              <a:gd name="T6" fmla="*/ 0 w 576"/>
              <a:gd name="T7" fmla="*/ 2147483647 h 1219"/>
              <a:gd name="T8" fmla="*/ 2147483647 w 576"/>
              <a:gd name="T9" fmla="*/ 2147483647 h 1219"/>
              <a:gd name="T10" fmla="*/ 0 60000 65536"/>
              <a:gd name="T11" fmla="*/ 0 60000 65536"/>
              <a:gd name="T12" fmla="*/ 0 60000 65536"/>
              <a:gd name="T13" fmla="*/ 0 60000 65536"/>
              <a:gd name="T14" fmla="*/ 0 60000 65536"/>
              <a:gd name="T15" fmla="*/ 0 w 576"/>
              <a:gd name="T16" fmla="*/ 0 h 1219"/>
              <a:gd name="T17" fmla="*/ 576 w 576"/>
              <a:gd name="T18" fmla="*/ 1219 h 1219"/>
            </a:gdLst>
            <a:ahLst/>
            <a:cxnLst>
              <a:cxn ang="T10">
                <a:pos x="T0" y="T1"/>
              </a:cxn>
              <a:cxn ang="T11">
                <a:pos x="T2" y="T3"/>
              </a:cxn>
              <a:cxn ang="T12">
                <a:pos x="T4" y="T5"/>
              </a:cxn>
              <a:cxn ang="T13">
                <a:pos x="T6" y="T7"/>
              </a:cxn>
              <a:cxn ang="T14">
                <a:pos x="T8" y="T9"/>
              </a:cxn>
            </a:cxnLst>
            <a:rect l="T15" t="T16" r="T17" b="T18"/>
            <a:pathLst>
              <a:path w="576" h="1219">
                <a:moveTo>
                  <a:pt x="576" y="1219"/>
                </a:moveTo>
                <a:lnTo>
                  <a:pt x="571" y="108"/>
                </a:lnTo>
                <a:lnTo>
                  <a:pt x="266" y="0"/>
                </a:lnTo>
                <a:lnTo>
                  <a:pt x="0" y="1003"/>
                </a:lnTo>
                <a:lnTo>
                  <a:pt x="576" y="1219"/>
                </a:lnTo>
                <a:close/>
              </a:path>
            </a:pathLst>
          </a:cu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9" name="Freeform 8"/>
          <p:cNvSpPr>
            <a:spLocks/>
          </p:cNvSpPr>
          <p:nvPr/>
        </p:nvSpPr>
        <p:spPr bwMode="auto">
          <a:xfrm flipH="1">
            <a:off x="7858125" y="1793876"/>
            <a:ext cx="914400" cy="1935163"/>
          </a:xfrm>
          <a:custGeom>
            <a:avLst/>
            <a:gdLst>
              <a:gd name="T0" fmla="*/ 2147483647 w 576"/>
              <a:gd name="T1" fmla="*/ 2147483647 h 1219"/>
              <a:gd name="T2" fmla="*/ 2147483647 w 576"/>
              <a:gd name="T3" fmla="*/ 2147483647 h 1219"/>
              <a:gd name="T4" fmla="*/ 2147483647 w 576"/>
              <a:gd name="T5" fmla="*/ 0 h 1219"/>
              <a:gd name="T6" fmla="*/ 0 w 576"/>
              <a:gd name="T7" fmla="*/ 2147483647 h 1219"/>
              <a:gd name="T8" fmla="*/ 2147483647 w 576"/>
              <a:gd name="T9" fmla="*/ 2147483647 h 1219"/>
              <a:gd name="T10" fmla="*/ 0 60000 65536"/>
              <a:gd name="T11" fmla="*/ 0 60000 65536"/>
              <a:gd name="T12" fmla="*/ 0 60000 65536"/>
              <a:gd name="T13" fmla="*/ 0 60000 65536"/>
              <a:gd name="T14" fmla="*/ 0 60000 65536"/>
              <a:gd name="T15" fmla="*/ 0 w 576"/>
              <a:gd name="T16" fmla="*/ 0 h 1219"/>
              <a:gd name="T17" fmla="*/ 576 w 576"/>
              <a:gd name="T18" fmla="*/ 1219 h 1219"/>
            </a:gdLst>
            <a:ahLst/>
            <a:cxnLst>
              <a:cxn ang="T10">
                <a:pos x="T0" y="T1"/>
              </a:cxn>
              <a:cxn ang="T11">
                <a:pos x="T2" y="T3"/>
              </a:cxn>
              <a:cxn ang="T12">
                <a:pos x="T4" y="T5"/>
              </a:cxn>
              <a:cxn ang="T13">
                <a:pos x="T6" y="T7"/>
              </a:cxn>
              <a:cxn ang="T14">
                <a:pos x="T8" y="T9"/>
              </a:cxn>
            </a:cxnLst>
            <a:rect l="T15" t="T16" r="T17" b="T18"/>
            <a:pathLst>
              <a:path w="576" h="1219">
                <a:moveTo>
                  <a:pt x="576" y="1219"/>
                </a:moveTo>
                <a:lnTo>
                  <a:pt x="571" y="108"/>
                </a:lnTo>
                <a:lnTo>
                  <a:pt x="266" y="0"/>
                </a:lnTo>
                <a:lnTo>
                  <a:pt x="0" y="1003"/>
                </a:lnTo>
                <a:lnTo>
                  <a:pt x="576" y="1219"/>
                </a:lnTo>
                <a:close/>
              </a:path>
            </a:pathLst>
          </a:cu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0" name="Freeform 9"/>
          <p:cNvSpPr>
            <a:spLocks/>
          </p:cNvSpPr>
          <p:nvPr/>
        </p:nvSpPr>
        <p:spPr bwMode="auto">
          <a:xfrm>
            <a:off x="7861301" y="1984375"/>
            <a:ext cx="923925" cy="2001838"/>
          </a:xfrm>
          <a:custGeom>
            <a:avLst/>
            <a:gdLst>
              <a:gd name="T0" fmla="*/ 0 w 582"/>
              <a:gd name="T1" fmla="*/ 2147483647 h 1261"/>
              <a:gd name="T2" fmla="*/ 2147483647 w 582"/>
              <a:gd name="T3" fmla="*/ 0 h 1261"/>
              <a:gd name="T4" fmla="*/ 2147483647 w 582"/>
              <a:gd name="T5" fmla="*/ 2147483647 h 1261"/>
              <a:gd name="T6" fmla="*/ 2147483647 w 582"/>
              <a:gd name="T7" fmla="*/ 2147483647 h 1261"/>
              <a:gd name="T8" fmla="*/ 0 w 582"/>
              <a:gd name="T9" fmla="*/ 2147483647 h 1261"/>
              <a:gd name="T10" fmla="*/ 0 60000 65536"/>
              <a:gd name="T11" fmla="*/ 0 60000 65536"/>
              <a:gd name="T12" fmla="*/ 0 60000 65536"/>
              <a:gd name="T13" fmla="*/ 0 60000 65536"/>
              <a:gd name="T14" fmla="*/ 0 60000 65536"/>
              <a:gd name="T15" fmla="*/ 0 w 582"/>
              <a:gd name="T16" fmla="*/ 0 h 1261"/>
              <a:gd name="T17" fmla="*/ 582 w 582"/>
              <a:gd name="T18" fmla="*/ 1261 h 1261"/>
            </a:gdLst>
            <a:ahLst/>
            <a:cxnLst>
              <a:cxn ang="T10">
                <a:pos x="T0" y="T1"/>
              </a:cxn>
              <a:cxn ang="T11">
                <a:pos x="T2" y="T3"/>
              </a:cxn>
              <a:cxn ang="T12">
                <a:pos x="T4" y="T5"/>
              </a:cxn>
              <a:cxn ang="T13">
                <a:pos x="T6" y="T7"/>
              </a:cxn>
              <a:cxn ang="T14">
                <a:pos x="T8" y="T9"/>
              </a:cxn>
            </a:cxnLst>
            <a:rect l="T15" t="T16" r="T17" b="T18"/>
            <a:pathLst>
              <a:path w="582" h="1261">
                <a:moveTo>
                  <a:pt x="0" y="1111"/>
                </a:moveTo>
                <a:lnTo>
                  <a:pt x="5" y="0"/>
                </a:lnTo>
                <a:lnTo>
                  <a:pt x="269" y="68"/>
                </a:lnTo>
                <a:lnTo>
                  <a:pt x="582" y="1261"/>
                </a:lnTo>
                <a:lnTo>
                  <a:pt x="0" y="1111"/>
                </a:lnTo>
                <a:close/>
              </a:path>
            </a:pathLst>
          </a:cu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1" name="Freeform 10"/>
          <p:cNvSpPr>
            <a:spLocks/>
          </p:cNvSpPr>
          <p:nvPr/>
        </p:nvSpPr>
        <p:spPr bwMode="auto">
          <a:xfrm flipH="1">
            <a:off x="6932614" y="1978025"/>
            <a:ext cx="923925" cy="2001838"/>
          </a:xfrm>
          <a:custGeom>
            <a:avLst/>
            <a:gdLst>
              <a:gd name="T0" fmla="*/ 0 w 582"/>
              <a:gd name="T1" fmla="*/ 2147483647 h 1261"/>
              <a:gd name="T2" fmla="*/ 2147483647 w 582"/>
              <a:gd name="T3" fmla="*/ 0 h 1261"/>
              <a:gd name="T4" fmla="*/ 2147483647 w 582"/>
              <a:gd name="T5" fmla="*/ 2147483647 h 1261"/>
              <a:gd name="T6" fmla="*/ 2147483647 w 582"/>
              <a:gd name="T7" fmla="*/ 2147483647 h 1261"/>
              <a:gd name="T8" fmla="*/ 0 w 582"/>
              <a:gd name="T9" fmla="*/ 2147483647 h 1261"/>
              <a:gd name="T10" fmla="*/ 0 60000 65536"/>
              <a:gd name="T11" fmla="*/ 0 60000 65536"/>
              <a:gd name="T12" fmla="*/ 0 60000 65536"/>
              <a:gd name="T13" fmla="*/ 0 60000 65536"/>
              <a:gd name="T14" fmla="*/ 0 60000 65536"/>
              <a:gd name="T15" fmla="*/ 0 w 582"/>
              <a:gd name="T16" fmla="*/ 0 h 1261"/>
              <a:gd name="T17" fmla="*/ 582 w 582"/>
              <a:gd name="T18" fmla="*/ 1261 h 1261"/>
            </a:gdLst>
            <a:ahLst/>
            <a:cxnLst>
              <a:cxn ang="T10">
                <a:pos x="T0" y="T1"/>
              </a:cxn>
              <a:cxn ang="T11">
                <a:pos x="T2" y="T3"/>
              </a:cxn>
              <a:cxn ang="T12">
                <a:pos x="T4" y="T5"/>
              </a:cxn>
              <a:cxn ang="T13">
                <a:pos x="T6" y="T7"/>
              </a:cxn>
              <a:cxn ang="T14">
                <a:pos x="T8" y="T9"/>
              </a:cxn>
            </a:cxnLst>
            <a:rect l="T15" t="T16" r="T17" b="T18"/>
            <a:pathLst>
              <a:path w="582" h="1261">
                <a:moveTo>
                  <a:pt x="0" y="1111"/>
                </a:moveTo>
                <a:lnTo>
                  <a:pt x="5" y="0"/>
                </a:lnTo>
                <a:lnTo>
                  <a:pt x="269" y="68"/>
                </a:lnTo>
                <a:lnTo>
                  <a:pt x="582" y="1261"/>
                </a:lnTo>
                <a:lnTo>
                  <a:pt x="0" y="1111"/>
                </a:lnTo>
                <a:close/>
              </a:path>
            </a:pathLst>
          </a:cu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2" name="Line 11"/>
          <p:cNvSpPr>
            <a:spLocks noChangeShapeType="1"/>
          </p:cNvSpPr>
          <p:nvPr/>
        </p:nvSpPr>
        <p:spPr bwMode="auto">
          <a:xfrm>
            <a:off x="7062788" y="2982914"/>
            <a:ext cx="792162" cy="301625"/>
          </a:xfrm>
          <a:prstGeom prst="line">
            <a:avLst/>
          </a:pr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3" name="Line 12"/>
          <p:cNvSpPr>
            <a:spLocks noChangeShapeType="1"/>
          </p:cNvSpPr>
          <p:nvPr/>
        </p:nvSpPr>
        <p:spPr bwMode="auto">
          <a:xfrm flipV="1">
            <a:off x="7874000" y="3001963"/>
            <a:ext cx="800100" cy="277812"/>
          </a:xfrm>
          <a:prstGeom prst="line">
            <a:avLst/>
          </a:pr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4" name="Line 13"/>
          <p:cNvSpPr>
            <a:spLocks noChangeShapeType="1"/>
          </p:cNvSpPr>
          <p:nvPr/>
        </p:nvSpPr>
        <p:spPr bwMode="auto">
          <a:xfrm>
            <a:off x="7869239" y="3290889"/>
            <a:ext cx="784225" cy="187325"/>
          </a:xfrm>
          <a:prstGeom prst="line">
            <a:avLst/>
          </a:pr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5" name="Line 14"/>
          <p:cNvSpPr>
            <a:spLocks noChangeShapeType="1"/>
          </p:cNvSpPr>
          <p:nvPr/>
        </p:nvSpPr>
        <p:spPr bwMode="auto">
          <a:xfrm flipH="1">
            <a:off x="7064375" y="3276601"/>
            <a:ext cx="808038" cy="212725"/>
          </a:xfrm>
          <a:prstGeom prst="line">
            <a:avLst/>
          </a:prstGeom>
          <a:no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6" name="Oval 15"/>
          <p:cNvSpPr>
            <a:spLocks noChangeArrowheads="1"/>
          </p:cNvSpPr>
          <p:nvPr/>
        </p:nvSpPr>
        <p:spPr bwMode="auto">
          <a:xfrm>
            <a:off x="7831139" y="3709988"/>
            <a:ext cx="65087" cy="55562"/>
          </a:xfrm>
          <a:prstGeom prst="ellipse">
            <a:avLst/>
          </a:prstGeom>
          <a:solidFill>
            <a:schemeClr val="tx1"/>
          </a:solidFill>
          <a:ln w="9525" algn="ctr">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7" name="Oval 16"/>
          <p:cNvSpPr>
            <a:spLocks noChangeArrowheads="1"/>
          </p:cNvSpPr>
          <p:nvPr/>
        </p:nvSpPr>
        <p:spPr bwMode="auto">
          <a:xfrm>
            <a:off x="7826375" y="2178051"/>
            <a:ext cx="65088" cy="55563"/>
          </a:xfrm>
          <a:prstGeom prst="ellipse">
            <a:avLst/>
          </a:prstGeom>
          <a:solidFill>
            <a:schemeClr val="tx1"/>
          </a:solidFill>
          <a:ln w="9525" algn="ctr">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8" name="Oval 17"/>
          <p:cNvSpPr>
            <a:spLocks noChangeArrowheads="1"/>
          </p:cNvSpPr>
          <p:nvPr/>
        </p:nvSpPr>
        <p:spPr bwMode="auto">
          <a:xfrm>
            <a:off x="7834314" y="3248026"/>
            <a:ext cx="65087" cy="55563"/>
          </a:xfrm>
          <a:prstGeom prst="ellipse">
            <a:avLst/>
          </a:prstGeom>
          <a:solidFill>
            <a:schemeClr val="tx1"/>
          </a:solidFill>
          <a:ln w="9525" algn="ctr">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49" name="Oval 18"/>
          <p:cNvSpPr>
            <a:spLocks noChangeArrowheads="1"/>
          </p:cNvSpPr>
          <p:nvPr/>
        </p:nvSpPr>
        <p:spPr bwMode="auto">
          <a:xfrm>
            <a:off x="7829550" y="1944688"/>
            <a:ext cx="65088" cy="55562"/>
          </a:xfrm>
          <a:prstGeom prst="ellipse">
            <a:avLst/>
          </a:prstGeom>
          <a:solidFill>
            <a:schemeClr val="tx1"/>
          </a:solidFill>
          <a:ln w="9525" algn="ctr">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50" name="Text Box 19"/>
          <p:cNvSpPr txBox="1">
            <a:spLocks noChangeArrowheads="1"/>
          </p:cNvSpPr>
          <p:nvPr/>
        </p:nvSpPr>
        <p:spPr bwMode="auto">
          <a:xfrm>
            <a:off x="7781925" y="3668714"/>
            <a:ext cx="325438" cy="396875"/>
          </a:xfrm>
          <a:prstGeom prst="rect">
            <a:avLst/>
          </a:prstGeom>
          <a:noFill/>
          <a:ln w="9525" algn="ctr">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e</a:t>
            </a:r>
          </a:p>
        </p:txBody>
      </p:sp>
      <p:sp>
        <p:nvSpPr>
          <p:cNvPr id="18451" name="Text Box 20"/>
          <p:cNvSpPr txBox="1">
            <a:spLocks noChangeArrowheads="1"/>
          </p:cNvSpPr>
          <p:nvPr/>
        </p:nvSpPr>
        <p:spPr bwMode="auto">
          <a:xfrm>
            <a:off x="7708900" y="1606551"/>
            <a:ext cx="382588" cy="396875"/>
          </a:xfrm>
          <a:prstGeom prst="rect">
            <a:avLst/>
          </a:prstGeom>
          <a:noFill/>
          <a:ln w="9525" algn="ctr">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Arial" charset="0"/>
                <a:ea typeface="+mn-ea"/>
                <a:cs typeface="+mn-cs"/>
              </a:rPr>
              <a:t>e’</a:t>
            </a:r>
          </a:p>
        </p:txBody>
      </p:sp>
      <p:sp>
        <p:nvSpPr>
          <p:cNvPr id="18452" name="Rectangle 21"/>
          <p:cNvSpPr>
            <a:spLocks noGrp="1" noChangeArrowheads="1"/>
          </p:cNvSpPr>
          <p:nvPr>
            <p:ph type="title"/>
          </p:nvPr>
        </p:nvSpPr>
        <p:spPr/>
        <p:txBody>
          <a:bodyPr/>
          <a:lstStyle/>
          <a:p>
            <a:r>
              <a:rPr lang="en-US" dirty="0"/>
              <a:t>Example: Forward motion</a:t>
            </a:r>
          </a:p>
        </p:txBody>
      </p:sp>
      <p:sp>
        <p:nvSpPr>
          <p:cNvPr id="18453" name="Rectangle 22"/>
          <p:cNvSpPr>
            <a:spLocks noChangeArrowheads="1"/>
          </p:cNvSpPr>
          <p:nvPr/>
        </p:nvSpPr>
        <p:spPr bwMode="auto">
          <a:xfrm>
            <a:off x="6096000" y="4330700"/>
            <a:ext cx="4572000" cy="1200329"/>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Epipole has same coordinates in both images.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Points move along lines radiating from e: “Focus of expansion”</a:t>
            </a:r>
          </a:p>
        </p:txBody>
      </p:sp>
    </p:spTree>
    <p:extLst>
      <p:ext uri="{BB962C8B-B14F-4D97-AF65-F5344CB8AC3E}">
        <p14:creationId xmlns:p14="http://schemas.microsoft.com/office/powerpoint/2010/main" val="86227020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6"/>
          <p:cNvPicPr>
            <a:picLocks noChangeAspect="1" noChangeArrowheads="1"/>
          </p:cNvPicPr>
          <p:nvPr/>
        </p:nvPicPr>
        <p:blipFill>
          <a:blip r:embed="rId3" cstate="print"/>
          <a:srcRect/>
          <a:stretch>
            <a:fillRect/>
          </a:stretch>
        </p:blipFill>
        <p:spPr bwMode="auto">
          <a:xfrm>
            <a:off x="2514600" y="1219200"/>
            <a:ext cx="7010400" cy="2819400"/>
          </a:xfrm>
          <a:prstGeom prst="rect">
            <a:avLst/>
          </a:prstGeom>
          <a:noFill/>
          <a:ln w="9525">
            <a:noFill/>
            <a:miter lim="800000"/>
            <a:headEnd/>
            <a:tailEnd/>
          </a:ln>
        </p:spPr>
      </p:pic>
      <p:sp>
        <p:nvSpPr>
          <p:cNvPr id="22531" name="Rectangle 27"/>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2" name="Rectangle 28"/>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3" name="Text Box 29"/>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2534" name="Freeform 30"/>
          <p:cNvSpPr>
            <a:spLocks/>
          </p:cNvSpPr>
          <p:nvPr/>
        </p:nvSpPr>
        <p:spPr bwMode="auto">
          <a:xfrm>
            <a:off x="4179888" y="2468564"/>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5" name="Text Box 31"/>
          <p:cNvSpPr txBox="1">
            <a:spLocks noChangeArrowheads="1"/>
          </p:cNvSpPr>
          <p:nvPr/>
        </p:nvSpPr>
        <p:spPr bwMode="auto">
          <a:xfrm>
            <a:off x="4179889" y="2286000"/>
            <a:ext cx="192087"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2536" name="Freeform 32"/>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7" name="Text Box 33"/>
          <p:cNvSpPr txBox="1">
            <a:spLocks noChangeArrowheads="1"/>
          </p:cNvSpPr>
          <p:nvPr/>
        </p:nvSpPr>
        <p:spPr bwMode="auto">
          <a:xfrm>
            <a:off x="7581901" y="2286000"/>
            <a:ext cx="346075"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2538" name="Rectangle 24"/>
          <p:cNvSpPr>
            <a:spLocks noGrp="1" noChangeArrowheads="1"/>
          </p:cNvSpPr>
          <p:nvPr>
            <p:ph type="title"/>
          </p:nvPr>
        </p:nvSpPr>
        <p:spPr/>
        <p:txBody>
          <a:bodyPr/>
          <a:lstStyle/>
          <a:p>
            <a:r>
              <a:rPr lang="en-US" dirty="0"/>
              <a:t>Epipolar constraint: Calibrated case</a:t>
            </a:r>
          </a:p>
        </p:txBody>
      </p:sp>
      <p:sp>
        <p:nvSpPr>
          <p:cNvPr id="22539" name="Rectangle 55"/>
          <p:cNvSpPr>
            <a:spLocks noGrp="1" noChangeArrowheads="1"/>
          </p:cNvSpPr>
          <p:nvPr>
            <p:ph type="body" idx="1"/>
          </p:nvPr>
        </p:nvSpPr>
        <p:spPr>
          <a:xfrm>
            <a:off x="2209800" y="4038600"/>
            <a:ext cx="7772400" cy="2514600"/>
          </a:xfrm>
        </p:spPr>
        <p:txBody>
          <a:bodyPr>
            <a:normAutofit/>
          </a:bodyPr>
          <a:lstStyle/>
          <a:p>
            <a:pPr>
              <a:lnSpc>
                <a:spcPct val="90000"/>
              </a:lnSpc>
              <a:buNone/>
            </a:pPr>
            <a:r>
              <a:rPr lang="en-US" sz="2000" dirty="0"/>
              <a:t>	Given the intrinsic parameters of the cameras:</a:t>
            </a:r>
          </a:p>
          <a:p>
            <a:pPr marL="800100" lvl="1" indent="-342900">
              <a:lnSpc>
                <a:spcPct val="90000"/>
              </a:lnSpc>
              <a:buFont typeface="+mj-lt"/>
              <a:buAutoNum type="arabicPeriod"/>
            </a:pPr>
            <a:r>
              <a:rPr lang="en-US" sz="1800" dirty="0"/>
              <a:t>Convert to normalized coordinates by pre-multiplying all points with the inverse of the calibration matrix; set first camera’s coordinate system to world coordinates </a:t>
            </a:r>
          </a:p>
        </p:txBody>
      </p:sp>
      <p:graphicFrame>
        <p:nvGraphicFramePr>
          <p:cNvPr id="13" name="Object 12"/>
          <p:cNvGraphicFramePr>
            <a:graphicFrameLocks noChangeAspect="1"/>
          </p:cNvGraphicFramePr>
          <p:nvPr/>
        </p:nvGraphicFramePr>
        <p:xfrm>
          <a:off x="3048000" y="5410200"/>
          <a:ext cx="2041525" cy="468313"/>
        </p:xfrm>
        <a:graphic>
          <a:graphicData uri="http://schemas.openxmlformats.org/presentationml/2006/ole">
            <mc:AlternateContent xmlns:mc="http://schemas.openxmlformats.org/markup-compatibility/2006">
              <mc:Choice xmlns:v="urn:schemas-microsoft-com:vml" Requires="v">
                <p:oleObj name="Equation" r:id="rId4" imgW="888840" imgH="203040" progId="Equation.3">
                  <p:embed/>
                </p:oleObj>
              </mc:Choice>
              <mc:Fallback>
                <p:oleObj name="Equation" r:id="rId4" imgW="888840" imgH="203040" progId="Equation.3">
                  <p:embed/>
                  <p:pic>
                    <p:nvPicPr>
                      <p:cNvPr id="13" name="Object 12"/>
                      <p:cNvPicPr>
                        <a:picLocks noChangeAspect="1" noChangeArrowheads="1"/>
                      </p:cNvPicPr>
                      <p:nvPr/>
                    </p:nvPicPr>
                    <p:blipFill>
                      <a:blip r:embed="rId5"/>
                      <a:srcRect/>
                      <a:stretch>
                        <a:fillRect/>
                      </a:stretch>
                    </p:blipFill>
                    <p:spPr bwMode="auto">
                      <a:xfrm>
                        <a:off x="3048000" y="5410200"/>
                        <a:ext cx="2041525" cy="4683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54627" name="Object 3"/>
          <p:cNvGraphicFramePr>
            <a:graphicFrameLocks noChangeAspect="1"/>
          </p:cNvGraphicFramePr>
          <p:nvPr/>
        </p:nvGraphicFramePr>
        <p:xfrm>
          <a:off x="7229476" y="5440363"/>
          <a:ext cx="2308225" cy="571500"/>
        </p:xfrm>
        <a:graphic>
          <a:graphicData uri="http://schemas.openxmlformats.org/presentationml/2006/ole">
            <mc:AlternateContent xmlns:mc="http://schemas.openxmlformats.org/markup-compatibility/2006">
              <mc:Choice xmlns:v="urn:schemas-microsoft-com:vml" Requires="v">
                <p:oleObj name="Equation" r:id="rId6" imgW="1028520" imgH="253800" progId="Equation.3">
                  <p:embed/>
                </p:oleObj>
              </mc:Choice>
              <mc:Fallback>
                <p:oleObj name="Equation" r:id="rId6" imgW="1028520" imgH="253800" progId="Equation.3">
                  <p:embed/>
                  <p:pic>
                    <p:nvPicPr>
                      <p:cNvPr id="154627" name="Object 3"/>
                      <p:cNvPicPr>
                        <a:picLocks noChangeAspect="1" noChangeArrowheads="1"/>
                      </p:cNvPicPr>
                      <p:nvPr/>
                    </p:nvPicPr>
                    <p:blipFill>
                      <a:blip r:embed="rId7"/>
                      <a:srcRect/>
                      <a:stretch>
                        <a:fillRect/>
                      </a:stretch>
                    </p:blipFill>
                    <p:spPr bwMode="auto">
                      <a:xfrm>
                        <a:off x="7229476" y="5440363"/>
                        <a:ext cx="2308225" cy="571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extBox 1"/>
          <p:cNvSpPr txBox="1"/>
          <p:nvPr/>
        </p:nvSpPr>
        <p:spPr>
          <a:xfrm>
            <a:off x="1592241" y="5908345"/>
            <a:ext cx="2293960" cy="58477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mn-cs"/>
              </a:rPr>
              <a:t>Homogeneous 2d point (3D ray towards X)</a:t>
            </a:r>
          </a:p>
        </p:txBody>
      </p:sp>
      <p:cxnSp>
        <p:nvCxnSpPr>
          <p:cNvPr id="4" name="Straight Arrow Connector 3"/>
          <p:cNvCxnSpPr/>
          <p:nvPr/>
        </p:nvCxnSpPr>
        <p:spPr>
          <a:xfrm flipV="1">
            <a:off x="2647157" y="5805501"/>
            <a:ext cx="331787" cy="1640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4284664" y="5887535"/>
            <a:ext cx="211137" cy="3164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3954441" y="6135470"/>
            <a:ext cx="2503487" cy="58477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mn-cs"/>
              </a:rPr>
              <a:t>2D pixel coordinate (homogeneous)</a:t>
            </a:r>
          </a:p>
        </p:txBody>
      </p:sp>
      <p:cxnSp>
        <p:nvCxnSpPr>
          <p:cNvPr id="23" name="Straight Arrow Connector 22"/>
          <p:cNvCxnSpPr/>
          <p:nvPr/>
        </p:nvCxnSpPr>
        <p:spPr>
          <a:xfrm flipH="1" flipV="1">
            <a:off x="5105402" y="5729301"/>
            <a:ext cx="361662" cy="1201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5406291" y="5770265"/>
            <a:ext cx="2503487" cy="338554"/>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mn-cs"/>
              </a:rPr>
              <a:t>3D scene point</a:t>
            </a:r>
          </a:p>
        </p:txBody>
      </p:sp>
      <p:sp>
        <p:nvSpPr>
          <p:cNvPr id="27" name="TextBox 26"/>
          <p:cNvSpPr txBox="1"/>
          <p:nvPr/>
        </p:nvSpPr>
        <p:spPr>
          <a:xfrm>
            <a:off x="8018318" y="6232268"/>
            <a:ext cx="2802082" cy="58477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mn-cs"/>
              </a:rPr>
              <a:t>3D scene point in 2</a:t>
            </a:r>
            <a:r>
              <a:rPr kumimoji="0" lang="en-US" sz="1600" b="0" i="0" u="none" strike="noStrike" kern="1200" cap="none" spc="0" normalizeH="0" baseline="30000" noProof="0" dirty="0">
                <a:ln>
                  <a:noFill/>
                </a:ln>
                <a:solidFill>
                  <a:prstClr val="black"/>
                </a:solidFill>
                <a:effectLst/>
                <a:uLnTx/>
                <a:uFillTx/>
                <a:latin typeface="Arial" charset="0"/>
                <a:ea typeface="+mn-ea"/>
                <a:cs typeface="+mn-cs"/>
              </a:rPr>
              <a:t>nd</a:t>
            </a:r>
            <a:r>
              <a:rPr kumimoji="0" lang="en-US" sz="1600" b="0" i="0" u="none" strike="noStrike" kern="1200" cap="none" spc="0" normalizeH="0" baseline="0" noProof="0" dirty="0">
                <a:ln>
                  <a:noFill/>
                </a:ln>
                <a:solidFill>
                  <a:prstClr val="black"/>
                </a:solidFill>
                <a:effectLst/>
                <a:uLnTx/>
                <a:uFillTx/>
                <a:latin typeface="Arial" charset="0"/>
                <a:ea typeface="+mn-ea"/>
                <a:cs typeface="+mn-cs"/>
              </a:rPr>
              <a:t> camera’s 3D coordinates</a:t>
            </a:r>
          </a:p>
        </p:txBody>
      </p:sp>
      <p:cxnSp>
        <p:nvCxnSpPr>
          <p:cNvPr id="28" name="Straight Arrow Connector 27"/>
          <p:cNvCxnSpPr>
            <a:stCxn id="27" idx="0"/>
          </p:cNvCxnSpPr>
          <p:nvPr/>
        </p:nvCxnSpPr>
        <p:spPr>
          <a:xfrm flipH="1" flipV="1">
            <a:off x="9296401" y="5865505"/>
            <a:ext cx="122958" cy="3667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45509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6"/>
          <p:cNvPicPr>
            <a:picLocks noChangeAspect="1" noChangeArrowheads="1"/>
          </p:cNvPicPr>
          <p:nvPr/>
        </p:nvPicPr>
        <p:blipFill>
          <a:blip r:embed="rId3" cstate="print"/>
          <a:srcRect/>
          <a:stretch>
            <a:fillRect/>
          </a:stretch>
        </p:blipFill>
        <p:spPr bwMode="auto">
          <a:xfrm>
            <a:off x="2514600" y="1219200"/>
            <a:ext cx="7010400" cy="2819400"/>
          </a:xfrm>
          <a:prstGeom prst="rect">
            <a:avLst/>
          </a:prstGeom>
          <a:noFill/>
          <a:ln w="9525">
            <a:noFill/>
            <a:miter lim="800000"/>
            <a:headEnd/>
            <a:tailEnd/>
          </a:ln>
        </p:spPr>
      </p:pic>
      <p:sp>
        <p:nvSpPr>
          <p:cNvPr id="22531" name="Rectangle 27"/>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2" name="Rectangle 28"/>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3" name="Text Box 29"/>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2534" name="Freeform 30"/>
          <p:cNvSpPr>
            <a:spLocks/>
          </p:cNvSpPr>
          <p:nvPr/>
        </p:nvSpPr>
        <p:spPr bwMode="auto">
          <a:xfrm>
            <a:off x="4179888" y="2468564"/>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5" name="Text Box 31"/>
          <p:cNvSpPr txBox="1">
            <a:spLocks noChangeArrowheads="1"/>
          </p:cNvSpPr>
          <p:nvPr/>
        </p:nvSpPr>
        <p:spPr bwMode="auto">
          <a:xfrm>
            <a:off x="4179889" y="2286000"/>
            <a:ext cx="192087"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2536" name="Freeform 32"/>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2537" name="Text Box 33"/>
          <p:cNvSpPr txBox="1">
            <a:spLocks noChangeArrowheads="1"/>
          </p:cNvSpPr>
          <p:nvPr/>
        </p:nvSpPr>
        <p:spPr bwMode="auto">
          <a:xfrm>
            <a:off x="7581901" y="2286000"/>
            <a:ext cx="346075"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2538" name="Rectangle 24"/>
          <p:cNvSpPr>
            <a:spLocks noGrp="1" noChangeArrowheads="1"/>
          </p:cNvSpPr>
          <p:nvPr>
            <p:ph type="title"/>
          </p:nvPr>
        </p:nvSpPr>
        <p:spPr/>
        <p:txBody>
          <a:bodyPr/>
          <a:lstStyle/>
          <a:p>
            <a:r>
              <a:rPr lang="en-US" dirty="0"/>
              <a:t>Epipolar constraint: Calibrated case</a:t>
            </a:r>
          </a:p>
        </p:txBody>
      </p:sp>
      <p:sp>
        <p:nvSpPr>
          <p:cNvPr id="22539" name="Rectangle 55"/>
          <p:cNvSpPr>
            <a:spLocks noGrp="1" noChangeArrowheads="1"/>
          </p:cNvSpPr>
          <p:nvPr>
            <p:ph type="body" idx="1"/>
          </p:nvPr>
        </p:nvSpPr>
        <p:spPr>
          <a:xfrm>
            <a:off x="2209800" y="4038600"/>
            <a:ext cx="7772400" cy="2514600"/>
          </a:xfrm>
        </p:spPr>
        <p:txBody>
          <a:bodyPr>
            <a:normAutofit/>
          </a:bodyPr>
          <a:lstStyle/>
          <a:p>
            <a:pPr>
              <a:lnSpc>
                <a:spcPct val="90000"/>
              </a:lnSpc>
              <a:buNone/>
            </a:pPr>
            <a:r>
              <a:rPr lang="en-US" sz="2000" dirty="0"/>
              <a:t>	Given the intrinsic parameters of the cameras:</a:t>
            </a:r>
            <a:endParaRPr lang="en-US" sz="1200" dirty="0"/>
          </a:p>
          <a:p>
            <a:pPr marL="800100" lvl="1" indent="-342900">
              <a:lnSpc>
                <a:spcPct val="90000"/>
              </a:lnSpc>
              <a:buFont typeface="+mj-lt"/>
              <a:buAutoNum type="arabicPeriod"/>
            </a:pPr>
            <a:r>
              <a:rPr lang="en-US" sz="1800" dirty="0"/>
              <a:t>Convert to normalized coordinates by pre-multiplying all points with the inverse of the calibration matrix; set first camera’s coordinate system to world coordinates  </a:t>
            </a:r>
          </a:p>
          <a:p>
            <a:pPr marL="800100" lvl="1" indent="-342900">
              <a:lnSpc>
                <a:spcPct val="90000"/>
              </a:lnSpc>
              <a:buFont typeface="+mj-lt"/>
              <a:buAutoNum type="arabicPeriod"/>
            </a:pPr>
            <a:r>
              <a:rPr lang="en-US" sz="1800" dirty="0"/>
              <a:t>Define some </a:t>
            </a:r>
            <a:r>
              <a:rPr lang="en-US" sz="1800" i="1" dirty="0"/>
              <a:t>R</a:t>
            </a:r>
            <a:r>
              <a:rPr lang="en-US" sz="1800" dirty="0"/>
              <a:t> and </a:t>
            </a:r>
            <a:r>
              <a:rPr lang="en-US" sz="1800" i="1" dirty="0"/>
              <a:t>t</a:t>
            </a:r>
            <a:r>
              <a:rPr lang="en-US" sz="1800" dirty="0"/>
              <a:t> that relate X to X’ as below</a:t>
            </a:r>
          </a:p>
        </p:txBody>
      </p:sp>
      <p:graphicFrame>
        <p:nvGraphicFramePr>
          <p:cNvPr id="154630" name="Object 6"/>
          <p:cNvGraphicFramePr>
            <a:graphicFrameLocks noChangeAspect="1"/>
          </p:cNvGraphicFramePr>
          <p:nvPr/>
        </p:nvGraphicFramePr>
        <p:xfrm>
          <a:off x="4857751" y="6200775"/>
          <a:ext cx="1509713" cy="400050"/>
        </p:xfrm>
        <a:graphic>
          <a:graphicData uri="http://schemas.openxmlformats.org/presentationml/2006/ole">
            <mc:AlternateContent xmlns:mc="http://schemas.openxmlformats.org/markup-compatibility/2006">
              <mc:Choice xmlns:v="urn:schemas-microsoft-com:vml" Requires="v">
                <p:oleObj name="Equation" r:id="rId4" imgW="672840" imgH="177480" progId="Equation.3">
                  <p:embed/>
                </p:oleObj>
              </mc:Choice>
              <mc:Fallback>
                <p:oleObj name="Equation" r:id="rId4" imgW="672840" imgH="177480" progId="Equation.3">
                  <p:embed/>
                  <p:pic>
                    <p:nvPicPr>
                      <p:cNvPr id="154630" name="Object 6"/>
                      <p:cNvPicPr>
                        <a:picLocks noChangeAspect="1" noChangeArrowheads="1"/>
                      </p:cNvPicPr>
                      <p:nvPr/>
                    </p:nvPicPr>
                    <p:blipFill>
                      <a:blip r:embed="rId5"/>
                      <a:srcRect/>
                      <a:stretch>
                        <a:fillRect/>
                      </a:stretch>
                    </p:blipFill>
                    <p:spPr bwMode="auto">
                      <a:xfrm>
                        <a:off x="4857751" y="6200775"/>
                        <a:ext cx="1509713" cy="400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 name="Object 1"/>
          <p:cNvGraphicFramePr>
            <a:graphicFrameLocks noChangeAspect="1"/>
          </p:cNvGraphicFramePr>
          <p:nvPr/>
        </p:nvGraphicFramePr>
        <p:xfrm>
          <a:off x="2676525" y="5819776"/>
          <a:ext cx="2039938" cy="468313"/>
        </p:xfrm>
        <a:graphic>
          <a:graphicData uri="http://schemas.openxmlformats.org/presentationml/2006/ole">
            <mc:AlternateContent xmlns:mc="http://schemas.openxmlformats.org/markup-compatibility/2006">
              <mc:Choice xmlns:v="urn:schemas-microsoft-com:vml" Requires="v">
                <p:oleObj name="Equation" r:id="rId6" imgW="888840" imgH="203040" progId="Equation.3">
                  <p:embed/>
                </p:oleObj>
              </mc:Choice>
              <mc:Fallback>
                <p:oleObj name="Equation" r:id="rId6" imgW="888840" imgH="203040" progId="Equation.3">
                  <p:embed/>
                  <p:pic>
                    <p:nvPicPr>
                      <p:cNvPr id="2" name="Object 1"/>
                      <p:cNvPicPr>
                        <a:picLocks noChangeAspect="1" noChangeArrowheads="1"/>
                      </p:cNvPicPr>
                      <p:nvPr/>
                    </p:nvPicPr>
                    <p:blipFill>
                      <a:blip r:embed="rId7"/>
                      <a:srcRect/>
                      <a:stretch>
                        <a:fillRect/>
                      </a:stretch>
                    </p:blipFill>
                    <p:spPr bwMode="auto">
                      <a:xfrm>
                        <a:off x="2676525" y="5819776"/>
                        <a:ext cx="2039938"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3" name="Object 2"/>
          <p:cNvGraphicFramePr>
            <a:graphicFrameLocks noChangeAspect="1"/>
          </p:cNvGraphicFramePr>
          <p:nvPr/>
        </p:nvGraphicFramePr>
        <p:xfrm>
          <a:off x="6854826" y="5849938"/>
          <a:ext cx="2309813" cy="571500"/>
        </p:xfrm>
        <a:graphic>
          <a:graphicData uri="http://schemas.openxmlformats.org/presentationml/2006/ole">
            <mc:AlternateContent xmlns:mc="http://schemas.openxmlformats.org/markup-compatibility/2006">
              <mc:Choice xmlns:v="urn:schemas-microsoft-com:vml" Requires="v">
                <p:oleObj name="Equation" r:id="rId8" imgW="1028520" imgH="253800" progId="Equation.3">
                  <p:embed/>
                </p:oleObj>
              </mc:Choice>
              <mc:Fallback>
                <p:oleObj name="Equation" r:id="rId8" imgW="1028520" imgH="253800" progId="Equation.3">
                  <p:embed/>
                  <p:pic>
                    <p:nvPicPr>
                      <p:cNvPr id="3" name="Object 2"/>
                      <p:cNvPicPr>
                        <a:picLocks noChangeAspect="1" noChangeArrowheads="1"/>
                      </p:cNvPicPr>
                      <p:nvPr/>
                    </p:nvPicPr>
                    <p:blipFill>
                      <a:blip r:embed="rId9"/>
                      <a:srcRect/>
                      <a:stretch>
                        <a:fillRect/>
                      </a:stretch>
                    </p:blipFill>
                    <p:spPr bwMode="auto">
                      <a:xfrm>
                        <a:off x="6854826" y="5849938"/>
                        <a:ext cx="23098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TextBox 3"/>
          <p:cNvSpPr txBox="1"/>
          <p:nvPr/>
        </p:nvSpPr>
        <p:spPr>
          <a:xfrm>
            <a:off x="4818189" y="5475314"/>
            <a:ext cx="2403222"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for some scale factor</a:t>
            </a:r>
          </a:p>
        </p:txBody>
      </p:sp>
      <p:cxnSp>
        <p:nvCxnSpPr>
          <p:cNvPr id="6" name="Straight Arrow Connector 5"/>
          <p:cNvCxnSpPr>
            <a:cxnSpLocks/>
          </p:cNvCxnSpPr>
          <p:nvPr/>
        </p:nvCxnSpPr>
        <p:spPr>
          <a:xfrm>
            <a:off x="7074965" y="5707334"/>
            <a:ext cx="1459435" cy="2886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4284663" y="5715001"/>
            <a:ext cx="533526" cy="2809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64141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3"/>
          <p:cNvPicPr>
            <a:picLocks noChangeAspect="1" noChangeArrowheads="1"/>
          </p:cNvPicPr>
          <p:nvPr/>
        </p:nvPicPr>
        <p:blipFill>
          <a:blip r:embed="rId3" cstate="print"/>
          <a:srcRect/>
          <a:stretch>
            <a:fillRect/>
          </a:stretch>
        </p:blipFill>
        <p:spPr bwMode="auto">
          <a:xfrm>
            <a:off x="2514600" y="1219200"/>
            <a:ext cx="7010400" cy="2819400"/>
          </a:xfrm>
          <a:prstGeom prst="rect">
            <a:avLst/>
          </a:prstGeom>
          <a:noFill/>
          <a:ln w="9525">
            <a:noFill/>
            <a:miter lim="800000"/>
            <a:headEnd/>
            <a:tailEnd/>
          </a:ln>
        </p:spPr>
      </p:pic>
      <p:sp>
        <p:nvSpPr>
          <p:cNvPr id="23555" name="Rectangle 4"/>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556" name="Rectangle 5"/>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558" name="Freeform 7"/>
          <p:cNvSpPr>
            <a:spLocks/>
          </p:cNvSpPr>
          <p:nvPr/>
        </p:nvSpPr>
        <p:spPr bwMode="auto">
          <a:xfrm>
            <a:off x="4179888" y="4832351"/>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560" name="Freeform 9"/>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1995" name="Line 11"/>
          <p:cNvSpPr>
            <a:spLocks noChangeShapeType="1"/>
          </p:cNvSpPr>
          <p:nvPr/>
        </p:nvSpPr>
        <p:spPr bwMode="auto">
          <a:xfrm flipV="1">
            <a:off x="7392555" y="3725793"/>
            <a:ext cx="1911350" cy="11112"/>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1996" name="Line 12"/>
          <p:cNvSpPr>
            <a:spLocks noChangeShapeType="1"/>
          </p:cNvSpPr>
          <p:nvPr/>
        </p:nvSpPr>
        <p:spPr bwMode="auto">
          <a:xfrm>
            <a:off x="4960939" y="3719514"/>
            <a:ext cx="2105025" cy="1587"/>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1997" name="Line 13"/>
          <p:cNvSpPr>
            <a:spLocks noChangeShapeType="1"/>
          </p:cNvSpPr>
          <p:nvPr/>
        </p:nvSpPr>
        <p:spPr bwMode="auto">
          <a:xfrm flipH="1">
            <a:off x="2717800" y="3721679"/>
            <a:ext cx="1916546" cy="15227"/>
          </a:xfrm>
          <a:prstGeom prst="line">
            <a:avLst/>
          </a:prstGeom>
          <a:noFill/>
          <a:ln w="38100">
            <a:solidFill>
              <a:srgbClr val="00FF00"/>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1998" name="Line 14"/>
          <p:cNvSpPr>
            <a:spLocks noChangeShapeType="1"/>
          </p:cNvSpPr>
          <p:nvPr/>
        </p:nvSpPr>
        <p:spPr bwMode="auto">
          <a:xfrm>
            <a:off x="7599364" y="2590801"/>
            <a:ext cx="1717675" cy="1122363"/>
          </a:xfrm>
          <a:prstGeom prst="line">
            <a:avLst/>
          </a:prstGeom>
          <a:noFill/>
          <a:ln w="38100">
            <a:solidFill>
              <a:srgbClr val="FF0000"/>
            </a:solidFill>
            <a:round/>
            <a:headEnd type="stealth" w="lg" len="lg"/>
            <a:tailEnd type="none"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1999" name="Line 15"/>
          <p:cNvSpPr>
            <a:spLocks noChangeShapeType="1"/>
          </p:cNvSpPr>
          <p:nvPr/>
        </p:nvSpPr>
        <p:spPr bwMode="auto">
          <a:xfrm flipV="1">
            <a:off x="2717800" y="2586038"/>
            <a:ext cx="1722438" cy="1116012"/>
          </a:xfrm>
          <a:prstGeom prst="line">
            <a:avLst/>
          </a:prstGeom>
          <a:noFill/>
          <a:ln w="38100">
            <a:solidFill>
              <a:srgbClr val="FF00FF"/>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567" name="Rectangle 18"/>
          <p:cNvSpPr>
            <a:spLocks noGrp="1" noChangeArrowheads="1"/>
          </p:cNvSpPr>
          <p:nvPr>
            <p:ph type="title"/>
          </p:nvPr>
        </p:nvSpPr>
        <p:spPr/>
        <p:txBody>
          <a:bodyPr/>
          <a:lstStyle/>
          <a:p>
            <a:r>
              <a:rPr lang="en-US" dirty="0"/>
              <a:t>Epipolar constraint: Calibrated case</a:t>
            </a:r>
          </a:p>
        </p:txBody>
      </p:sp>
      <p:sp>
        <p:nvSpPr>
          <p:cNvPr id="22550" name="Line 23"/>
          <p:cNvSpPr>
            <a:spLocks noChangeShapeType="1"/>
          </p:cNvSpPr>
          <p:nvPr/>
        </p:nvSpPr>
        <p:spPr bwMode="auto">
          <a:xfrm flipH="1" flipV="1">
            <a:off x="5105400" y="4124181"/>
            <a:ext cx="1519226" cy="7938"/>
          </a:xfrm>
          <a:prstGeom prst="line">
            <a:avLst/>
          </a:prstGeom>
          <a:noFill/>
          <a:ln w="9525">
            <a:solidFill>
              <a:schemeClr val="tx1"/>
            </a:solidFill>
            <a:round/>
            <a:headEnd/>
            <a:tailEnd type="stealth"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4" name="Rectangle 23"/>
          <p:cNvSpPr/>
          <p:nvPr/>
        </p:nvSpPr>
        <p:spPr>
          <a:xfrm>
            <a:off x="4220980" y="2453390"/>
            <a:ext cx="152400" cy="152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9" name="Text Box 31"/>
          <p:cNvSpPr txBox="1">
            <a:spLocks noChangeArrowheads="1"/>
          </p:cNvSpPr>
          <p:nvPr/>
        </p:nvSpPr>
        <p:spPr bwMode="auto">
          <a:xfrm>
            <a:off x="4038601" y="2286001"/>
            <a:ext cx="192087" cy="307777"/>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30" name="Text Box 33"/>
          <p:cNvSpPr txBox="1">
            <a:spLocks noChangeArrowheads="1"/>
          </p:cNvSpPr>
          <p:nvPr/>
        </p:nvSpPr>
        <p:spPr bwMode="auto">
          <a:xfrm>
            <a:off x="7581901" y="2286001"/>
            <a:ext cx="346075" cy="307777"/>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34" name="Text Box 29"/>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graphicFrame>
        <p:nvGraphicFramePr>
          <p:cNvPr id="7" name="Object 6"/>
          <p:cNvGraphicFramePr>
            <a:graphicFrameLocks noChangeAspect="1"/>
          </p:cNvGraphicFramePr>
          <p:nvPr/>
        </p:nvGraphicFramePr>
        <p:xfrm>
          <a:off x="5970589" y="3795713"/>
          <a:ext cx="142875" cy="246062"/>
        </p:xfrm>
        <a:graphic>
          <a:graphicData uri="http://schemas.openxmlformats.org/presentationml/2006/ole">
            <mc:AlternateContent xmlns:mc="http://schemas.openxmlformats.org/markup-compatibility/2006">
              <mc:Choice xmlns:v="urn:schemas-microsoft-com:vml" Requires="v">
                <p:oleObj name="Equation" r:id="rId4" imgW="88560" imgH="152280" progId="Equation.3">
                  <p:embed/>
                </p:oleObj>
              </mc:Choice>
              <mc:Fallback>
                <p:oleObj name="Equation" r:id="rId4" imgW="88560" imgH="152280" progId="Equation.3">
                  <p:embed/>
                  <p:pic>
                    <p:nvPicPr>
                      <p:cNvPr id="7" name="Object 6"/>
                      <p:cNvPicPr>
                        <a:picLocks noChangeAspect="1" noChangeArrowheads="1"/>
                      </p:cNvPicPr>
                      <p:nvPr/>
                    </p:nvPicPr>
                    <p:blipFill>
                      <a:blip r:embed="rId5"/>
                      <a:srcRect/>
                      <a:stretch>
                        <a:fillRect/>
                      </a:stretch>
                    </p:blipFill>
                    <p:spPr bwMode="auto">
                      <a:xfrm>
                        <a:off x="5970589" y="3795713"/>
                        <a:ext cx="142875" cy="246062"/>
                      </a:xfrm>
                      <a:prstGeom prst="rect">
                        <a:avLst/>
                      </a:prstGeom>
                      <a:noFill/>
                      <a:ln>
                        <a:noFill/>
                      </a:ln>
                    </p:spPr>
                  </p:pic>
                </p:oleObj>
              </mc:Fallback>
            </mc:AlternateContent>
          </a:graphicData>
        </a:graphic>
      </p:graphicFrame>
      <p:graphicFrame>
        <p:nvGraphicFramePr>
          <p:cNvPr id="8" name="Object 7"/>
          <p:cNvGraphicFramePr>
            <a:graphicFrameLocks noChangeAspect="1"/>
          </p:cNvGraphicFramePr>
          <p:nvPr/>
        </p:nvGraphicFramePr>
        <p:xfrm>
          <a:off x="2842983" y="4520185"/>
          <a:ext cx="2039938" cy="468313"/>
        </p:xfrm>
        <a:graphic>
          <a:graphicData uri="http://schemas.openxmlformats.org/presentationml/2006/ole">
            <mc:AlternateContent xmlns:mc="http://schemas.openxmlformats.org/markup-compatibility/2006">
              <mc:Choice xmlns:v="urn:schemas-microsoft-com:vml" Requires="v">
                <p:oleObj name="Equation" r:id="rId6" imgW="888840" imgH="203040" progId="Equation.3">
                  <p:embed/>
                </p:oleObj>
              </mc:Choice>
              <mc:Fallback>
                <p:oleObj name="Equation" r:id="rId6" imgW="888840" imgH="203040" progId="Equation.3">
                  <p:embed/>
                  <p:pic>
                    <p:nvPicPr>
                      <p:cNvPr id="8"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42983" y="4520185"/>
                        <a:ext cx="2039938"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9" name="Object 8"/>
          <p:cNvGraphicFramePr>
            <a:graphicFrameLocks noChangeAspect="1"/>
          </p:cNvGraphicFramePr>
          <p:nvPr/>
        </p:nvGraphicFramePr>
        <p:xfrm>
          <a:off x="7021284" y="4550347"/>
          <a:ext cx="2309813" cy="571500"/>
        </p:xfrm>
        <a:graphic>
          <a:graphicData uri="http://schemas.openxmlformats.org/presentationml/2006/ole">
            <mc:AlternateContent xmlns:mc="http://schemas.openxmlformats.org/markup-compatibility/2006">
              <mc:Choice xmlns:v="urn:schemas-microsoft-com:vml" Requires="v">
                <p:oleObj name="Equation" r:id="rId8" imgW="1028520" imgH="253800" progId="Equation.3">
                  <p:embed/>
                </p:oleObj>
              </mc:Choice>
              <mc:Fallback>
                <p:oleObj name="Equation" r:id="rId8" imgW="1028520" imgH="253800" progId="Equation.3">
                  <p:embed/>
                  <p:pic>
                    <p:nvPicPr>
                      <p:cNvPr id="9" name="Object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21284" y="4550347"/>
                        <a:ext cx="23098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5" name="Object 14"/>
          <p:cNvGraphicFramePr>
            <a:graphicFrameLocks noChangeAspect="1"/>
          </p:cNvGraphicFramePr>
          <p:nvPr/>
        </p:nvGraphicFramePr>
        <p:xfrm>
          <a:off x="3394076" y="5581650"/>
          <a:ext cx="1509713" cy="400050"/>
        </p:xfrm>
        <a:graphic>
          <a:graphicData uri="http://schemas.openxmlformats.org/presentationml/2006/ole">
            <mc:AlternateContent xmlns:mc="http://schemas.openxmlformats.org/markup-compatibility/2006">
              <mc:Choice xmlns:v="urn:schemas-microsoft-com:vml" Requires="v">
                <p:oleObj name="Equation" r:id="rId10" imgW="672840" imgH="177480" progId="Equation.3">
                  <p:embed/>
                </p:oleObj>
              </mc:Choice>
              <mc:Fallback>
                <p:oleObj name="Equation" r:id="rId10" imgW="672840" imgH="177480" progId="Equation.3">
                  <p:embed/>
                  <p:pic>
                    <p:nvPicPr>
                      <p:cNvPr id="15" name="Object 14"/>
                      <p:cNvPicPr>
                        <a:picLocks noChangeAspect="1" noChangeArrowheads="1"/>
                      </p:cNvPicPr>
                      <p:nvPr/>
                    </p:nvPicPr>
                    <p:blipFill>
                      <a:blip r:embed="rId11"/>
                      <a:srcRect/>
                      <a:stretch>
                        <a:fillRect/>
                      </a:stretch>
                    </p:blipFill>
                    <p:spPr bwMode="auto">
                      <a:xfrm>
                        <a:off x="3394076" y="5581650"/>
                        <a:ext cx="15097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6" name="Object 15"/>
          <p:cNvGraphicFramePr>
            <a:graphicFrameLocks noGrp="1" noChangeAspect="1"/>
          </p:cNvGraphicFramePr>
          <p:nvPr/>
        </p:nvGraphicFramePr>
        <p:xfrm>
          <a:off x="6165851" y="5638800"/>
          <a:ext cx="2168525" cy="439738"/>
        </p:xfrm>
        <a:graphic>
          <a:graphicData uri="http://schemas.openxmlformats.org/presentationml/2006/ole">
            <mc:AlternateContent xmlns:mc="http://schemas.openxmlformats.org/markup-compatibility/2006">
              <mc:Choice xmlns:v="urn:schemas-microsoft-com:vml" Requires="v">
                <p:oleObj name="Equation" r:id="rId12" imgW="1002960" imgH="203040" progId="Equation.3">
                  <p:embed/>
                </p:oleObj>
              </mc:Choice>
              <mc:Fallback>
                <p:oleObj name="Equation" r:id="rId12" imgW="1002960" imgH="203040" progId="Equation.3">
                  <p:embed/>
                  <p:pic>
                    <p:nvPicPr>
                      <p:cNvPr id="16" name="Object 15"/>
                      <p:cNvPicPr>
                        <a:picLocks noGrp="1" noChangeAspect="1" noChangeArrowheads="1"/>
                      </p:cNvPicPr>
                      <p:nvPr/>
                    </p:nvPicPr>
                    <p:blipFill>
                      <a:blip r:embed="rId13"/>
                      <a:srcRect/>
                      <a:stretch>
                        <a:fillRect/>
                      </a:stretch>
                    </p:blipFill>
                    <p:spPr bwMode="auto">
                      <a:xfrm>
                        <a:off x="6165851" y="5638800"/>
                        <a:ext cx="2168525" cy="43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7" name="Right Arrow 16"/>
          <p:cNvSpPr/>
          <p:nvPr/>
        </p:nvSpPr>
        <p:spPr>
          <a:xfrm>
            <a:off x="5105400" y="5642781"/>
            <a:ext cx="5334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mc:AlternateContent xmlns:mc="http://schemas.openxmlformats.org/markup-compatibility/2006" xmlns:a14="http://schemas.microsoft.com/office/drawing/2010/main">
        <mc:Choice Requires="a14">
          <p:sp>
            <p:nvSpPr>
              <p:cNvPr id="2" name="TextBox 1"/>
              <p:cNvSpPr txBox="1"/>
              <p:nvPr/>
            </p:nvSpPr>
            <p:spPr>
              <a:xfrm>
                <a:off x="4800601" y="6172200"/>
                <a:ext cx="3932359"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(because </a:t>
                </a:r>
                <a14:m>
                  <m:oMath xmlns:m="http://schemas.openxmlformats.org/officeDocument/2006/math">
                    <m:acc>
                      <m:accPr>
                        <m:chr m:val="̂"/>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acc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𝑥</m:t>
                        </m:r>
                      </m:e>
                    </m:acc>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 </m:t>
                    </m:r>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𝑅</m:t>
                    </m:r>
                    <m:sSup>
                      <m:sSupPr>
                        <m:ctrlP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ctrlPr>
                      </m:sSupPr>
                      <m:e>
                        <m:acc>
                          <m:accPr>
                            <m:chr m:val="̂"/>
                            <m:ctrlP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ctrlPr>
                          </m:accPr>
                          <m:e>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𝑥</m:t>
                            </m:r>
                          </m:e>
                        </m:acc>
                      </m:e>
                      <m:sup>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m:t>
                        </m:r>
                      </m:sup>
                    </m:sSup>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m:t>
                    </m:r>
                  </m:oMath>
                </a14:m>
                <a:r>
                  <a:rPr kumimoji="0" lang="en-US" sz="1800" b="0" i="0" u="none" strike="noStrike" kern="1200" cap="none" spc="0" normalizeH="0" baseline="0" noProof="0" dirty="0">
                    <a:ln>
                      <a:noFill/>
                    </a:ln>
                    <a:solidFill>
                      <a:prstClr val="black"/>
                    </a:solidFill>
                    <a:effectLst/>
                    <a:uLnTx/>
                    <a:uFillTx/>
                    <a:latin typeface="Arial" charset="0"/>
                    <a:ea typeface="+mn-ea"/>
                    <a:cs typeface="+mn-cs"/>
                  </a:rPr>
                  <a:t> and </a:t>
                </a:r>
                <a14:m>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a14:m>
                <a:r>
                  <a:rPr kumimoji="0" lang="en-US" sz="1800" b="0" i="0" u="none" strike="noStrike" kern="1200" cap="none" spc="0" normalizeH="0" baseline="0" noProof="0" dirty="0">
                    <a:ln>
                      <a:noFill/>
                    </a:ln>
                    <a:solidFill>
                      <a:prstClr val="black"/>
                    </a:solidFill>
                    <a:effectLst/>
                    <a:uLnTx/>
                    <a:uFillTx/>
                    <a:latin typeface="Arial" charset="0"/>
                    <a:ea typeface="+mn-ea"/>
                    <a:cs typeface="+mn-cs"/>
                  </a:rPr>
                  <a:t> are co-planar)</a:t>
                </a:r>
              </a:p>
            </p:txBody>
          </p:sp>
        </mc:Choice>
        <mc:Fallback xmlns="">
          <p:sp>
            <p:nvSpPr>
              <p:cNvPr id="2" name="TextBox 1"/>
              <p:cNvSpPr txBox="1">
                <a:spLocks noRot="1" noChangeAspect="1" noMove="1" noResize="1" noEditPoints="1" noAdjustHandles="1" noChangeArrowheads="1" noChangeShapeType="1" noTextEdit="1"/>
              </p:cNvSpPr>
              <p:nvPr/>
            </p:nvSpPr>
            <p:spPr>
              <a:xfrm>
                <a:off x="4800601" y="6172200"/>
                <a:ext cx="3932359" cy="369332"/>
              </a:xfrm>
              <a:prstGeom prst="rect">
                <a:avLst/>
              </a:prstGeom>
              <a:blipFill>
                <a:blip r:embed="rId15"/>
                <a:stretch>
                  <a:fillRect l="-1395" t="-10000" r="-775"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p:cNvSpPr txBox="1"/>
              <p:nvPr/>
            </p:nvSpPr>
            <p:spPr>
              <a:xfrm>
                <a:off x="7970716" y="2609321"/>
                <a:ext cx="453714"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14:m>
                  <m:oMathPara xmlns:m="http://schemas.openxmlformats.org/officeDocument/2006/math">
                    <m:oMathParaPr>
                      <m:jc m:val="centerGroup"/>
                    </m:oMathParaPr>
                    <m:oMath xmlns:m="http://schemas.openxmlformats.org/officeDocument/2006/math">
                      <m:sSup>
                        <m:sSupPr>
                          <m:ctrlPr>
                            <a:rPr kumimoji="0" lang="en-US" sz="1800" b="0"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ctrlPr>
                        </m:sSupPr>
                        <m:e>
                          <m:acc>
                            <m:accPr>
                              <m:chr m:val="̂"/>
                              <m:ctrlPr>
                                <a:rPr kumimoji="0" lang="en-US" sz="1800" b="0"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ctrlPr>
                            </m:accPr>
                            <m:e>
                              <m:r>
                                <a:rPr kumimoji="0" lang="en-US" sz="1800" b="0"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𝑥</m:t>
                              </m:r>
                            </m:e>
                          </m:acc>
                        </m:e>
                        <m:sup>
                          <m:r>
                            <a:rPr kumimoji="0" lang="en-US" sz="1800" b="0"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m:t>
                          </m:r>
                        </m:sup>
                      </m:sSup>
                    </m:oMath>
                  </m:oMathPara>
                </a14:m>
                <a:endParaRPr kumimoji="0" lang="en-US" sz="1800" b="0" i="0" u="none" strike="noStrike" kern="1200" cap="none" spc="0" normalizeH="0" baseline="0" noProof="0" dirty="0">
                  <a:ln>
                    <a:noFill/>
                  </a:ln>
                  <a:solidFill>
                    <a:srgbClr val="FF0000"/>
                  </a:solidFill>
                  <a:effectLst/>
                  <a:uLnTx/>
                  <a:uFillTx/>
                  <a:latin typeface="Arial" charset="0"/>
                  <a:ea typeface="+mn-ea"/>
                  <a:cs typeface="+mn-cs"/>
                </a:endParaRPr>
              </a:p>
            </p:txBody>
          </p:sp>
        </mc:Choice>
        <mc:Fallback xmlns="">
          <p:sp>
            <p:nvSpPr>
              <p:cNvPr id="3" name="TextBox 2"/>
              <p:cNvSpPr txBox="1">
                <a:spLocks noRot="1" noChangeAspect="1" noMove="1" noResize="1" noEditPoints="1" noAdjustHandles="1" noChangeArrowheads="1" noChangeShapeType="1" noTextEdit="1"/>
              </p:cNvSpPr>
              <p:nvPr/>
            </p:nvSpPr>
            <p:spPr>
              <a:xfrm>
                <a:off x="7970716" y="2609321"/>
                <a:ext cx="453714" cy="369332"/>
              </a:xfrm>
              <a:prstGeom prst="rect">
                <a:avLst/>
              </a:prstGeom>
              <a:blipFill>
                <a:blip r:embed="rId16"/>
                <a:stretch>
                  <a:fillRect t="-4918" r="-121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p:cNvSpPr txBox="1"/>
              <p:nvPr/>
            </p:nvSpPr>
            <p:spPr>
              <a:xfrm>
                <a:off x="3682945" y="2439888"/>
                <a:ext cx="379206"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14:m>
                  <m:oMathPara xmlns:m="http://schemas.openxmlformats.org/officeDocument/2006/math">
                    <m:oMathParaPr>
                      <m:jc m:val="centerGroup"/>
                    </m:oMathParaPr>
                    <m:oMath xmlns:m="http://schemas.openxmlformats.org/officeDocument/2006/math">
                      <m:acc>
                        <m:accPr>
                          <m:chr m:val="̂"/>
                          <m:ctrlPr>
                            <a:rPr kumimoji="0" lang="en-US" sz="1800" b="0" i="1" u="none" strike="noStrike" kern="1200" cap="none" spc="0" normalizeH="0" baseline="0" noProof="0" smtClean="0">
                              <a:ln>
                                <a:noFill/>
                              </a:ln>
                              <a:solidFill>
                                <a:srgbClr val="FF00FF"/>
                              </a:solidFill>
                              <a:effectLst/>
                              <a:uLnTx/>
                              <a:uFillTx/>
                              <a:latin typeface="Cambria Math" panose="02040503050406030204" pitchFamily="18" charset="0"/>
                              <a:ea typeface="+mn-ea"/>
                              <a:cs typeface="+mn-cs"/>
                            </a:rPr>
                          </m:ctrlPr>
                        </m:accPr>
                        <m:e>
                          <m:r>
                            <a:rPr kumimoji="0" lang="en-US" sz="1800" b="0" i="1" u="none" strike="noStrike" kern="1200" cap="none" spc="0" normalizeH="0" baseline="0" noProof="0" smtClean="0">
                              <a:ln>
                                <a:noFill/>
                              </a:ln>
                              <a:solidFill>
                                <a:srgbClr val="FF00FF"/>
                              </a:solidFill>
                              <a:effectLst/>
                              <a:uLnTx/>
                              <a:uFillTx/>
                              <a:latin typeface="Cambria Math" panose="02040503050406030204" pitchFamily="18" charset="0"/>
                              <a:ea typeface="+mn-ea"/>
                              <a:cs typeface="+mn-cs"/>
                            </a:rPr>
                            <m:t>𝑥</m:t>
                          </m:r>
                        </m:e>
                      </m:acc>
                    </m:oMath>
                  </m:oMathPara>
                </a14:m>
                <a:endParaRPr kumimoji="0" lang="en-US" sz="1800" b="0" i="0" u="none" strike="noStrike" kern="1200" cap="none" spc="0" normalizeH="0" baseline="0" noProof="0" dirty="0">
                  <a:ln>
                    <a:noFill/>
                  </a:ln>
                  <a:solidFill>
                    <a:srgbClr val="FF0000"/>
                  </a:solidFill>
                  <a:effectLst/>
                  <a:uLnTx/>
                  <a:uFillTx/>
                  <a:latin typeface="Arial" charset="0"/>
                  <a:ea typeface="+mn-ea"/>
                  <a:cs typeface="+mn-cs"/>
                </a:endParaRPr>
              </a:p>
            </p:txBody>
          </p:sp>
        </mc:Choice>
        <mc:Fallback xmlns="">
          <p:sp>
            <p:nvSpPr>
              <p:cNvPr id="26" name="TextBox 25"/>
              <p:cNvSpPr txBox="1">
                <a:spLocks noRot="1" noChangeAspect="1" noMove="1" noResize="1" noEditPoints="1" noAdjustHandles="1" noChangeArrowheads="1" noChangeShapeType="1" noTextEdit="1"/>
              </p:cNvSpPr>
              <p:nvPr/>
            </p:nvSpPr>
            <p:spPr>
              <a:xfrm>
                <a:off x="3682945" y="2439888"/>
                <a:ext cx="379206" cy="369332"/>
              </a:xfrm>
              <a:prstGeom prst="rect">
                <a:avLst/>
              </a:prstGeom>
              <a:blipFill>
                <a:blip r:embed="rId17"/>
                <a:stretch>
                  <a:fillRect t="-4918" r="-16129"/>
                </a:stretch>
              </a:blipFill>
            </p:spPr>
            <p:txBody>
              <a:bodyPr/>
              <a:lstStyle/>
              <a:p>
                <a:r>
                  <a:rPr lang="en-US">
                    <a:noFill/>
                  </a:rPr>
                  <a:t> </a:t>
                </a:r>
              </a:p>
            </p:txBody>
          </p:sp>
        </mc:Fallback>
      </mc:AlternateContent>
    </p:spTree>
    <p:extLst>
      <p:ext uri="{BB962C8B-B14F-4D97-AF65-F5344CB8AC3E}">
        <p14:creationId xmlns:p14="http://schemas.microsoft.com/office/powerpoint/2010/main" val="415742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5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199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199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8199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199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199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1995" grpId="0" animBg="1"/>
      <p:bldP spid="681996" grpId="0" animBg="1"/>
      <p:bldP spid="681997" grpId="0" animBg="1"/>
      <p:bldP spid="681998" grpId="0" animBg="1"/>
      <p:bldP spid="681999" grpId="0" animBg="1"/>
      <p:bldP spid="22550" grpId="0" animBg="1"/>
      <p:bldP spid="17" grpId="0" animBg="1"/>
      <p:bldP spid="2" grpId="0"/>
      <p:bldP spid="3" grpId="0"/>
      <p:bldP spid="26"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2" name="AutoShape 22"/>
          <p:cNvSpPr>
            <a:spLocks noChangeArrowheads="1"/>
          </p:cNvSpPr>
          <p:nvPr/>
        </p:nvSpPr>
        <p:spPr bwMode="auto">
          <a:xfrm>
            <a:off x="8305800" y="4681538"/>
            <a:ext cx="457200" cy="381000"/>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75863" name="Text Box 23"/>
          <p:cNvSpPr txBox="1">
            <a:spLocks noChangeArrowheads="1"/>
          </p:cNvSpPr>
          <p:nvPr/>
        </p:nvSpPr>
        <p:spPr bwMode="auto">
          <a:xfrm>
            <a:off x="7179943" y="5222876"/>
            <a:ext cx="2659702" cy="64633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n-ea"/>
                <a:cs typeface="+mn-cs"/>
              </a:rPr>
              <a:t>Essential Matrix</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(Longuet-Higgins, 1981)</a:t>
            </a:r>
          </a:p>
        </p:txBody>
      </p:sp>
      <p:sp>
        <p:nvSpPr>
          <p:cNvPr id="675864" name="Rectangle 24"/>
          <p:cNvSpPr>
            <a:spLocks noChangeArrowheads="1"/>
          </p:cNvSpPr>
          <p:nvPr/>
        </p:nvSpPr>
        <p:spPr bwMode="auto">
          <a:xfrm>
            <a:off x="6705600" y="5138738"/>
            <a:ext cx="3581400" cy="1033462"/>
          </a:xfrm>
          <a:prstGeom prst="rect">
            <a:avLst/>
          </a:prstGeom>
          <a:noFill/>
          <a:ln w="28575">
            <a:solidFill>
              <a:srgbClr val="CC3300"/>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31" name="Rectangle 25"/>
          <p:cNvSpPr>
            <a:spLocks noGrp="1" noChangeArrowheads="1"/>
          </p:cNvSpPr>
          <p:nvPr>
            <p:ph type="title"/>
          </p:nvPr>
        </p:nvSpPr>
        <p:spPr/>
        <p:txBody>
          <a:bodyPr/>
          <a:lstStyle/>
          <a:p>
            <a:r>
              <a:rPr lang="en-US" dirty="0"/>
              <a:t>Essential matrix</a:t>
            </a:r>
          </a:p>
        </p:txBody>
      </p:sp>
      <p:graphicFrame>
        <p:nvGraphicFramePr>
          <p:cNvPr id="675866" name="Object 26"/>
          <p:cNvGraphicFramePr>
            <a:graphicFrameLocks noGrp="1" noChangeAspect="1"/>
          </p:cNvGraphicFramePr>
          <p:nvPr>
            <p:ph sz="half" idx="1"/>
          </p:nvPr>
        </p:nvGraphicFramePr>
        <p:xfrm>
          <a:off x="2282826" y="4156076"/>
          <a:ext cx="1920875" cy="379413"/>
        </p:xfrm>
        <a:graphic>
          <a:graphicData uri="http://schemas.openxmlformats.org/presentationml/2006/ole">
            <mc:AlternateContent xmlns:mc="http://schemas.openxmlformats.org/markup-compatibility/2006">
              <mc:Choice xmlns:v="urn:schemas-microsoft-com:vml" Requires="v">
                <p:oleObj name="Equation" r:id="rId3" imgW="1028520" imgH="203040" progId="Equation.3">
                  <p:embed/>
                </p:oleObj>
              </mc:Choice>
              <mc:Fallback>
                <p:oleObj name="Equation" r:id="rId3" imgW="1028520" imgH="203040" progId="Equation.3">
                  <p:embed/>
                  <p:pic>
                    <p:nvPicPr>
                      <p:cNvPr id="675866" name="Object 26"/>
                      <p:cNvPicPr>
                        <a:picLocks noChangeAspect="1" noChangeArrowheads="1"/>
                      </p:cNvPicPr>
                      <p:nvPr/>
                    </p:nvPicPr>
                    <p:blipFill>
                      <a:blip r:embed="rId4"/>
                      <a:srcRect/>
                      <a:stretch>
                        <a:fillRect/>
                      </a:stretch>
                    </p:blipFill>
                    <p:spPr bwMode="auto">
                      <a:xfrm>
                        <a:off x="2282826" y="4156076"/>
                        <a:ext cx="1920875" cy="379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2" name="Group 45"/>
          <p:cNvGrpSpPr>
            <a:grpSpLocks/>
          </p:cNvGrpSpPr>
          <p:nvPr/>
        </p:nvGrpSpPr>
        <p:grpSpPr bwMode="auto">
          <a:xfrm>
            <a:off x="4686301" y="4041776"/>
            <a:ext cx="5097463" cy="542925"/>
            <a:chOff x="1992" y="2546"/>
            <a:chExt cx="3211" cy="342"/>
          </a:xfrm>
        </p:grpSpPr>
        <p:graphicFrame>
          <p:nvGraphicFramePr>
            <p:cNvPr id="1027" name="Object 27"/>
            <p:cNvGraphicFramePr>
              <a:graphicFrameLocks noChangeAspect="1"/>
            </p:cNvGraphicFramePr>
            <p:nvPr/>
          </p:nvGraphicFramePr>
          <p:xfrm>
            <a:off x="2525" y="2546"/>
            <a:ext cx="2678" cy="342"/>
          </p:xfrm>
          <a:graphic>
            <a:graphicData uri="http://schemas.openxmlformats.org/presentationml/2006/ole">
              <mc:AlternateContent xmlns:mc="http://schemas.openxmlformats.org/markup-compatibility/2006">
                <mc:Choice xmlns:v="urn:schemas-microsoft-com:vml" Requires="v">
                  <p:oleObj name="Equation" r:id="rId5" imgW="1790640" imgH="228600" progId="Equation.3">
                    <p:embed/>
                  </p:oleObj>
                </mc:Choice>
                <mc:Fallback>
                  <p:oleObj name="Equation" r:id="rId5" imgW="1790640" imgH="228600" progId="Equation.3">
                    <p:embed/>
                    <p:pic>
                      <p:nvPicPr>
                        <p:cNvPr id="1027" name="Object 27"/>
                        <p:cNvPicPr>
                          <a:picLocks noChangeAspect="1" noChangeArrowheads="1"/>
                        </p:cNvPicPr>
                        <p:nvPr/>
                      </p:nvPicPr>
                      <p:blipFill>
                        <a:blip r:embed="rId6"/>
                        <a:srcRect/>
                        <a:stretch>
                          <a:fillRect/>
                        </a:stretch>
                      </p:blipFill>
                      <p:spPr bwMode="auto">
                        <a:xfrm>
                          <a:off x="2525" y="2546"/>
                          <a:ext cx="2678" cy="34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47" name="AutoShape 28"/>
            <p:cNvSpPr>
              <a:spLocks noChangeArrowheads="1"/>
            </p:cNvSpPr>
            <p:nvPr/>
          </p:nvSpPr>
          <p:spPr bwMode="auto">
            <a:xfrm>
              <a:off x="1992" y="2592"/>
              <a:ext cx="336" cy="240"/>
            </a:xfrm>
            <a:prstGeom prst="rightArrow">
              <a:avLst>
                <a:gd name="adj1" fmla="val 50000"/>
                <a:gd name="adj2" fmla="val 35000"/>
              </a:avLst>
            </a:pr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pic>
        <p:nvPicPr>
          <p:cNvPr id="1033" name="Picture 30"/>
          <p:cNvPicPr>
            <a:picLocks noChangeAspect="1" noChangeArrowheads="1"/>
          </p:cNvPicPr>
          <p:nvPr/>
        </p:nvPicPr>
        <p:blipFill>
          <a:blip r:embed="rId7" cstate="print"/>
          <a:srcRect/>
          <a:stretch>
            <a:fillRect/>
          </a:stretch>
        </p:blipFill>
        <p:spPr bwMode="auto">
          <a:xfrm>
            <a:off x="2514600" y="1219200"/>
            <a:ext cx="7010400" cy="2819400"/>
          </a:xfrm>
          <a:prstGeom prst="rect">
            <a:avLst/>
          </a:prstGeom>
          <a:noFill/>
          <a:ln w="9525">
            <a:noFill/>
            <a:miter lim="800000"/>
            <a:headEnd/>
            <a:tailEnd/>
          </a:ln>
        </p:spPr>
      </p:pic>
      <p:sp>
        <p:nvSpPr>
          <p:cNvPr id="1034" name="Rectangle 31"/>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35" name="Rectangle 32"/>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36" name="Text Box 33"/>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1037" name="Freeform 34"/>
          <p:cNvSpPr>
            <a:spLocks/>
          </p:cNvSpPr>
          <p:nvPr/>
        </p:nvSpPr>
        <p:spPr bwMode="auto">
          <a:xfrm>
            <a:off x="4179888" y="2468564"/>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39" name="Freeform 36"/>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44" name="Line 41"/>
          <p:cNvSpPr>
            <a:spLocks noChangeShapeType="1"/>
          </p:cNvSpPr>
          <p:nvPr/>
        </p:nvSpPr>
        <p:spPr bwMode="auto">
          <a:xfrm>
            <a:off x="7599364" y="2590801"/>
            <a:ext cx="1717675" cy="1122363"/>
          </a:xfrm>
          <a:prstGeom prst="line">
            <a:avLst/>
          </a:prstGeom>
          <a:noFill/>
          <a:ln w="38100">
            <a:solidFill>
              <a:srgbClr val="FF0000"/>
            </a:solidFill>
            <a:round/>
            <a:headEnd type="stealth" w="lg" len="lg"/>
            <a:tailEnd type="none"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1045" name="Line 42"/>
          <p:cNvSpPr>
            <a:spLocks noChangeShapeType="1"/>
          </p:cNvSpPr>
          <p:nvPr/>
        </p:nvSpPr>
        <p:spPr bwMode="auto">
          <a:xfrm flipV="1">
            <a:off x="2717800" y="2586038"/>
            <a:ext cx="1722438" cy="1116012"/>
          </a:xfrm>
          <a:prstGeom prst="line">
            <a:avLst/>
          </a:prstGeom>
          <a:noFill/>
          <a:ln w="38100">
            <a:solidFill>
              <a:srgbClr val="FF00FF"/>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3" name="Line 11"/>
          <p:cNvSpPr>
            <a:spLocks noChangeShapeType="1"/>
          </p:cNvSpPr>
          <p:nvPr/>
        </p:nvSpPr>
        <p:spPr bwMode="auto">
          <a:xfrm flipV="1">
            <a:off x="7392555" y="3725793"/>
            <a:ext cx="1911350" cy="11112"/>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4" name="Line 12"/>
          <p:cNvSpPr>
            <a:spLocks noChangeShapeType="1"/>
          </p:cNvSpPr>
          <p:nvPr/>
        </p:nvSpPr>
        <p:spPr bwMode="auto">
          <a:xfrm>
            <a:off x="4960939" y="3719514"/>
            <a:ext cx="2105025" cy="1587"/>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5" name="Line 13"/>
          <p:cNvSpPr>
            <a:spLocks noChangeShapeType="1"/>
          </p:cNvSpPr>
          <p:nvPr/>
        </p:nvSpPr>
        <p:spPr bwMode="auto">
          <a:xfrm flipH="1">
            <a:off x="2717800" y="3721679"/>
            <a:ext cx="1916546" cy="15227"/>
          </a:xfrm>
          <a:prstGeom prst="line">
            <a:avLst/>
          </a:prstGeom>
          <a:noFill/>
          <a:ln w="38100">
            <a:solidFill>
              <a:srgbClr val="00FF00"/>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6" name="Text Box 31"/>
          <p:cNvSpPr txBox="1">
            <a:spLocks noChangeArrowheads="1"/>
          </p:cNvSpPr>
          <p:nvPr/>
        </p:nvSpPr>
        <p:spPr bwMode="auto">
          <a:xfrm>
            <a:off x="4038601" y="2286001"/>
            <a:ext cx="192087" cy="307777"/>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7" name="Text Box 33"/>
          <p:cNvSpPr txBox="1">
            <a:spLocks noChangeArrowheads="1"/>
          </p:cNvSpPr>
          <p:nvPr/>
        </p:nvSpPr>
        <p:spPr bwMode="auto">
          <a:xfrm>
            <a:off x="7581901" y="2286000"/>
            <a:ext cx="346075"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Tree>
    <p:extLst>
      <p:ext uri="{BB962C8B-B14F-4D97-AF65-F5344CB8AC3E}">
        <p14:creationId xmlns:p14="http://schemas.microsoft.com/office/powerpoint/2010/main" val="263690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7586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67586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6758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2" grpId="0" animBg="1"/>
      <p:bldP spid="675863" grpId="0" autoUpdateAnimBg="0"/>
      <p:bldP spid="675864"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3"/>
          <p:cNvPicPr>
            <a:picLocks noChangeAspect="1" noChangeArrowheads="1"/>
          </p:cNvPicPr>
          <p:nvPr/>
        </p:nvPicPr>
        <p:blipFill>
          <a:blip r:embed="rId3" cstate="print"/>
          <a:srcRect/>
          <a:stretch>
            <a:fillRect/>
          </a:stretch>
        </p:blipFill>
        <p:spPr bwMode="auto">
          <a:xfrm>
            <a:off x="2514600" y="1219200"/>
            <a:ext cx="7010400" cy="2819400"/>
          </a:xfrm>
          <a:prstGeom prst="rect">
            <a:avLst/>
          </a:prstGeom>
          <a:noFill/>
          <a:ln w="9525">
            <a:noFill/>
            <a:miter lim="800000"/>
            <a:headEnd/>
            <a:tailEnd/>
          </a:ln>
        </p:spPr>
      </p:pic>
      <p:sp>
        <p:nvSpPr>
          <p:cNvPr id="2053" name="Rectangle 4"/>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4" name="Rectangle 5"/>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5" name="Text Box 6"/>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2056" name="Freeform 7"/>
          <p:cNvSpPr>
            <a:spLocks/>
          </p:cNvSpPr>
          <p:nvPr/>
        </p:nvSpPr>
        <p:spPr bwMode="auto">
          <a:xfrm>
            <a:off x="4179888"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58" name="Freeform 9"/>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60500" name="Line 20"/>
          <p:cNvSpPr>
            <a:spLocks noChangeShapeType="1"/>
          </p:cNvSpPr>
          <p:nvPr/>
        </p:nvSpPr>
        <p:spPr bwMode="auto">
          <a:xfrm flipH="1" flipV="1">
            <a:off x="4440239" y="2457450"/>
            <a:ext cx="238125" cy="1377950"/>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60501" name="Line 21"/>
          <p:cNvSpPr>
            <a:spLocks noChangeShapeType="1"/>
          </p:cNvSpPr>
          <p:nvPr/>
        </p:nvSpPr>
        <p:spPr bwMode="auto">
          <a:xfrm flipV="1">
            <a:off x="7361239" y="2468563"/>
            <a:ext cx="231775" cy="1382712"/>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2062" name="Rectangle 27"/>
          <p:cNvSpPr>
            <a:spLocks noGrp="1" noChangeArrowheads="1"/>
          </p:cNvSpPr>
          <p:nvPr>
            <p:ph type="title"/>
          </p:nvPr>
        </p:nvSpPr>
        <p:spPr/>
        <p:txBody>
          <a:bodyPr/>
          <a:lstStyle/>
          <a:p>
            <a:r>
              <a:rPr lang="en-US" dirty="0"/>
              <a:t>Properties of the Essential matrix</a:t>
            </a:r>
          </a:p>
        </p:txBody>
      </p:sp>
      <p:sp>
        <p:nvSpPr>
          <p:cNvPr id="660510" name="Rectangle 30"/>
          <p:cNvSpPr>
            <a:spLocks noGrp="1" noChangeArrowheads="1"/>
          </p:cNvSpPr>
          <p:nvPr>
            <p:ph type="body" idx="1"/>
          </p:nvPr>
        </p:nvSpPr>
        <p:spPr>
          <a:xfrm>
            <a:off x="1905000" y="5029200"/>
            <a:ext cx="8534400" cy="1981200"/>
          </a:xfrm>
        </p:spPr>
        <p:txBody>
          <a:bodyPr>
            <a:normAutofit fontScale="92500" lnSpcReduction="10000"/>
          </a:bodyPr>
          <a:lstStyle/>
          <a:p>
            <a:pPr>
              <a:lnSpc>
                <a:spcPct val="80000"/>
              </a:lnSpc>
              <a:buFontTx/>
              <a:buChar char="•"/>
            </a:pPr>
            <a:r>
              <a:rPr lang="en-US" sz="2400" i="1" dirty="0"/>
              <a:t>E x’</a:t>
            </a:r>
            <a:r>
              <a:rPr lang="en-US" sz="2400" dirty="0"/>
              <a:t>  is the epipolar line associated with </a:t>
            </a:r>
            <a:r>
              <a:rPr lang="en-US" sz="2400" i="1" dirty="0"/>
              <a:t>x’ </a:t>
            </a:r>
            <a:r>
              <a:rPr lang="en-US" sz="2400" dirty="0"/>
              <a:t>(</a:t>
            </a:r>
            <a:r>
              <a:rPr lang="en-US" sz="2400" i="1" dirty="0"/>
              <a:t>l = E x’</a:t>
            </a:r>
            <a:r>
              <a:rPr lang="en-US" sz="2400" dirty="0"/>
              <a:t>)</a:t>
            </a:r>
          </a:p>
          <a:p>
            <a:pPr>
              <a:lnSpc>
                <a:spcPct val="80000"/>
              </a:lnSpc>
              <a:buFontTx/>
              <a:buChar char="•"/>
            </a:pPr>
            <a:r>
              <a:rPr lang="en-US" sz="2400" i="1" dirty="0" err="1"/>
              <a:t>E</a:t>
            </a:r>
            <a:r>
              <a:rPr lang="en-US" sz="2400" i="1" baseline="30000" dirty="0" err="1"/>
              <a:t>T</a:t>
            </a:r>
            <a:r>
              <a:rPr lang="en-US" sz="2400" i="1" dirty="0" err="1"/>
              <a:t>x</a:t>
            </a:r>
            <a:r>
              <a:rPr lang="en-US" sz="2400" dirty="0"/>
              <a:t>  is the epipolar line associated with </a:t>
            </a:r>
            <a:r>
              <a:rPr lang="en-US" sz="2400" i="1" dirty="0"/>
              <a:t>x </a:t>
            </a:r>
            <a:r>
              <a:rPr lang="en-US" sz="2400" dirty="0"/>
              <a:t>(</a:t>
            </a:r>
            <a:r>
              <a:rPr lang="en-US" sz="2400" i="1" dirty="0"/>
              <a:t>l’ = </a:t>
            </a:r>
            <a:r>
              <a:rPr lang="en-US" sz="2400" i="1" dirty="0" err="1"/>
              <a:t>E</a:t>
            </a:r>
            <a:r>
              <a:rPr lang="en-US" sz="2400" i="1" baseline="30000" dirty="0" err="1"/>
              <a:t>T</a:t>
            </a:r>
            <a:r>
              <a:rPr lang="en-US" sz="2400" i="1" dirty="0" err="1"/>
              <a:t>x</a:t>
            </a:r>
            <a:r>
              <a:rPr lang="en-US" sz="2400" dirty="0"/>
              <a:t>)</a:t>
            </a:r>
            <a:endParaRPr lang="en-US" sz="2400" i="1" dirty="0"/>
          </a:p>
          <a:p>
            <a:pPr>
              <a:lnSpc>
                <a:spcPct val="80000"/>
              </a:lnSpc>
              <a:buFontTx/>
              <a:buChar char="•"/>
            </a:pPr>
            <a:r>
              <a:rPr lang="en-US" sz="2400" i="1" dirty="0"/>
              <a:t>E </a:t>
            </a:r>
            <a:r>
              <a:rPr lang="en-US" sz="2400" i="1" dirty="0" err="1"/>
              <a:t>e</a:t>
            </a:r>
            <a:r>
              <a:rPr lang="en-US" sz="2400" i="1" dirty="0"/>
              <a:t>’ </a:t>
            </a:r>
            <a:r>
              <a:rPr lang="en-US" sz="2400" dirty="0"/>
              <a:t>= 0   and   </a:t>
            </a:r>
            <a:r>
              <a:rPr lang="en-US" sz="2400" i="1" dirty="0" err="1"/>
              <a:t>E</a:t>
            </a:r>
            <a:r>
              <a:rPr lang="en-US" sz="2400" i="1" baseline="30000" dirty="0" err="1"/>
              <a:t>T</a:t>
            </a:r>
            <a:r>
              <a:rPr lang="en-US" sz="2400" i="1" dirty="0" err="1"/>
              <a:t>e</a:t>
            </a:r>
            <a:r>
              <a:rPr lang="en-US" sz="2400" i="1" dirty="0"/>
              <a:t> = 0</a:t>
            </a:r>
          </a:p>
          <a:p>
            <a:pPr>
              <a:lnSpc>
                <a:spcPct val="80000"/>
              </a:lnSpc>
              <a:buFontTx/>
              <a:buChar char="•"/>
            </a:pPr>
            <a:r>
              <a:rPr lang="en-US" sz="2400" i="1" dirty="0"/>
              <a:t>E </a:t>
            </a:r>
            <a:r>
              <a:rPr lang="en-US" sz="2400" dirty="0"/>
              <a:t>is singular (rank two)</a:t>
            </a:r>
          </a:p>
          <a:p>
            <a:pPr>
              <a:lnSpc>
                <a:spcPct val="80000"/>
              </a:lnSpc>
              <a:buFontTx/>
              <a:buChar char="•"/>
            </a:pPr>
            <a:r>
              <a:rPr lang="en-US" sz="2400" i="1" dirty="0"/>
              <a:t>E</a:t>
            </a:r>
            <a:r>
              <a:rPr lang="en-US" sz="2400" dirty="0"/>
              <a:t> has five degrees of freedom </a:t>
            </a:r>
          </a:p>
          <a:p>
            <a:pPr lvl="1">
              <a:lnSpc>
                <a:spcPct val="80000"/>
              </a:lnSpc>
              <a:buFont typeface="Calibri" pitchFamily="34" charset="0"/>
              <a:buChar char="–"/>
            </a:pPr>
            <a:r>
              <a:rPr lang="en-US" sz="2000" dirty="0"/>
              <a:t>(3 for R, 2 for t because it’s up to a scale) </a:t>
            </a:r>
          </a:p>
        </p:txBody>
      </p:sp>
      <p:sp>
        <p:nvSpPr>
          <p:cNvPr id="660498" name="Oval 18"/>
          <p:cNvSpPr>
            <a:spLocks noChangeArrowheads="1"/>
          </p:cNvSpPr>
          <p:nvPr/>
        </p:nvSpPr>
        <p:spPr bwMode="auto">
          <a:xfrm>
            <a:off x="4579938" y="3641725"/>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60499" name="Oval 19"/>
          <p:cNvSpPr>
            <a:spLocks noChangeArrowheads="1"/>
          </p:cNvSpPr>
          <p:nvPr/>
        </p:nvSpPr>
        <p:spPr bwMode="auto">
          <a:xfrm>
            <a:off x="7310438" y="3668713"/>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nvGrpSpPr>
          <p:cNvPr id="27" name="Group 26"/>
          <p:cNvGrpSpPr/>
          <p:nvPr/>
        </p:nvGrpSpPr>
        <p:grpSpPr>
          <a:xfrm>
            <a:off x="2133600" y="4114800"/>
            <a:ext cx="3086100" cy="450850"/>
            <a:chOff x="609600" y="4114800"/>
            <a:chExt cx="3086100" cy="450850"/>
          </a:xfrm>
        </p:grpSpPr>
        <p:graphicFrame>
          <p:nvGraphicFramePr>
            <p:cNvPr id="23" name="Object 26"/>
            <p:cNvGraphicFramePr>
              <a:graphicFrameLocks noChangeAspect="1"/>
            </p:cNvGraphicFramePr>
            <p:nvPr/>
          </p:nvGraphicFramePr>
          <p:xfrm>
            <a:off x="609600" y="4125913"/>
            <a:ext cx="2222500" cy="439737"/>
          </p:xfrm>
          <a:graphic>
            <a:graphicData uri="http://schemas.openxmlformats.org/presentationml/2006/ole">
              <mc:AlternateContent xmlns:mc="http://schemas.openxmlformats.org/markup-compatibility/2006">
                <mc:Choice xmlns:v="urn:schemas-microsoft-com:vml" Requires="v">
                  <p:oleObj name="Equation" r:id="rId4" imgW="1028520" imgH="203040" progId="Equation.3">
                    <p:embed/>
                  </p:oleObj>
                </mc:Choice>
                <mc:Fallback>
                  <p:oleObj name="Equation" r:id="rId4" imgW="1028520" imgH="203040" progId="Equation.3">
                    <p:embed/>
                    <p:pic>
                      <p:nvPicPr>
                        <p:cNvPr id="23"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4125913"/>
                          <a:ext cx="2222500" cy="4397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6" name="AutoShape 28"/>
            <p:cNvSpPr>
              <a:spLocks noChangeArrowheads="1"/>
            </p:cNvSpPr>
            <p:nvPr/>
          </p:nvSpPr>
          <p:spPr bwMode="auto">
            <a:xfrm>
              <a:off x="3162300" y="4114800"/>
              <a:ext cx="533400" cy="381000"/>
            </a:xfrm>
            <a:prstGeom prst="rightArrow">
              <a:avLst>
                <a:gd name="adj1" fmla="val 50000"/>
                <a:gd name="adj2" fmla="val 35000"/>
              </a:avLst>
            </a:pr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pSp>
      <p:sp>
        <p:nvSpPr>
          <p:cNvPr id="21" name="TextBox 20"/>
          <p:cNvSpPr txBox="1"/>
          <p:nvPr/>
        </p:nvSpPr>
        <p:spPr>
          <a:xfrm>
            <a:off x="3276600" y="4604085"/>
            <a:ext cx="3733800" cy="307777"/>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charset="0"/>
                <a:ea typeface="+mn-ea"/>
                <a:cs typeface="+mn-cs"/>
              </a:rPr>
              <a:t>Drop ^ below to simplify notation</a:t>
            </a:r>
          </a:p>
        </p:txBody>
      </p:sp>
      <p:graphicFrame>
        <p:nvGraphicFramePr>
          <p:cNvPr id="30" name="Object 27"/>
          <p:cNvGraphicFramePr>
            <a:graphicFrameLocks noChangeAspect="1"/>
          </p:cNvGraphicFramePr>
          <p:nvPr/>
        </p:nvGraphicFramePr>
        <p:xfrm>
          <a:off x="5532438" y="4041775"/>
          <a:ext cx="4251325" cy="542925"/>
        </p:xfrm>
        <a:graphic>
          <a:graphicData uri="http://schemas.openxmlformats.org/presentationml/2006/ole">
            <mc:AlternateContent xmlns:mc="http://schemas.openxmlformats.org/markup-compatibility/2006">
              <mc:Choice xmlns:v="urn:schemas-microsoft-com:vml" Requires="v">
                <p:oleObj name="Equation" r:id="rId6" imgW="1790640" imgH="228600" progId="Equation.3">
                  <p:embed/>
                </p:oleObj>
              </mc:Choice>
              <mc:Fallback>
                <p:oleObj name="Equation" r:id="rId6" imgW="1790640" imgH="228600" progId="Equation.3">
                  <p:embed/>
                  <p:pic>
                    <p:nvPicPr>
                      <p:cNvPr id="30" name="Object 27"/>
                      <p:cNvPicPr>
                        <a:picLocks noChangeAspect="1" noChangeArrowheads="1"/>
                      </p:cNvPicPr>
                      <p:nvPr/>
                    </p:nvPicPr>
                    <p:blipFill>
                      <a:blip r:embed="rId7"/>
                      <a:srcRect/>
                      <a:stretch>
                        <a:fillRect/>
                      </a:stretch>
                    </p:blipFill>
                    <p:spPr bwMode="auto">
                      <a:xfrm>
                        <a:off x="5532438" y="4041775"/>
                        <a:ext cx="4251325" cy="542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2" name="Text Box 31"/>
          <p:cNvSpPr txBox="1">
            <a:spLocks noChangeArrowheads="1"/>
          </p:cNvSpPr>
          <p:nvPr/>
        </p:nvSpPr>
        <p:spPr bwMode="auto">
          <a:xfrm>
            <a:off x="4038601" y="2286001"/>
            <a:ext cx="192087" cy="307777"/>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4" name="Text Box 33"/>
          <p:cNvSpPr txBox="1">
            <a:spLocks noChangeArrowheads="1"/>
          </p:cNvSpPr>
          <p:nvPr/>
        </p:nvSpPr>
        <p:spPr bwMode="auto">
          <a:xfrm>
            <a:off x="7581901" y="2286001"/>
            <a:ext cx="346075" cy="307777"/>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dirty="0">
                <a:ln>
                  <a:noFill/>
                </a:ln>
                <a:solidFill>
                  <a:prstClr val="black"/>
                </a:solidFill>
                <a:effectLst/>
                <a:uLnTx/>
                <a:uFillTx/>
                <a:latin typeface="Times New Roman" pitchFamily="18" charset="0"/>
                <a:ea typeface="+mn-ea"/>
                <a:cs typeface="+mn-cs"/>
              </a:rPr>
              <a:t>x’</a:t>
            </a:r>
          </a:p>
        </p:txBody>
      </p:sp>
      <p:sp>
        <p:nvSpPr>
          <p:cNvPr id="2" name="TextBox 1"/>
          <p:cNvSpPr txBox="1"/>
          <p:nvPr/>
        </p:nvSpPr>
        <p:spPr>
          <a:xfrm>
            <a:off x="8915400" y="5003800"/>
            <a:ext cx="1295400" cy="92333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Skew-symmetric matrix</a:t>
            </a:r>
          </a:p>
        </p:txBody>
      </p:sp>
      <p:cxnSp>
        <p:nvCxnSpPr>
          <p:cNvPr id="4" name="Straight Arrow Connector 3"/>
          <p:cNvCxnSpPr/>
          <p:nvPr/>
        </p:nvCxnSpPr>
        <p:spPr>
          <a:xfrm flipH="1" flipV="1">
            <a:off x="9193214" y="4604084"/>
            <a:ext cx="146842" cy="4251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15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05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0500"/>
                                        </p:tgtEl>
                                        <p:attrNameLst>
                                          <p:attrName>style.visibility</p:attrName>
                                        </p:attrNameLst>
                                      </p:cBhvr>
                                      <p:to>
                                        <p:strVal val="visible"/>
                                      </p:to>
                                    </p:set>
                                  </p:childTnLst>
                                  <p:subTnLst>
                                    <p:set>
                                      <p:cBhvr override="childStyle">
                                        <p:cTn dur="1" fill="hold" display="0" masterRel="nextClick" afterEffect="1"/>
                                        <p:tgtEl>
                                          <p:spTgt spid="660500"/>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0510">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0501"/>
                                        </p:tgtEl>
                                        <p:attrNameLst>
                                          <p:attrName>style.visibility</p:attrName>
                                        </p:attrNameLst>
                                      </p:cBhvr>
                                      <p:to>
                                        <p:strVal val="visible"/>
                                      </p:to>
                                    </p:set>
                                  </p:childTnLst>
                                  <p:subTnLst>
                                    <p:set>
                                      <p:cBhvr override="childStyle">
                                        <p:cTn dur="1" fill="hold" display="0" masterRel="nextClick" afterEffect="1"/>
                                        <p:tgtEl>
                                          <p:spTgt spid="660501"/>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60510">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049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049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60510">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60510">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605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0500" grpId="0" animBg="1"/>
      <p:bldP spid="660501" grpId="0" animBg="1"/>
      <p:bldP spid="660510" grpId="0" build="p"/>
      <p:bldP spid="660498" grpId="0" animBg="1"/>
      <p:bldP spid="660499" grpId="0" animBg="1"/>
    </p:bldLst>
  </p:timing>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6" name="Rectangle 5"/>
          <p:cNvSpPr>
            <a:spLocks noGrp="1" noChangeArrowheads="1"/>
          </p:cNvSpPr>
          <p:nvPr>
            <p:ph type="title"/>
          </p:nvPr>
        </p:nvSpPr>
        <p:spPr/>
        <p:txBody>
          <a:bodyPr/>
          <a:lstStyle/>
          <a:p>
            <a:r>
              <a:rPr lang="en-US" dirty="0"/>
              <a:t>Epipolar constraint: </a:t>
            </a:r>
            <a:r>
              <a:rPr lang="en-US" dirty="0" err="1"/>
              <a:t>Uncalibrated</a:t>
            </a:r>
            <a:r>
              <a:rPr lang="en-US" dirty="0"/>
              <a:t> case</a:t>
            </a:r>
          </a:p>
        </p:txBody>
      </p:sp>
      <p:sp>
        <p:nvSpPr>
          <p:cNvPr id="679971" name="Rectangle 35"/>
          <p:cNvSpPr>
            <a:spLocks noGrp="1" noChangeArrowheads="1"/>
          </p:cNvSpPr>
          <p:nvPr>
            <p:ph type="body" idx="1"/>
          </p:nvPr>
        </p:nvSpPr>
        <p:spPr>
          <a:xfrm>
            <a:off x="2209800" y="4114800"/>
            <a:ext cx="7772400" cy="1752600"/>
          </a:xfrm>
        </p:spPr>
        <p:txBody>
          <a:bodyPr>
            <a:normAutofit/>
          </a:bodyPr>
          <a:lstStyle/>
          <a:p>
            <a:pPr>
              <a:lnSpc>
                <a:spcPct val="90000"/>
              </a:lnSpc>
              <a:buFontTx/>
              <a:buChar char="•"/>
            </a:pPr>
            <a:r>
              <a:rPr lang="en-US" dirty="0"/>
              <a:t>If we don’t know </a:t>
            </a:r>
            <a:r>
              <a:rPr lang="en-US" i="1" dirty="0"/>
              <a:t>K</a:t>
            </a:r>
            <a:r>
              <a:rPr lang="en-US" dirty="0"/>
              <a:t> and </a:t>
            </a:r>
            <a:r>
              <a:rPr lang="en-US" i="1" dirty="0"/>
              <a:t>K’</a:t>
            </a:r>
            <a:r>
              <a:rPr lang="en-US" dirty="0"/>
              <a:t>, then we can write the epipolar constraint in terms of </a:t>
            </a:r>
            <a:r>
              <a:rPr lang="en-US" i="1" dirty="0"/>
              <a:t>unknown</a:t>
            </a:r>
            <a:r>
              <a:rPr lang="en-US" dirty="0"/>
              <a:t> normalized coordinates:</a:t>
            </a:r>
          </a:p>
        </p:txBody>
      </p:sp>
      <p:pic>
        <p:nvPicPr>
          <p:cNvPr id="3078" name="Picture 10"/>
          <p:cNvPicPr>
            <a:picLocks noChangeAspect="1" noChangeArrowheads="1"/>
          </p:cNvPicPr>
          <p:nvPr/>
        </p:nvPicPr>
        <p:blipFill>
          <a:blip r:embed="rId3" cstate="print"/>
          <a:srcRect/>
          <a:stretch>
            <a:fillRect/>
          </a:stretch>
        </p:blipFill>
        <p:spPr bwMode="auto">
          <a:xfrm>
            <a:off x="2514600" y="1219200"/>
            <a:ext cx="7010400" cy="2819400"/>
          </a:xfrm>
          <a:prstGeom prst="rect">
            <a:avLst/>
          </a:prstGeom>
          <a:noFill/>
          <a:ln w="9525">
            <a:noFill/>
            <a:miter lim="800000"/>
            <a:headEnd/>
            <a:tailEnd/>
          </a:ln>
        </p:spPr>
      </p:pic>
      <p:sp>
        <p:nvSpPr>
          <p:cNvPr id="3079" name="Rectangle 11"/>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0" name="Rectangle 12"/>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1" name="Text Box 13"/>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3082" name="Freeform 14"/>
          <p:cNvSpPr>
            <a:spLocks/>
          </p:cNvSpPr>
          <p:nvPr/>
        </p:nvSpPr>
        <p:spPr bwMode="auto">
          <a:xfrm>
            <a:off x="4179888" y="2468564"/>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3" name="Text Box 15"/>
          <p:cNvSpPr txBox="1">
            <a:spLocks noChangeArrowheads="1"/>
          </p:cNvSpPr>
          <p:nvPr/>
        </p:nvSpPr>
        <p:spPr bwMode="auto">
          <a:xfrm>
            <a:off x="4179889" y="2286000"/>
            <a:ext cx="192087"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3084" name="Freeform 16"/>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5" name="Text Box 17"/>
          <p:cNvSpPr txBox="1">
            <a:spLocks noChangeArrowheads="1"/>
          </p:cNvSpPr>
          <p:nvPr/>
        </p:nvSpPr>
        <p:spPr bwMode="auto">
          <a:xfrm>
            <a:off x="7581901" y="2286000"/>
            <a:ext cx="346075"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graphicFrame>
        <p:nvGraphicFramePr>
          <p:cNvPr id="679972" name="Object 36"/>
          <p:cNvGraphicFramePr>
            <a:graphicFrameLocks noChangeAspect="1"/>
          </p:cNvGraphicFramePr>
          <p:nvPr/>
        </p:nvGraphicFramePr>
        <p:xfrm>
          <a:off x="2819400" y="5943601"/>
          <a:ext cx="1828800" cy="644525"/>
        </p:xfrm>
        <a:graphic>
          <a:graphicData uri="http://schemas.openxmlformats.org/presentationml/2006/ole">
            <mc:AlternateContent xmlns:mc="http://schemas.openxmlformats.org/markup-compatibility/2006">
              <mc:Choice xmlns:v="urn:schemas-microsoft-com:vml" Requires="v">
                <p:oleObj name="Equation" r:id="rId4" imgW="647640" imgH="228600" progId="Equation.3">
                  <p:embed/>
                </p:oleObj>
              </mc:Choice>
              <mc:Fallback>
                <p:oleObj name="Equation" r:id="rId4" imgW="647640" imgH="228600" progId="Equation.3">
                  <p:embed/>
                  <p:pic>
                    <p:nvPicPr>
                      <p:cNvPr id="679972" name="Object 3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19400" y="5943601"/>
                        <a:ext cx="1828800" cy="644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79973" name="Object 37"/>
          <p:cNvGraphicFramePr>
            <a:graphicFrameLocks noChangeAspect="1"/>
          </p:cNvGraphicFramePr>
          <p:nvPr/>
        </p:nvGraphicFramePr>
        <p:xfrm>
          <a:off x="6172200" y="5943600"/>
          <a:ext cx="3392488" cy="611188"/>
        </p:xfrm>
        <a:graphic>
          <a:graphicData uri="http://schemas.openxmlformats.org/presentationml/2006/ole">
            <mc:AlternateContent xmlns:mc="http://schemas.openxmlformats.org/markup-compatibility/2006">
              <mc:Choice xmlns:v="urn:schemas-microsoft-com:vml" Requires="v">
                <p:oleObj name="Equation" r:id="rId6" imgW="1168200" imgH="203040" progId="Equation.3">
                  <p:embed/>
                </p:oleObj>
              </mc:Choice>
              <mc:Fallback>
                <p:oleObj name="Equation" r:id="rId6" imgW="1168200" imgH="203040" progId="Equation.3">
                  <p:embed/>
                  <p:pic>
                    <p:nvPicPr>
                      <p:cNvPr id="679973" name="Object 3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72200" y="5943600"/>
                        <a:ext cx="3392488" cy="6111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086" name="Line 38"/>
          <p:cNvSpPr>
            <a:spLocks noChangeShapeType="1"/>
          </p:cNvSpPr>
          <p:nvPr/>
        </p:nvSpPr>
        <p:spPr bwMode="auto">
          <a:xfrm flipV="1">
            <a:off x="2728914" y="3713163"/>
            <a:ext cx="1919287" cy="11112"/>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7" name="Line 39"/>
          <p:cNvSpPr>
            <a:spLocks noChangeShapeType="1"/>
          </p:cNvSpPr>
          <p:nvPr/>
        </p:nvSpPr>
        <p:spPr bwMode="auto">
          <a:xfrm>
            <a:off x="4960939" y="3719514"/>
            <a:ext cx="2105025" cy="1587"/>
          </a:xfrm>
          <a:prstGeom prst="line">
            <a:avLst/>
          </a:prstGeom>
          <a:noFill/>
          <a:ln w="38100">
            <a:solidFill>
              <a:srgbClr val="00FF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8" name="Line 40"/>
          <p:cNvSpPr>
            <a:spLocks noChangeShapeType="1"/>
          </p:cNvSpPr>
          <p:nvPr/>
        </p:nvSpPr>
        <p:spPr bwMode="auto">
          <a:xfrm>
            <a:off x="7407276" y="3719514"/>
            <a:ext cx="1909763" cy="1587"/>
          </a:xfrm>
          <a:prstGeom prst="line">
            <a:avLst/>
          </a:prstGeom>
          <a:noFill/>
          <a:ln w="38100">
            <a:solidFill>
              <a:srgbClr val="00FF00"/>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89" name="Line 41"/>
          <p:cNvSpPr>
            <a:spLocks noChangeShapeType="1"/>
          </p:cNvSpPr>
          <p:nvPr/>
        </p:nvSpPr>
        <p:spPr bwMode="auto">
          <a:xfrm>
            <a:off x="7599364" y="2590801"/>
            <a:ext cx="1717675" cy="1122363"/>
          </a:xfrm>
          <a:prstGeom prst="line">
            <a:avLst/>
          </a:prstGeom>
          <a:noFill/>
          <a:ln w="38100">
            <a:solidFill>
              <a:srgbClr val="FF0000"/>
            </a:solidFill>
            <a:round/>
            <a:headEnd type="stealth" w="lg" len="lg"/>
            <a:tailEnd type="none"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90" name="Line 42"/>
          <p:cNvSpPr>
            <a:spLocks noChangeShapeType="1"/>
          </p:cNvSpPr>
          <p:nvPr/>
        </p:nvSpPr>
        <p:spPr bwMode="auto">
          <a:xfrm flipV="1">
            <a:off x="2717800" y="2586038"/>
            <a:ext cx="1722438" cy="1116012"/>
          </a:xfrm>
          <a:prstGeom prst="line">
            <a:avLst/>
          </a:prstGeom>
          <a:noFill/>
          <a:ln w="38100">
            <a:solidFill>
              <a:srgbClr val="FF00FF"/>
            </a:solidFill>
            <a:round/>
            <a:headEnd/>
            <a:tailEnd type="stealth" w="lg" len="lg"/>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91" name="Oval 43"/>
          <p:cNvSpPr>
            <a:spLocks noChangeArrowheads="1"/>
          </p:cNvSpPr>
          <p:nvPr/>
        </p:nvSpPr>
        <p:spPr bwMode="auto">
          <a:xfrm>
            <a:off x="4579938" y="3641725"/>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3092" name="Oval 44"/>
          <p:cNvSpPr>
            <a:spLocks noChangeArrowheads="1"/>
          </p:cNvSpPr>
          <p:nvPr/>
        </p:nvSpPr>
        <p:spPr bwMode="auto">
          <a:xfrm>
            <a:off x="7310438" y="3668713"/>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62489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799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7997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799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71"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1" name="Rectangle 2"/>
          <p:cNvSpPr>
            <a:spLocks noGrp="1" noChangeArrowheads="1"/>
          </p:cNvSpPr>
          <p:nvPr>
            <p:ph type="title"/>
          </p:nvPr>
        </p:nvSpPr>
        <p:spPr/>
        <p:txBody>
          <a:bodyPr/>
          <a:lstStyle/>
          <a:p>
            <a:r>
              <a:rPr lang="en-US" sz="4000" dirty="0"/>
              <a:t>The Fundamental Matrix</a:t>
            </a:r>
          </a:p>
        </p:txBody>
      </p:sp>
      <p:sp>
        <p:nvSpPr>
          <p:cNvPr id="685074" name="Text Box 18"/>
          <p:cNvSpPr txBox="1">
            <a:spLocks noChangeArrowheads="1"/>
          </p:cNvSpPr>
          <p:nvPr/>
        </p:nvSpPr>
        <p:spPr bwMode="auto">
          <a:xfrm>
            <a:off x="6477000" y="5189539"/>
            <a:ext cx="3108543" cy="646331"/>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n-ea"/>
                <a:cs typeface="+mn-cs"/>
              </a:rPr>
              <a:t>Fundamental Matrix</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a:t>
            </a:r>
            <a:r>
              <a:rPr kumimoji="0" lang="en-US" sz="1800" b="0" i="0" u="none" strike="noStrike" kern="1200" cap="none" spc="0" normalizeH="0" baseline="0" noProof="0" dirty="0" err="1">
                <a:ln>
                  <a:noFill/>
                </a:ln>
                <a:solidFill>
                  <a:prstClr val="black"/>
                </a:solidFill>
                <a:effectLst/>
                <a:uLnTx/>
                <a:uFillTx/>
                <a:latin typeface="Arial" charset="0"/>
                <a:ea typeface="+mn-ea"/>
                <a:cs typeface="+mn-cs"/>
              </a:rPr>
              <a:t>Faugeras</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and </a:t>
            </a:r>
            <a:r>
              <a:rPr kumimoji="0" lang="en-US" sz="1800" b="0" i="0" u="none" strike="noStrike" kern="1200" cap="none" spc="0" normalizeH="0" baseline="0" noProof="0" dirty="0" err="1">
                <a:ln>
                  <a:noFill/>
                </a:ln>
                <a:solidFill>
                  <a:prstClr val="black"/>
                </a:solidFill>
                <a:effectLst/>
                <a:uLnTx/>
                <a:uFillTx/>
                <a:latin typeface="Arial" charset="0"/>
                <a:ea typeface="+mn-ea"/>
                <a:cs typeface="+mn-cs"/>
              </a:rPr>
              <a:t>Luong</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1992)</a:t>
            </a:r>
          </a:p>
        </p:txBody>
      </p:sp>
      <p:sp>
        <p:nvSpPr>
          <p:cNvPr id="685075" name="Rectangle 19"/>
          <p:cNvSpPr>
            <a:spLocks noChangeArrowheads="1"/>
          </p:cNvSpPr>
          <p:nvPr/>
        </p:nvSpPr>
        <p:spPr bwMode="auto">
          <a:xfrm>
            <a:off x="6172200" y="5105400"/>
            <a:ext cx="3657600" cy="914400"/>
          </a:xfrm>
          <a:prstGeom prst="rect">
            <a:avLst/>
          </a:prstGeom>
          <a:noFill/>
          <a:ln w="28575">
            <a:solidFill>
              <a:srgbClr val="CC3300"/>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85076" name="AutoShape 20"/>
          <p:cNvSpPr>
            <a:spLocks noChangeArrowheads="1"/>
          </p:cNvSpPr>
          <p:nvPr/>
        </p:nvSpPr>
        <p:spPr bwMode="auto">
          <a:xfrm>
            <a:off x="7772400" y="4495800"/>
            <a:ext cx="457200" cy="457200"/>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aphicFrame>
        <p:nvGraphicFramePr>
          <p:cNvPr id="4098" name="Object 21"/>
          <p:cNvGraphicFramePr>
            <a:graphicFrameLocks noGrp="1" noChangeAspect="1"/>
          </p:cNvGraphicFramePr>
          <p:nvPr>
            <p:ph sz="half" idx="1"/>
          </p:nvPr>
        </p:nvGraphicFramePr>
        <p:xfrm>
          <a:off x="1981200" y="3470276"/>
          <a:ext cx="1828800" cy="644525"/>
        </p:xfrm>
        <a:graphic>
          <a:graphicData uri="http://schemas.openxmlformats.org/presentationml/2006/ole">
            <mc:AlternateContent xmlns:mc="http://schemas.openxmlformats.org/markup-compatibility/2006">
              <mc:Choice xmlns:v="urn:schemas-microsoft-com:vml" Requires="v">
                <p:oleObj name="Equation" r:id="rId3" imgW="647640" imgH="228600" progId="Equation.3">
                  <p:embed/>
                </p:oleObj>
              </mc:Choice>
              <mc:Fallback>
                <p:oleObj name="Equation" r:id="rId3" imgW="647640" imgH="228600" progId="Equation.3">
                  <p:embed/>
                  <p:pic>
                    <p:nvPicPr>
                      <p:cNvPr id="4098"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3470276"/>
                        <a:ext cx="1828800" cy="644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2" name="Group 23"/>
          <p:cNvGrpSpPr>
            <a:grpSpLocks/>
          </p:cNvGrpSpPr>
          <p:nvPr/>
        </p:nvGrpSpPr>
        <p:grpSpPr bwMode="auto">
          <a:xfrm>
            <a:off x="4114800" y="3953206"/>
            <a:ext cx="6019800" cy="565150"/>
            <a:chOff x="1728" y="2560"/>
            <a:chExt cx="3792" cy="356"/>
          </a:xfrm>
        </p:grpSpPr>
        <p:sp>
          <p:nvSpPr>
            <p:cNvPr id="4121" name="AutoShape 24"/>
            <p:cNvSpPr>
              <a:spLocks noChangeArrowheads="1"/>
            </p:cNvSpPr>
            <p:nvPr/>
          </p:nvSpPr>
          <p:spPr bwMode="auto">
            <a:xfrm>
              <a:off x="1728" y="2628"/>
              <a:ext cx="432" cy="240"/>
            </a:xfrm>
            <a:prstGeom prst="rightArrow">
              <a:avLst>
                <a:gd name="adj1" fmla="val 50000"/>
                <a:gd name="adj2" fmla="val 45000"/>
              </a:avLst>
            </a:prstGeom>
            <a:solidFill>
              <a:schemeClr val="accent1"/>
            </a:solid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graphicFrame>
          <p:nvGraphicFramePr>
            <p:cNvPr id="4100" name="Object 25"/>
            <p:cNvGraphicFramePr>
              <a:graphicFrameLocks noChangeAspect="1"/>
            </p:cNvGraphicFramePr>
            <p:nvPr/>
          </p:nvGraphicFramePr>
          <p:xfrm>
            <a:off x="2256" y="2560"/>
            <a:ext cx="3264" cy="356"/>
          </p:xfrm>
          <a:graphic>
            <a:graphicData uri="http://schemas.openxmlformats.org/presentationml/2006/ole">
              <mc:AlternateContent xmlns:mc="http://schemas.openxmlformats.org/markup-compatibility/2006">
                <mc:Choice xmlns:v="urn:schemas-microsoft-com:vml" Requires="v">
                  <p:oleObj name="Equation" r:id="rId5" imgW="2095200" imgH="228600" progId="Equation.3">
                    <p:embed/>
                  </p:oleObj>
                </mc:Choice>
                <mc:Fallback>
                  <p:oleObj name="Equation" r:id="rId5" imgW="2095200" imgH="228600" progId="Equation.3">
                    <p:embed/>
                    <p:pic>
                      <p:nvPicPr>
                        <p:cNvPr id="4100" name="Object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56" y="2560"/>
                          <a:ext cx="3264" cy="35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
        <p:nvSpPr>
          <p:cNvPr id="3" name="TextBox 2"/>
          <p:cNvSpPr txBox="1"/>
          <p:nvPr/>
        </p:nvSpPr>
        <p:spPr>
          <a:xfrm>
            <a:off x="2262187" y="1585913"/>
            <a:ext cx="7162800" cy="830997"/>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mn-ea"/>
                <a:cs typeface="+mn-cs"/>
              </a:rPr>
              <a:t>Without knowing K and K’, we can define a similar relation using </a:t>
            </a:r>
            <a:r>
              <a:rPr kumimoji="0" lang="en-US" sz="2400" b="0" i="1" u="none" strike="noStrike" kern="1200" cap="none" spc="0" normalizeH="0" baseline="0" noProof="0" dirty="0">
                <a:ln>
                  <a:noFill/>
                </a:ln>
                <a:solidFill>
                  <a:prstClr val="black"/>
                </a:solidFill>
                <a:effectLst/>
                <a:uLnTx/>
                <a:uFillTx/>
                <a:latin typeface="Arial" charset="0"/>
                <a:ea typeface="+mn-ea"/>
                <a:cs typeface="+mn-cs"/>
              </a:rPr>
              <a:t>unknown</a:t>
            </a:r>
            <a:r>
              <a:rPr kumimoji="0" lang="en-US" sz="2400" b="0" i="0" u="none" strike="noStrike" kern="1200" cap="none" spc="0" normalizeH="0" baseline="0" noProof="0" dirty="0">
                <a:ln>
                  <a:noFill/>
                </a:ln>
                <a:solidFill>
                  <a:prstClr val="black"/>
                </a:solidFill>
                <a:effectLst/>
                <a:uLnTx/>
                <a:uFillTx/>
                <a:latin typeface="Arial" charset="0"/>
                <a:ea typeface="+mn-ea"/>
                <a:cs typeface="+mn-cs"/>
              </a:rPr>
              <a:t> normalized coordinates</a:t>
            </a:r>
          </a:p>
        </p:txBody>
      </p:sp>
      <p:graphicFrame>
        <p:nvGraphicFramePr>
          <p:cNvPr id="4" name="Object 3"/>
          <p:cNvGraphicFramePr>
            <a:graphicFrameLocks noChangeAspect="1"/>
          </p:cNvGraphicFramePr>
          <p:nvPr/>
        </p:nvGraphicFramePr>
        <p:xfrm>
          <a:off x="1981200" y="4208794"/>
          <a:ext cx="1370012" cy="466725"/>
        </p:xfrm>
        <a:graphic>
          <a:graphicData uri="http://schemas.openxmlformats.org/presentationml/2006/ole">
            <mc:AlternateContent xmlns:mc="http://schemas.openxmlformats.org/markup-compatibility/2006">
              <mc:Choice xmlns:v="urn:schemas-microsoft-com:vml" Requires="v">
                <p:oleObj name="Equation" r:id="rId7" imgW="596880" imgH="203040" progId="Equation.3">
                  <p:embed/>
                </p:oleObj>
              </mc:Choice>
              <mc:Fallback>
                <p:oleObj name="Equation" r:id="rId7" imgW="596880" imgH="203040" progId="Equation.3">
                  <p:embed/>
                  <p:pic>
                    <p:nvPicPr>
                      <p:cNvPr id="4" name="Object 3"/>
                      <p:cNvPicPr>
                        <a:picLocks noChangeAspect="1" noChangeArrowheads="1"/>
                      </p:cNvPicPr>
                      <p:nvPr/>
                    </p:nvPicPr>
                    <p:blipFill>
                      <a:blip r:embed="rId8"/>
                      <a:srcRect/>
                      <a:stretch>
                        <a:fillRect/>
                      </a:stretch>
                    </p:blipFill>
                    <p:spPr bwMode="auto">
                      <a:xfrm>
                        <a:off x="1981200" y="4208794"/>
                        <a:ext cx="1370012"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5" name="Object 4"/>
          <p:cNvGraphicFramePr>
            <a:graphicFrameLocks noChangeAspect="1"/>
          </p:cNvGraphicFramePr>
          <p:nvPr/>
        </p:nvGraphicFramePr>
        <p:xfrm>
          <a:off x="1981201" y="4819650"/>
          <a:ext cx="1597025" cy="571500"/>
        </p:xfrm>
        <a:graphic>
          <a:graphicData uri="http://schemas.openxmlformats.org/presentationml/2006/ole">
            <mc:AlternateContent xmlns:mc="http://schemas.openxmlformats.org/markup-compatibility/2006">
              <mc:Choice xmlns:v="urn:schemas-microsoft-com:vml" Requires="v">
                <p:oleObj name="Equation" r:id="rId9" imgW="711000" imgH="253800" progId="Equation.3">
                  <p:embed/>
                </p:oleObj>
              </mc:Choice>
              <mc:Fallback>
                <p:oleObj name="Equation" r:id="rId9" imgW="711000" imgH="253800" progId="Equation.3">
                  <p:embed/>
                  <p:pic>
                    <p:nvPicPr>
                      <p:cNvPr id="5" name="Object 4"/>
                      <p:cNvPicPr>
                        <a:picLocks noChangeAspect="1" noChangeArrowheads="1"/>
                      </p:cNvPicPr>
                      <p:nvPr/>
                    </p:nvPicPr>
                    <p:blipFill>
                      <a:blip r:embed="rId10"/>
                      <a:srcRect/>
                      <a:stretch>
                        <a:fillRect/>
                      </a:stretch>
                    </p:blipFill>
                    <p:spPr bwMode="auto">
                      <a:xfrm>
                        <a:off x="1981201" y="4819650"/>
                        <a:ext cx="159702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469011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8507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68507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6850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74" grpId="0" autoUpdateAnimBg="0"/>
      <p:bldP spid="685075" grpId="0" animBg="1"/>
      <p:bldP spid="685076"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6"/>
          <p:cNvSpPr>
            <a:spLocks noGrp="1" noChangeArrowheads="1"/>
          </p:cNvSpPr>
          <p:nvPr>
            <p:ph type="title"/>
          </p:nvPr>
        </p:nvSpPr>
        <p:spPr>
          <a:xfrm>
            <a:off x="2224088" y="0"/>
            <a:ext cx="7772400" cy="838200"/>
          </a:xfrm>
        </p:spPr>
        <p:txBody>
          <a:bodyPr/>
          <a:lstStyle/>
          <a:p>
            <a:r>
              <a:rPr lang="en-US" dirty="0"/>
              <a:t>Properties of the Fundamental matrix</a:t>
            </a:r>
          </a:p>
        </p:txBody>
      </p:sp>
      <p:graphicFrame>
        <p:nvGraphicFramePr>
          <p:cNvPr id="5123" name="Object 29"/>
          <p:cNvGraphicFramePr>
            <a:graphicFrameLocks noGrp="1" noChangeAspect="1"/>
          </p:cNvGraphicFramePr>
          <p:nvPr>
            <p:ph sz="half" idx="2"/>
          </p:nvPr>
        </p:nvGraphicFramePr>
        <p:xfrm>
          <a:off x="5105400" y="4064000"/>
          <a:ext cx="5181600" cy="565150"/>
        </p:xfrm>
        <a:graphic>
          <a:graphicData uri="http://schemas.openxmlformats.org/presentationml/2006/ole">
            <mc:AlternateContent xmlns:mc="http://schemas.openxmlformats.org/markup-compatibility/2006">
              <mc:Choice xmlns:v="urn:schemas-microsoft-com:vml" Requires="v">
                <p:oleObj name="Equation" r:id="rId3" imgW="2095200" imgH="228600" progId="Equation.3">
                  <p:embed/>
                </p:oleObj>
              </mc:Choice>
              <mc:Fallback>
                <p:oleObj name="Equation" r:id="rId3" imgW="2095200" imgH="228600" progId="Equation.3">
                  <p:embed/>
                  <p:pic>
                    <p:nvPicPr>
                      <p:cNvPr id="5123" name="Object 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4064000"/>
                        <a:ext cx="5181600" cy="5651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71774" name="Rectangle 30"/>
          <p:cNvSpPr>
            <a:spLocks noChangeArrowheads="1"/>
          </p:cNvSpPr>
          <p:nvPr/>
        </p:nvSpPr>
        <p:spPr bwMode="auto">
          <a:xfrm>
            <a:off x="2209800" y="4800600"/>
            <a:ext cx="8229600" cy="1752600"/>
          </a:xfrm>
          <a:prstGeom prst="rect">
            <a:avLst/>
          </a:prstGeom>
          <a:noFill/>
          <a:ln w="9525">
            <a:noFill/>
            <a:miter lim="800000"/>
            <a:headEnd/>
            <a:tailEnd/>
          </a:ln>
        </p:spPr>
        <p:txBody>
          <a:body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US" sz="1800" b="0" i="1" u="none" strike="noStrike" kern="1200" cap="none" spc="0" normalizeH="0" baseline="0" noProof="0" dirty="0">
                <a:ln>
                  <a:noFill/>
                </a:ln>
                <a:solidFill>
                  <a:prstClr val="black"/>
                </a:solidFill>
                <a:effectLst/>
                <a:uLnTx/>
                <a:uFillTx/>
                <a:latin typeface="Arial" charset="0"/>
                <a:ea typeface="+mn-ea"/>
                <a:cs typeface="+mn-cs"/>
              </a:rPr>
              <a:t>F 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 0 is the epipolar line associated with </a:t>
            </a:r>
            <a:r>
              <a:rPr kumimoji="0" lang="en-US" sz="1800" b="0" i="1" u="none" strike="noStrike" kern="1200" cap="none" spc="0" normalizeH="0" baseline="0" noProof="0" dirty="0">
                <a:ln>
                  <a:noFill/>
                </a:ln>
                <a:solidFill>
                  <a:prstClr val="black"/>
                </a:solidFill>
                <a:effectLst/>
                <a:uLnTx/>
                <a:uFillTx/>
                <a:latin typeface="Arial" charset="0"/>
                <a:ea typeface="+mn-ea"/>
                <a:cs typeface="+mn-cs"/>
              </a:rPr>
              <a:t>x’ </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US" sz="1800" b="0" i="1" u="none" strike="noStrike" kern="1200" cap="none" spc="0" normalizeH="0" baseline="0" noProof="0" dirty="0" err="1">
                <a:ln>
                  <a:noFill/>
                </a:ln>
                <a:solidFill>
                  <a:prstClr val="black"/>
                </a:solidFill>
                <a:effectLst/>
                <a:uLnTx/>
                <a:uFillTx/>
                <a:latin typeface="Arial" charset="0"/>
                <a:ea typeface="+mn-ea"/>
                <a:cs typeface="+mn-cs"/>
              </a:rPr>
              <a:t>F</a:t>
            </a:r>
            <a:r>
              <a:rPr kumimoji="0" lang="en-US" sz="1800" b="0" i="1" u="none" strike="noStrike" kern="1200" cap="none" spc="0" normalizeH="0" baseline="30000" noProof="0" dirty="0" err="1">
                <a:ln>
                  <a:noFill/>
                </a:ln>
                <a:solidFill>
                  <a:prstClr val="black"/>
                </a:solidFill>
                <a:effectLst/>
                <a:uLnTx/>
                <a:uFillTx/>
                <a:latin typeface="Arial" charset="0"/>
                <a:ea typeface="+mn-ea"/>
                <a:cs typeface="+mn-cs"/>
              </a:rPr>
              <a:t>T</a:t>
            </a:r>
            <a:r>
              <a:rPr kumimoji="0" lang="en-US" sz="1800" b="0" i="1" u="none" strike="noStrike" kern="1200" cap="none" spc="0" normalizeH="0" baseline="0" noProof="0" dirty="0" err="1">
                <a:ln>
                  <a:noFill/>
                </a:ln>
                <a:solidFill>
                  <a:prstClr val="black"/>
                </a:solidFill>
                <a:effectLst/>
                <a:uLnTx/>
                <a:uFillTx/>
                <a:latin typeface="Arial" charset="0"/>
                <a:ea typeface="+mn-ea"/>
                <a:cs typeface="+mn-cs"/>
              </a:rPr>
              <a:t>x</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 0 is the epipolar line associated with </a:t>
            </a:r>
            <a:r>
              <a:rPr kumimoji="0" lang="en-US" sz="1800" b="0" i="1" u="none" strike="noStrike" kern="1200" cap="none" spc="0" normalizeH="0" baseline="0" noProof="0" dirty="0">
                <a:ln>
                  <a:noFill/>
                </a:ln>
                <a:solidFill>
                  <a:prstClr val="black"/>
                </a:solidFill>
                <a:effectLst/>
                <a:uLnTx/>
                <a:uFillTx/>
                <a:latin typeface="Arial" charset="0"/>
                <a:ea typeface="+mn-ea"/>
                <a:cs typeface="+mn-cs"/>
              </a:rPr>
              <a:t>x </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US" sz="1800" b="0" i="1" u="none" strike="noStrike" kern="1200" cap="none" spc="0" normalizeH="0" baseline="0" noProof="0" dirty="0">
                <a:ln>
                  <a:noFill/>
                </a:ln>
                <a:solidFill>
                  <a:prstClr val="black"/>
                </a:solidFill>
                <a:effectLst/>
                <a:uLnTx/>
                <a:uFillTx/>
                <a:latin typeface="Arial" charset="0"/>
                <a:ea typeface="+mn-ea"/>
                <a:cs typeface="+mn-cs"/>
              </a:rPr>
              <a:t>F e’ </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0   and   </a:t>
            </a:r>
            <a:r>
              <a:rPr kumimoji="0" lang="en-US" sz="1800" b="0" i="1" u="none" strike="noStrike" kern="1200" cap="none" spc="0" normalizeH="0" baseline="0" noProof="0" dirty="0" err="1">
                <a:ln>
                  <a:noFill/>
                </a:ln>
                <a:solidFill>
                  <a:prstClr val="black"/>
                </a:solidFill>
                <a:effectLst/>
                <a:uLnTx/>
                <a:uFillTx/>
                <a:latin typeface="Arial" charset="0"/>
                <a:ea typeface="+mn-ea"/>
                <a:cs typeface="+mn-cs"/>
              </a:rPr>
              <a:t>F</a:t>
            </a:r>
            <a:r>
              <a:rPr kumimoji="0" lang="en-US" sz="1800" b="0" i="1" u="none" strike="noStrike" kern="1200" cap="none" spc="0" normalizeH="0" baseline="30000" noProof="0" dirty="0" err="1">
                <a:ln>
                  <a:noFill/>
                </a:ln>
                <a:solidFill>
                  <a:prstClr val="black"/>
                </a:solidFill>
                <a:effectLst/>
                <a:uLnTx/>
                <a:uFillTx/>
                <a:latin typeface="Arial" charset="0"/>
                <a:ea typeface="+mn-ea"/>
                <a:cs typeface="+mn-cs"/>
              </a:rPr>
              <a:t>T</a:t>
            </a:r>
            <a:r>
              <a:rPr kumimoji="0" lang="en-US" sz="1800" b="0" i="1" u="none" strike="noStrike" kern="1200" cap="none" spc="0" normalizeH="0" baseline="0" noProof="0" dirty="0" err="1">
                <a:ln>
                  <a:noFill/>
                </a:ln>
                <a:solidFill>
                  <a:prstClr val="black"/>
                </a:solidFill>
                <a:effectLst/>
                <a:uLnTx/>
                <a:uFillTx/>
                <a:latin typeface="Arial" charset="0"/>
                <a:ea typeface="+mn-ea"/>
                <a:cs typeface="+mn-cs"/>
              </a:rPr>
              <a:t>e</a:t>
            </a:r>
            <a:r>
              <a:rPr kumimoji="0" lang="en-US" sz="1800" b="0" i="1" u="none" strike="noStrike" kern="1200" cap="none" spc="0" normalizeH="0" baseline="0" noProof="0" dirty="0">
                <a:ln>
                  <a:noFill/>
                </a:ln>
                <a:solidFill>
                  <a:prstClr val="black"/>
                </a:solidFill>
                <a:effectLst/>
                <a:uLnTx/>
                <a:uFillTx/>
                <a:latin typeface="Arial" charset="0"/>
                <a:ea typeface="+mn-ea"/>
                <a:cs typeface="+mn-cs"/>
              </a:rPr>
              <a:t> = 0</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US" sz="1800" b="0" i="1" u="none" strike="noStrike" kern="1200" cap="none" spc="0" normalizeH="0" baseline="0" noProof="0" dirty="0">
                <a:ln>
                  <a:noFill/>
                </a:ln>
                <a:solidFill>
                  <a:prstClr val="black"/>
                </a:solidFill>
                <a:effectLst/>
                <a:uLnTx/>
                <a:uFillTx/>
                <a:latin typeface="Arial" charset="0"/>
                <a:ea typeface="+mn-ea"/>
                <a:cs typeface="+mn-cs"/>
              </a:rPr>
              <a:t>F </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is singular (rank two): </a:t>
            </a:r>
            <a:r>
              <a:rPr kumimoji="0" lang="en-US" sz="1800" b="0" i="0" u="none" strike="noStrike" kern="1200" cap="none" spc="0" normalizeH="0" baseline="0" noProof="0" dirty="0" err="1">
                <a:ln>
                  <a:noFill/>
                </a:ln>
                <a:solidFill>
                  <a:prstClr val="black"/>
                </a:solidFill>
                <a:effectLst/>
                <a:uLnTx/>
                <a:uFillTx/>
                <a:latin typeface="Arial" charset="0"/>
                <a:ea typeface="+mn-ea"/>
                <a:cs typeface="+mn-cs"/>
              </a:rPr>
              <a:t>det</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(F)=0</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US" sz="1800" b="0" i="1" u="none" strike="noStrike" kern="1200" cap="none" spc="0" normalizeH="0" baseline="0" noProof="0" dirty="0">
                <a:ln>
                  <a:noFill/>
                </a:ln>
                <a:solidFill>
                  <a:prstClr val="black"/>
                </a:solidFill>
                <a:effectLst/>
                <a:uLnTx/>
                <a:uFillTx/>
                <a:latin typeface="Arial" charset="0"/>
                <a:ea typeface="+mn-ea"/>
                <a:cs typeface="+mn-cs"/>
              </a:rPr>
              <a:t>F</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 has seven degrees of freedom: 9 entries but defined up to scale, </a:t>
            </a:r>
            <a:r>
              <a:rPr kumimoji="0" lang="en-US" sz="1800" b="0" i="0" u="none" strike="noStrike" kern="1200" cap="none" spc="0" normalizeH="0" baseline="0" noProof="0" dirty="0" err="1">
                <a:ln>
                  <a:noFill/>
                </a:ln>
                <a:solidFill>
                  <a:prstClr val="black"/>
                </a:solidFill>
                <a:effectLst/>
                <a:uLnTx/>
                <a:uFillTx/>
                <a:latin typeface="Arial" charset="0"/>
                <a:ea typeface="+mn-ea"/>
                <a:cs typeface="+mn-cs"/>
              </a:rPr>
              <a:t>det</a:t>
            </a:r>
            <a:r>
              <a:rPr kumimoji="0" lang="en-US" sz="1800" b="0" i="0" u="none" strike="noStrike" kern="1200" cap="none" spc="0" normalizeH="0" baseline="0" noProof="0" dirty="0">
                <a:ln>
                  <a:noFill/>
                </a:ln>
                <a:solidFill>
                  <a:prstClr val="black"/>
                </a:solidFill>
                <a:effectLst/>
                <a:uLnTx/>
                <a:uFillTx/>
                <a:latin typeface="Arial" charset="0"/>
                <a:ea typeface="+mn-ea"/>
                <a:cs typeface="+mn-cs"/>
              </a:rPr>
              <a:t>(F)=0</a:t>
            </a:r>
          </a:p>
        </p:txBody>
      </p:sp>
      <p:pic>
        <p:nvPicPr>
          <p:cNvPr id="5127" name="Picture 46"/>
          <p:cNvPicPr>
            <a:picLocks noChangeAspect="1" noChangeArrowheads="1"/>
          </p:cNvPicPr>
          <p:nvPr/>
        </p:nvPicPr>
        <p:blipFill>
          <a:blip r:embed="rId5" cstate="print"/>
          <a:srcRect/>
          <a:stretch>
            <a:fillRect/>
          </a:stretch>
        </p:blipFill>
        <p:spPr bwMode="auto">
          <a:xfrm>
            <a:off x="2514600" y="1219200"/>
            <a:ext cx="7010400" cy="2819400"/>
          </a:xfrm>
          <a:prstGeom prst="rect">
            <a:avLst/>
          </a:prstGeom>
          <a:noFill/>
          <a:ln w="9525">
            <a:noFill/>
            <a:miter lim="800000"/>
            <a:headEnd/>
            <a:tailEnd/>
          </a:ln>
        </p:spPr>
      </p:pic>
      <p:sp>
        <p:nvSpPr>
          <p:cNvPr id="5128" name="Rectangle 47"/>
          <p:cNvSpPr>
            <a:spLocks noChangeArrowheads="1"/>
          </p:cNvSpPr>
          <p:nvPr/>
        </p:nvSpPr>
        <p:spPr bwMode="auto">
          <a:xfrm>
            <a:off x="2584451" y="1806576"/>
            <a:ext cx="207963" cy="265113"/>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29" name="Rectangle 48"/>
          <p:cNvSpPr>
            <a:spLocks noChangeArrowheads="1"/>
          </p:cNvSpPr>
          <p:nvPr/>
        </p:nvSpPr>
        <p:spPr bwMode="auto">
          <a:xfrm>
            <a:off x="9193214" y="1814513"/>
            <a:ext cx="293687" cy="266700"/>
          </a:xfrm>
          <a:prstGeom prst="rect">
            <a:avLst/>
          </a:prstGeom>
          <a:solidFill>
            <a:schemeClr val="bg1"/>
          </a:solidFill>
          <a:ln w="9525">
            <a:no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30" name="Text Box 49"/>
          <p:cNvSpPr txBox="1">
            <a:spLocks noChangeArrowheads="1"/>
          </p:cNvSpPr>
          <p:nvPr/>
        </p:nvSpPr>
        <p:spPr bwMode="auto">
          <a:xfrm>
            <a:off x="5915025" y="1143000"/>
            <a:ext cx="338138" cy="369888"/>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5131" name="Freeform 50"/>
          <p:cNvSpPr>
            <a:spLocks/>
          </p:cNvSpPr>
          <p:nvPr/>
        </p:nvSpPr>
        <p:spPr bwMode="auto">
          <a:xfrm>
            <a:off x="4179888"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32" name="Text Box 51"/>
          <p:cNvSpPr txBox="1">
            <a:spLocks noChangeArrowheads="1"/>
          </p:cNvSpPr>
          <p:nvPr/>
        </p:nvSpPr>
        <p:spPr bwMode="auto">
          <a:xfrm>
            <a:off x="4179889" y="2286000"/>
            <a:ext cx="192087"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5133" name="Freeform 52"/>
          <p:cNvSpPr>
            <a:spLocks/>
          </p:cNvSpPr>
          <p:nvPr/>
        </p:nvSpPr>
        <p:spPr bwMode="auto">
          <a:xfrm>
            <a:off x="7650163" y="2446339"/>
            <a:ext cx="209550" cy="198437"/>
          </a:xfrm>
          <a:custGeom>
            <a:avLst/>
            <a:gdLst>
              <a:gd name="T0" fmla="*/ 2147483647 w 144"/>
              <a:gd name="T1" fmla="*/ 0 h 144"/>
              <a:gd name="T2" fmla="*/ 0 w 144"/>
              <a:gd name="T3" fmla="*/ 2147483647 h 144"/>
              <a:gd name="T4" fmla="*/ 2147483647 w 144"/>
              <a:gd name="T5" fmla="*/ 2147483647 h 144"/>
              <a:gd name="T6" fmla="*/ 2147483647 w 144"/>
              <a:gd name="T7" fmla="*/ 2147483647 h 144"/>
              <a:gd name="T8" fmla="*/ 2147483647 w 144"/>
              <a:gd name="T9" fmla="*/ 0 h 144"/>
              <a:gd name="T10" fmla="*/ 2147483647 w 144"/>
              <a:gd name="T11" fmla="*/ 0 h 144"/>
              <a:gd name="T12" fmla="*/ 0 60000 65536"/>
              <a:gd name="T13" fmla="*/ 0 60000 65536"/>
              <a:gd name="T14" fmla="*/ 0 60000 65536"/>
              <a:gd name="T15" fmla="*/ 0 60000 65536"/>
              <a:gd name="T16" fmla="*/ 0 60000 65536"/>
              <a:gd name="T17" fmla="*/ 0 60000 65536"/>
              <a:gd name="T18" fmla="*/ 0 w 144"/>
              <a:gd name="T19" fmla="*/ 0 h 144"/>
              <a:gd name="T20" fmla="*/ 144 w 144"/>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144" h="144">
                <a:moveTo>
                  <a:pt x="48" y="0"/>
                </a:moveTo>
                <a:lnTo>
                  <a:pt x="0" y="96"/>
                </a:lnTo>
                <a:lnTo>
                  <a:pt x="48" y="144"/>
                </a:lnTo>
                <a:lnTo>
                  <a:pt x="144" y="96"/>
                </a:lnTo>
                <a:lnTo>
                  <a:pt x="144" y="0"/>
                </a:lnTo>
                <a:lnTo>
                  <a:pt x="48" y="0"/>
                </a:lnTo>
                <a:close/>
              </a:path>
            </a:pathLst>
          </a:custGeom>
          <a:solidFill>
            <a:schemeClr val="bg1"/>
          </a:solidFill>
          <a:ln w="9525">
            <a:no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5134" name="Text Box 53"/>
          <p:cNvSpPr txBox="1">
            <a:spLocks noChangeArrowheads="1"/>
          </p:cNvSpPr>
          <p:nvPr/>
        </p:nvSpPr>
        <p:spPr bwMode="auto">
          <a:xfrm>
            <a:off x="7581901" y="2286000"/>
            <a:ext cx="346075" cy="30480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1" u="none" strike="noStrike" kern="1200" cap="none" spc="0" normalizeH="0" baseline="0" noProof="0">
                <a:ln>
                  <a:noFill/>
                </a:ln>
                <a:solidFill>
                  <a:prstClr val="black"/>
                </a:solidFill>
                <a:effectLst/>
                <a:uLnTx/>
                <a:uFillTx/>
                <a:latin typeface="Times New Roman" pitchFamily="18" charset="0"/>
                <a:ea typeface="+mn-ea"/>
                <a:cs typeface="+mn-cs"/>
              </a:rPr>
              <a:t>x’</a:t>
            </a:r>
          </a:p>
        </p:txBody>
      </p:sp>
      <p:sp>
        <p:nvSpPr>
          <p:cNvPr id="671798" name="Line 54"/>
          <p:cNvSpPr>
            <a:spLocks noChangeShapeType="1"/>
          </p:cNvSpPr>
          <p:nvPr/>
        </p:nvSpPr>
        <p:spPr bwMode="auto">
          <a:xfrm flipH="1" flipV="1">
            <a:off x="4440239" y="2457450"/>
            <a:ext cx="238125" cy="1377950"/>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71799" name="Line 55"/>
          <p:cNvSpPr>
            <a:spLocks noChangeShapeType="1"/>
          </p:cNvSpPr>
          <p:nvPr/>
        </p:nvSpPr>
        <p:spPr bwMode="auto">
          <a:xfrm flipV="1">
            <a:off x="7361239" y="2468563"/>
            <a:ext cx="231775" cy="1382712"/>
          </a:xfrm>
          <a:prstGeom prst="line">
            <a:avLst/>
          </a:prstGeom>
          <a:noFill/>
          <a:ln w="38100">
            <a:solidFill>
              <a:srgbClr val="CC3300"/>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71800" name="Oval 56"/>
          <p:cNvSpPr>
            <a:spLocks noChangeArrowheads="1"/>
          </p:cNvSpPr>
          <p:nvPr/>
        </p:nvSpPr>
        <p:spPr bwMode="auto">
          <a:xfrm>
            <a:off x="4579938" y="3641725"/>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671801" name="Oval 57"/>
          <p:cNvSpPr>
            <a:spLocks noChangeArrowheads="1"/>
          </p:cNvSpPr>
          <p:nvPr/>
        </p:nvSpPr>
        <p:spPr bwMode="auto">
          <a:xfrm>
            <a:off x="7310438" y="3668713"/>
            <a:ext cx="138112" cy="133350"/>
          </a:xfrm>
          <a:prstGeom prst="ellipse">
            <a:avLst/>
          </a:prstGeom>
          <a:solidFill>
            <a:schemeClr val="accent1"/>
          </a:solidFill>
          <a:ln w="9525">
            <a:solidFill>
              <a:schemeClr val="tx1"/>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760468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177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71798"/>
                                        </p:tgtEl>
                                        <p:attrNameLst>
                                          <p:attrName>style.visibility</p:attrName>
                                        </p:attrNameLst>
                                      </p:cBhvr>
                                      <p:to>
                                        <p:strVal val="visible"/>
                                      </p:to>
                                    </p:set>
                                  </p:childTnLst>
                                  <p:subTnLst>
                                    <p:set>
                                      <p:cBhvr override="childStyle">
                                        <p:cTn dur="1" fill="hold" display="0" masterRel="nextClick" afterEffect="1"/>
                                        <p:tgtEl>
                                          <p:spTgt spid="671798"/>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7177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71799"/>
                                        </p:tgtEl>
                                        <p:attrNameLst>
                                          <p:attrName>style.visibility</p:attrName>
                                        </p:attrNameLst>
                                      </p:cBhvr>
                                      <p:to>
                                        <p:strVal val="visible"/>
                                      </p:to>
                                    </p:set>
                                  </p:childTnLst>
                                  <p:subTnLst>
                                    <p:set>
                                      <p:cBhvr override="childStyle">
                                        <p:cTn dur="1" fill="hold" display="0" masterRel="nextClick" afterEffect="1"/>
                                        <p:tgtEl>
                                          <p:spTgt spid="671799"/>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71774">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180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180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7177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7177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1774" grpId="0" build="p"/>
      <p:bldP spid="671798" grpId="0" animBg="1"/>
      <p:bldP spid="671799" grpId="0" animBg="1"/>
      <p:bldP spid="671800" grpId="0" animBg="1"/>
      <p:bldP spid="671801"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Estimating the Fundamental Matrix</a:t>
            </a:r>
          </a:p>
        </p:txBody>
      </p:sp>
      <p:sp>
        <p:nvSpPr>
          <p:cNvPr id="3" name="Content Placeholder 2"/>
          <p:cNvSpPr>
            <a:spLocks noGrp="1"/>
          </p:cNvSpPr>
          <p:nvPr>
            <p:ph idx="1"/>
          </p:nvPr>
        </p:nvSpPr>
        <p:spPr/>
        <p:txBody>
          <a:bodyPr>
            <a:normAutofit fontScale="85000" lnSpcReduction="10000"/>
          </a:bodyPr>
          <a:lstStyle/>
          <a:p>
            <a:endParaRPr lang="en-US" dirty="0"/>
          </a:p>
          <a:p>
            <a:r>
              <a:rPr lang="en-US" dirty="0"/>
              <a:t>8-point algorithm</a:t>
            </a:r>
          </a:p>
          <a:p>
            <a:pPr lvl="1"/>
            <a:r>
              <a:rPr lang="en-US" dirty="0"/>
              <a:t>Least squares solution using SVD on equations from 8 pairs of correspondences</a:t>
            </a:r>
          </a:p>
          <a:p>
            <a:pPr lvl="1"/>
            <a:r>
              <a:rPr lang="en-US" dirty="0"/>
              <a:t>Enforce </a:t>
            </a:r>
            <a:r>
              <a:rPr lang="en-US" dirty="0" err="1"/>
              <a:t>det</a:t>
            </a:r>
            <a:r>
              <a:rPr lang="en-US" dirty="0"/>
              <a:t>(F)=0 constraint using SVD on F</a:t>
            </a:r>
          </a:p>
          <a:p>
            <a:endParaRPr lang="en-US" dirty="0"/>
          </a:p>
          <a:p>
            <a:r>
              <a:rPr lang="en-US" dirty="0"/>
              <a:t>7-point algorithm</a:t>
            </a:r>
          </a:p>
          <a:p>
            <a:pPr lvl="1"/>
            <a:r>
              <a:rPr lang="en-US" dirty="0"/>
              <a:t>Use least squares to solve for null space (two vectors) using SVD and 7 pairs of correspondences</a:t>
            </a:r>
          </a:p>
          <a:p>
            <a:pPr lvl="1"/>
            <a:r>
              <a:rPr lang="en-US" dirty="0"/>
              <a:t>Solve for linear combination of null space vectors that satisfies </a:t>
            </a:r>
            <a:r>
              <a:rPr lang="en-US" dirty="0" err="1"/>
              <a:t>det</a:t>
            </a:r>
            <a:r>
              <a:rPr lang="en-US" dirty="0"/>
              <a:t>(F)=0</a:t>
            </a:r>
          </a:p>
          <a:p>
            <a:endParaRPr lang="en-US" dirty="0"/>
          </a:p>
          <a:p>
            <a:r>
              <a:rPr lang="en-US" dirty="0"/>
              <a:t>Minimize </a:t>
            </a:r>
            <a:r>
              <a:rPr lang="en-US" dirty="0" err="1"/>
              <a:t>reprojection</a:t>
            </a:r>
            <a:r>
              <a:rPr lang="en-US" dirty="0"/>
              <a:t> error</a:t>
            </a:r>
          </a:p>
          <a:p>
            <a:pPr lvl="1"/>
            <a:r>
              <a:rPr lang="en-US" dirty="0"/>
              <a:t>Non-linear least squares</a:t>
            </a:r>
          </a:p>
        </p:txBody>
      </p:sp>
      <p:sp>
        <p:nvSpPr>
          <p:cNvPr id="4" name="TextBox 3"/>
          <p:cNvSpPr txBox="1"/>
          <p:nvPr/>
        </p:nvSpPr>
        <p:spPr>
          <a:xfrm>
            <a:off x="1981201" y="6160871"/>
            <a:ext cx="8465779" cy="461665"/>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mn-ea"/>
                <a:cs typeface="+mn-cs"/>
              </a:rPr>
              <a:t>Note: estimation of F (or E) is degenerate for a planar scene.</a:t>
            </a:r>
          </a:p>
        </p:txBody>
      </p:sp>
    </p:spTree>
    <p:extLst>
      <p:ext uri="{BB962C8B-B14F-4D97-AF65-F5344CB8AC3E}">
        <p14:creationId xmlns:p14="http://schemas.microsoft.com/office/powerpoint/2010/main" val="205801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8-point algorithm</a:t>
            </a:r>
          </a:p>
        </p:txBody>
      </p:sp>
      <p:sp>
        <p:nvSpPr>
          <p:cNvPr id="3" name="Content Placeholder 2"/>
          <p:cNvSpPr>
            <a:spLocks noGrp="1"/>
          </p:cNvSpPr>
          <p:nvPr>
            <p:ph idx="1"/>
          </p:nvPr>
        </p:nvSpPr>
        <p:spPr/>
        <p:txBody>
          <a:bodyPr/>
          <a:lstStyle/>
          <a:p>
            <a:pPr marL="514350" indent="-514350">
              <a:buFont typeface="+mj-lt"/>
              <a:buAutoNum type="arabicPeriod"/>
            </a:pPr>
            <a:r>
              <a:rPr lang="en-US" dirty="0"/>
              <a:t>Solve a system of homogeneous linear equations</a:t>
            </a:r>
          </a:p>
          <a:p>
            <a:pPr marL="914400" lvl="1" indent="-514350">
              <a:buFont typeface="+mj-lt"/>
              <a:buAutoNum type="alphaLcPeriod"/>
            </a:pPr>
            <a:r>
              <a:rPr lang="en-US" dirty="0"/>
              <a:t>Write down the system of equations</a:t>
            </a:r>
          </a:p>
        </p:txBody>
      </p:sp>
      <p:graphicFrame>
        <p:nvGraphicFramePr>
          <p:cNvPr id="193539" name="Object 29"/>
          <p:cNvGraphicFramePr>
            <a:graphicFrameLocks noChangeAspect="1"/>
          </p:cNvGraphicFramePr>
          <p:nvPr/>
        </p:nvGraphicFramePr>
        <p:xfrm>
          <a:off x="5105401" y="2635250"/>
          <a:ext cx="2041525" cy="565150"/>
        </p:xfrm>
        <a:graphic>
          <a:graphicData uri="http://schemas.openxmlformats.org/presentationml/2006/ole">
            <mc:AlternateContent xmlns:mc="http://schemas.openxmlformats.org/markup-compatibility/2006">
              <mc:Choice xmlns:v="urn:schemas-microsoft-com:vml" Requires="v">
                <p:oleObj name="Equation" r:id="rId2" imgW="825480" imgH="228600" progId="Equation.3">
                  <p:embed/>
                </p:oleObj>
              </mc:Choice>
              <mc:Fallback>
                <p:oleObj name="Equation" r:id="rId2" imgW="825480" imgH="228600" progId="Equation.3">
                  <p:embed/>
                  <p:pic>
                    <p:nvPicPr>
                      <p:cNvPr id="193539" name="Object 2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1" y="2635250"/>
                        <a:ext cx="2041525" cy="5651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4" name="TextBox 3"/>
              <p:cNvSpPr txBox="1"/>
              <p:nvPr/>
            </p:nvSpPr>
            <p:spPr>
              <a:xfrm>
                <a:off x="2133601" y="3269567"/>
                <a:ext cx="7402283" cy="276999"/>
              </a:xfrm>
              <a:prstGeom prst="rect">
                <a:avLst/>
              </a:prstGeom>
              <a:noFill/>
            </p:spPr>
            <p:txBody>
              <a:bodyPr wrap="none" lIns="0" tIns="0" rIns="0" bIns="0"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11</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12</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13</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21</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22</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23</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𝑢</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31</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Sup>
                        <m:sSup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𝑣</m:t>
                          </m:r>
                        </m:e>
                        <m:sup>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up>
                      </m:sSup>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32</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𝑓</m:t>
                          </m:r>
                        </m:e>
                        <m: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33</m:t>
                          </m:r>
                        </m:sub>
                      </m:sSub>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=0</m:t>
                      </m:r>
                    </m:oMath>
                  </m:oMathPara>
                </a14:m>
                <a:endParaRPr kumimoji="0" lang="en-US" sz="1800" b="0" i="0" u="none" strike="noStrike" kern="1200" cap="none" spc="0" normalizeH="0" baseline="0" noProof="0" dirty="0">
                  <a:ln>
                    <a:noFill/>
                  </a:ln>
                  <a:solidFill>
                    <a:prstClr val="black"/>
                  </a:solidFill>
                  <a:effectLst/>
                  <a:uLnTx/>
                  <a:uFillTx/>
                  <a:latin typeface="Arial" charset="0"/>
                  <a:ea typeface="+mn-ea"/>
                  <a:cs typeface="+mn-cs"/>
                </a:endParaRPr>
              </a:p>
            </p:txBody>
          </p:sp>
        </mc:Choice>
        <mc:Fallback xmlns="">
          <p:sp>
            <p:nvSpPr>
              <p:cNvPr id="4" name="TextBox 3"/>
              <p:cNvSpPr txBox="1">
                <a:spLocks noRot="1" noChangeAspect="1" noMove="1" noResize="1" noEditPoints="1" noAdjustHandles="1" noChangeArrowheads="1" noChangeShapeType="1" noTextEdit="1"/>
              </p:cNvSpPr>
              <p:nvPr/>
            </p:nvSpPr>
            <p:spPr>
              <a:xfrm>
                <a:off x="2133601" y="3269567"/>
                <a:ext cx="7402283" cy="276999"/>
              </a:xfrm>
              <a:prstGeom prst="rect">
                <a:avLst/>
              </a:prstGeom>
              <a:blipFill>
                <a:blip r:embed="rId5"/>
                <a:stretch>
                  <a:fillRect r="-165"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p:cNvSpPr txBox="1"/>
              <p:nvPr/>
            </p:nvSpPr>
            <p:spPr>
              <a:xfrm>
                <a:off x="2514601" y="4285474"/>
                <a:ext cx="7497117" cy="1828129"/>
              </a:xfrm>
              <a:prstGeom prst="rect">
                <a:avLst/>
              </a:prstGeom>
              <a:noFill/>
            </p:spPr>
            <p:txBody>
              <a:bodyPr wrap="none" lIns="0" tIns="0" rIns="0" bIns="0"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14:m>
                  <m:oMath xmlns:m="http://schemas.openxmlformats.org/officeDocument/2006/math">
                    <m:r>
                      <m:rPr>
                        <m:sty m:val="p"/>
                      </m:rPr>
                      <a:rPr kumimoji="0" lang="en-US" sz="2000" b="0" i="0" u="none" strike="noStrike" kern="1200" cap="none" spc="0" normalizeH="0" baseline="0" noProof="0">
                        <a:ln>
                          <a:noFill/>
                        </a:ln>
                        <a:solidFill>
                          <a:prstClr val="black"/>
                        </a:solidFill>
                        <a:effectLst/>
                        <a:uLnTx/>
                        <a:uFillTx/>
                        <a:latin typeface="Cambria Math" panose="02040503050406030204" pitchFamily="18" charset="0"/>
                        <a:ea typeface="+mn-ea"/>
                        <a:cs typeface="+mn-cs"/>
                      </a:rPr>
                      <m:t>A</m:t>
                    </m:r>
                    <m:r>
                      <a:rPr kumimoji="0" lang="en-US" sz="2000" b="1"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𝒇</m:t>
                    </m:r>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d>
                      <m:dPr>
                        <m:begChr m:val="["/>
                        <m:endChr m:val="]"/>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e>
                                            </m:mr>
                                          </m:m>
                                        </m:e>
                                      </m:mr>
                                    </m:m>
                                  </m:e>
                                </m:mr>
                              </m:m>
                            </m:e>
                          </m:mr>
                          <m:mr>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sSubSup>
                                      <m:sSubSup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Sup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sub>
                                      <m:sup>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sup>
                                    </m:sSubSup>
                                  </m:e>
                                </m:mr>
                              </m:m>
                            </m:e>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e>
                                      </m:mr>
                                    </m:m>
                                  </m:e>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
                                        </m:e>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e>
                                            </m:mr>
                                          </m:m>
                                        </m:e>
                                        <m:e>
                                          <m:m>
                                            <m:mPr>
                                              <m:mcs>
                                                <m:mc>
                                                  <m:mcPr>
                                                    <m:count m:val="3"/>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𝑢</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
                                              </m:e>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𝑣</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m:t>
                                                          </m:r>
                                                        </m:sub>
                                                      </m:s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
                                              </m:e>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mr>
                                                  <m:m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e>
                                                  </m:mr>
                                                </m:m>
                                              </m:e>
                                            </m:mr>
                                          </m:m>
                                        </m:e>
                                      </m:mr>
                                    </m:m>
                                  </m:e>
                                </m:mr>
                              </m:m>
                            </m:e>
                          </m:mr>
                        </m:m>
                      </m:e>
                    </m:d>
                    <m:d>
                      <m:dPr>
                        <m:begChr m:val="["/>
                        <m:endChr m:val="]"/>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dPr>
                      <m:e>
                        <m:m>
                          <m:mPr>
                            <m:mcs>
                              <m:mc>
                                <m:mcPr>
                                  <m:count m:val="1"/>
                                  <m:mcJc m:val="center"/>
                                </m:mcPr>
                              </m:mc>
                            </m:mcs>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mP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𝑓</m:t>
                                  </m:r>
                                </m:e>
                                <m:sub>
                                  <m:r>
                                    <m:rPr>
                                      <m:brk m:alnAt="7"/>
                                    </m:r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m:t>
                                  </m:r>
                                </m:sub>
                              </m:sSub>
                            </m:e>
                          </m:mr>
                          <m:m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𝑓</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12</m:t>
                                  </m:r>
                                </m:sub>
                              </m:sSub>
                            </m:e>
                          </m:mr>
                          <m:mr>
                            <m:e>
                              <m:eqArr>
                                <m:eqArr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eqArrPr>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𝑓</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13</m:t>
                                      </m:r>
                                    </m:sub>
                                  </m:sSub>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𝑓</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21</m:t>
                                      </m:r>
                                    </m:sub>
                                  </m:sSub>
                                </m:e>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m:t>
                                  </m:r>
                                </m:e>
                                <m:e>
                                  <m:sSub>
                                    <m:sSubPr>
                                      <m:ctrlP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𝑓</m:t>
                                      </m:r>
                                    </m:e>
                                    <m:sub>
                                      <m:r>
                                        <a:rPr kumimoji="0" lang="en-US" sz="20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33</m:t>
                                      </m:r>
                                    </m:sub>
                                  </m:sSub>
                                </m:e>
                              </m:eqArr>
                            </m:e>
                          </m:mr>
                        </m:m>
                      </m:e>
                    </m:d>
                  </m:oMath>
                </a14:m>
                <a:r>
                  <a:rPr kumimoji="0" lang="en-US" sz="2000" b="0" i="0" u="none" strike="noStrike" kern="1200" cap="none" spc="0" normalizeH="0" baseline="0" noProof="0" dirty="0">
                    <a:ln>
                      <a:noFill/>
                    </a:ln>
                    <a:solidFill>
                      <a:prstClr val="black"/>
                    </a:solidFill>
                    <a:effectLst/>
                    <a:uLnTx/>
                    <a:uFillTx/>
                    <a:latin typeface="Arial" charset="0"/>
                    <a:ea typeface="+mn-ea"/>
                    <a:cs typeface="+mn-cs"/>
                  </a:rPr>
                  <a:t>=</a:t>
                </a:r>
                <a:r>
                  <a:rPr kumimoji="0" lang="en-US" sz="2000" b="1" i="0" u="none" strike="noStrike" kern="1200" cap="none" spc="0" normalizeH="0" baseline="0" noProof="0" dirty="0">
                    <a:ln>
                      <a:noFill/>
                    </a:ln>
                    <a:solidFill>
                      <a:prstClr val="black"/>
                    </a:solidFill>
                    <a:effectLst/>
                    <a:uLnTx/>
                    <a:uFillTx/>
                    <a:latin typeface="Arial" charset="0"/>
                    <a:ea typeface="+mn-ea"/>
                    <a:cs typeface="+mn-cs"/>
                  </a:rPr>
                  <a:t>0</a:t>
                </a:r>
              </a:p>
            </p:txBody>
          </p:sp>
        </mc:Choice>
        <mc:Fallback xmlns="">
          <p:sp>
            <p:nvSpPr>
              <p:cNvPr id="5" name="TextBox 4"/>
              <p:cNvSpPr txBox="1">
                <a:spLocks noRot="1" noChangeAspect="1" noMove="1" noResize="1" noEditPoints="1" noAdjustHandles="1" noChangeArrowheads="1" noChangeShapeType="1" noTextEdit="1"/>
              </p:cNvSpPr>
              <p:nvPr/>
            </p:nvSpPr>
            <p:spPr>
              <a:xfrm>
                <a:off x="2514601" y="4285474"/>
                <a:ext cx="7497117" cy="1828129"/>
              </a:xfrm>
              <a:prstGeom prst="rect">
                <a:avLst/>
              </a:prstGeom>
              <a:blipFill>
                <a:blip r:embed="rId6"/>
                <a:stretch>
                  <a:fillRect l="-81" r="-1221"/>
                </a:stretch>
              </a:blipFill>
            </p:spPr>
            <p:txBody>
              <a:bodyPr/>
              <a:lstStyle/>
              <a:p>
                <a:r>
                  <a:rPr lang="en-US">
                    <a:noFill/>
                  </a:rPr>
                  <a:t> </a:t>
                </a:r>
              </a:p>
            </p:txBody>
          </p:sp>
        </mc:Fallback>
      </mc:AlternateContent>
    </p:spTree>
    <p:extLst>
      <p:ext uri="{BB962C8B-B14F-4D97-AF65-F5344CB8AC3E}">
        <p14:creationId xmlns:p14="http://schemas.microsoft.com/office/powerpoint/2010/main" val="295127769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8-point algorithm</a:t>
            </a:r>
          </a:p>
        </p:txBody>
      </p:sp>
      <p:sp>
        <p:nvSpPr>
          <p:cNvPr id="3" name="Content Placeholder 2"/>
          <p:cNvSpPr>
            <a:spLocks noGrp="1"/>
          </p:cNvSpPr>
          <p:nvPr>
            <p:ph idx="1"/>
          </p:nvPr>
        </p:nvSpPr>
        <p:spPr/>
        <p:txBody>
          <a:bodyPr/>
          <a:lstStyle/>
          <a:p>
            <a:pPr marL="514350" indent="-514350">
              <a:buFont typeface="+mj-lt"/>
              <a:buAutoNum type="arabicPeriod"/>
            </a:pPr>
            <a:r>
              <a:rPr lang="en-US" dirty="0"/>
              <a:t>Solve a system of homogeneous linear equations</a:t>
            </a:r>
          </a:p>
          <a:p>
            <a:pPr marL="914400" lvl="1" indent="-514350">
              <a:buFont typeface="+mj-lt"/>
              <a:buAutoNum type="alphaLcPeriod"/>
            </a:pPr>
            <a:r>
              <a:rPr lang="en-US" dirty="0"/>
              <a:t>Write down the system of equations</a:t>
            </a:r>
          </a:p>
          <a:p>
            <a:pPr marL="914400" lvl="1" indent="-514350">
              <a:buFont typeface="+mj-lt"/>
              <a:buAutoNum type="alphaLcPeriod"/>
            </a:pPr>
            <a:r>
              <a:rPr lang="en-US" dirty="0"/>
              <a:t>Solve </a:t>
            </a:r>
            <a:r>
              <a:rPr lang="en-US" b="1" dirty="0"/>
              <a:t>f</a:t>
            </a:r>
            <a:r>
              <a:rPr lang="en-US" dirty="0"/>
              <a:t> from  </a:t>
            </a:r>
            <a:r>
              <a:rPr lang="en-US" dirty="0" err="1"/>
              <a:t>A</a:t>
            </a:r>
            <a:r>
              <a:rPr lang="en-US" b="1" dirty="0" err="1"/>
              <a:t>f</a:t>
            </a:r>
            <a:r>
              <a:rPr lang="en-US" dirty="0"/>
              <a:t>=</a:t>
            </a:r>
            <a:r>
              <a:rPr lang="en-US" b="1" dirty="0"/>
              <a:t>0 </a:t>
            </a:r>
            <a:r>
              <a:rPr lang="en-US" dirty="0"/>
              <a:t>using SVD</a:t>
            </a:r>
            <a:endParaRPr lang="en-US" b="1" dirty="0"/>
          </a:p>
        </p:txBody>
      </p:sp>
      <p:sp>
        <p:nvSpPr>
          <p:cNvPr id="5" name="TextBox 4"/>
          <p:cNvSpPr txBox="1"/>
          <p:nvPr/>
        </p:nvSpPr>
        <p:spPr>
          <a:xfrm>
            <a:off x="2895600" y="3124200"/>
            <a:ext cx="3355406" cy="1231106"/>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Arial" charset="0"/>
                <a:ea typeface="+mn-ea"/>
                <a:cs typeface="+mn-cs"/>
              </a:rPr>
              <a:t>Matlab</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[U, S, V] = </a:t>
            </a:r>
            <a:r>
              <a:rPr kumimoji="0" lang="en-US" sz="1800" b="0" i="0" u="none" strike="noStrike" kern="1200" cap="none" spc="0" normalizeH="0" baseline="0" noProof="0" dirty="0" err="1">
                <a:ln>
                  <a:noFill/>
                </a:ln>
                <a:solidFill>
                  <a:prstClr val="black"/>
                </a:solidFill>
                <a:effectLst/>
                <a:uLnTx/>
                <a:uFillTx/>
                <a:latin typeface="Courier New" pitchFamily="49" charset="0"/>
                <a:ea typeface="+mn-ea"/>
                <a:cs typeface="Courier New" pitchFamily="49" charset="0"/>
              </a:rPr>
              <a:t>svd</a:t>
            </a: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(A);</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 = V(:, end);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 = reshape(f, [3 3])’;</a:t>
            </a:r>
            <a:endParaRPr kumimoji="0" lang="en-US" sz="180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6" name="Content Placeholder 2"/>
          <p:cNvSpPr txBox="1">
            <a:spLocks/>
          </p:cNvSpPr>
          <p:nvPr/>
        </p:nvSpPr>
        <p:spPr bwMode="auto">
          <a:xfrm>
            <a:off x="2895600" y="4983163"/>
            <a:ext cx="2292211" cy="121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a:ln>
                  <a:noFill/>
                </a:ln>
                <a:solidFill>
                  <a:prstClr val="black"/>
                </a:solidFill>
                <a:effectLst/>
                <a:uLnTx/>
                <a:uFillTx/>
                <a:latin typeface="Calibri"/>
                <a:ea typeface="+mn-ea"/>
                <a:cs typeface="+mn-cs"/>
              </a:rPr>
              <a:t>For python, see</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err="1">
                <a:ln>
                  <a:noFill/>
                </a:ln>
                <a:solidFill>
                  <a:prstClr val="black"/>
                </a:solidFill>
                <a:effectLst/>
                <a:uLnTx/>
                <a:uFillTx/>
                <a:latin typeface="Calibri"/>
                <a:ea typeface="+mn-ea"/>
                <a:cs typeface="+mn-cs"/>
              </a:rPr>
              <a:t>numpy.linalg.svd</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6728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Need to enforce singularity constraint</a:t>
            </a:r>
          </a:p>
        </p:txBody>
      </p:sp>
      <p:pic>
        <p:nvPicPr>
          <p:cNvPr id="316418" name="Picture 2"/>
          <p:cNvPicPr>
            <a:picLocks noChangeAspect="1" noChangeArrowheads="1"/>
          </p:cNvPicPr>
          <p:nvPr/>
        </p:nvPicPr>
        <p:blipFill>
          <a:blip r:embed="rId2" cstate="print"/>
          <a:srcRect/>
          <a:stretch>
            <a:fillRect/>
          </a:stretch>
        </p:blipFill>
        <p:spPr bwMode="auto">
          <a:xfrm>
            <a:off x="2057401" y="1524000"/>
            <a:ext cx="8162925" cy="4991100"/>
          </a:xfrm>
          <a:prstGeom prst="rect">
            <a:avLst/>
          </a:prstGeom>
          <a:noFill/>
          <a:ln w="9525">
            <a:noFill/>
            <a:miter lim="800000"/>
            <a:headEnd/>
            <a:tailEnd/>
          </a:ln>
        </p:spPr>
      </p:pic>
    </p:spTree>
    <p:extLst>
      <p:ext uri="{BB962C8B-B14F-4D97-AF65-F5344CB8AC3E}">
        <p14:creationId xmlns:p14="http://schemas.microsoft.com/office/powerpoint/2010/main" val="77865726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8-point algorithm</a:t>
            </a:r>
          </a:p>
        </p:txBody>
      </p:sp>
      <p:sp>
        <p:nvSpPr>
          <p:cNvPr id="3" name="Content Placeholder 2"/>
          <p:cNvSpPr>
            <a:spLocks noGrp="1"/>
          </p:cNvSpPr>
          <p:nvPr>
            <p:ph idx="1"/>
          </p:nvPr>
        </p:nvSpPr>
        <p:spPr/>
        <p:txBody>
          <a:bodyPr/>
          <a:lstStyle/>
          <a:p>
            <a:pPr marL="514350" indent="-514350">
              <a:buFont typeface="+mj-lt"/>
              <a:buAutoNum type="arabicPeriod"/>
            </a:pPr>
            <a:r>
              <a:rPr lang="en-US" dirty="0"/>
              <a:t>Solve a system of homogeneous linear equations</a:t>
            </a:r>
          </a:p>
          <a:p>
            <a:pPr marL="914400" lvl="1" indent="-514350">
              <a:buFont typeface="+mj-lt"/>
              <a:buAutoNum type="alphaLcPeriod"/>
            </a:pPr>
            <a:r>
              <a:rPr lang="en-US" dirty="0"/>
              <a:t>Write down the system of equations</a:t>
            </a:r>
          </a:p>
          <a:p>
            <a:pPr marL="914400" lvl="1" indent="-514350">
              <a:buFont typeface="+mj-lt"/>
              <a:buAutoNum type="alphaLcPeriod"/>
            </a:pPr>
            <a:r>
              <a:rPr lang="en-US" dirty="0"/>
              <a:t>Solve </a:t>
            </a:r>
            <a:r>
              <a:rPr lang="en-US" b="1" dirty="0"/>
              <a:t>f</a:t>
            </a:r>
            <a:r>
              <a:rPr lang="en-US" dirty="0"/>
              <a:t> from  </a:t>
            </a:r>
            <a:r>
              <a:rPr lang="en-US" dirty="0" err="1"/>
              <a:t>A</a:t>
            </a:r>
            <a:r>
              <a:rPr lang="en-US" b="1" dirty="0" err="1"/>
              <a:t>f</a:t>
            </a:r>
            <a:r>
              <a:rPr lang="en-US" dirty="0"/>
              <a:t>=</a:t>
            </a:r>
            <a:r>
              <a:rPr lang="en-US" b="1" dirty="0"/>
              <a:t>0 </a:t>
            </a:r>
            <a:r>
              <a:rPr lang="en-US" dirty="0"/>
              <a:t>using SVD</a:t>
            </a:r>
          </a:p>
          <a:p>
            <a:pPr marL="914400" lvl="1" indent="-514350">
              <a:buFont typeface="+mj-lt"/>
              <a:buAutoNum type="alphaLcPeriod"/>
            </a:pPr>
            <a:endParaRPr lang="en-US" b="1" dirty="0"/>
          </a:p>
          <a:p>
            <a:pPr marL="914400" lvl="1" indent="-514350">
              <a:buFont typeface="+mj-lt"/>
              <a:buAutoNum type="alphaLcPeriod"/>
            </a:pPr>
            <a:endParaRPr lang="en-US" b="1" dirty="0"/>
          </a:p>
          <a:p>
            <a:pPr marL="514350" indent="-514350">
              <a:buFont typeface="+mj-lt"/>
              <a:buAutoNum type="arabicPeriod"/>
            </a:pPr>
            <a:endParaRPr lang="en-US" sz="1200" dirty="0"/>
          </a:p>
          <a:p>
            <a:pPr marL="514350" indent="-514350">
              <a:buFont typeface="+mj-lt"/>
              <a:buAutoNum type="arabicPeriod"/>
            </a:pPr>
            <a:r>
              <a:rPr lang="en-US" dirty="0"/>
              <a:t>Resolve </a:t>
            </a:r>
            <a:r>
              <a:rPr lang="en-US" dirty="0" err="1"/>
              <a:t>det</a:t>
            </a:r>
            <a:r>
              <a:rPr lang="en-US" dirty="0"/>
              <a:t>(F) = 0 constraint using SVD</a:t>
            </a:r>
          </a:p>
        </p:txBody>
      </p:sp>
      <p:sp>
        <p:nvSpPr>
          <p:cNvPr id="8" name="TextBox 7"/>
          <p:cNvSpPr txBox="1"/>
          <p:nvPr/>
        </p:nvSpPr>
        <p:spPr>
          <a:xfrm>
            <a:off x="2895601" y="2667000"/>
            <a:ext cx="3355406" cy="1231106"/>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Arial" charset="0"/>
                <a:ea typeface="+mn-ea"/>
                <a:cs typeface="+mn-cs"/>
              </a:rPr>
              <a:t>Matlab</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[U, S, V] = </a:t>
            </a:r>
            <a:r>
              <a:rPr kumimoji="0" lang="en-US" sz="1800" b="0" i="0" u="none" strike="noStrike" kern="1200" cap="none" spc="0" normalizeH="0" baseline="0" noProof="0" dirty="0" err="1">
                <a:ln>
                  <a:noFill/>
                </a:ln>
                <a:solidFill>
                  <a:prstClr val="black"/>
                </a:solidFill>
                <a:effectLst/>
                <a:uLnTx/>
                <a:uFillTx/>
                <a:latin typeface="Courier New" pitchFamily="49" charset="0"/>
                <a:ea typeface="+mn-ea"/>
                <a:cs typeface="Courier New" pitchFamily="49" charset="0"/>
              </a:rPr>
              <a:t>svd</a:t>
            </a: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(A);</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 = V(:, end);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 = reshape(f, [3 3])’;</a:t>
            </a:r>
            <a:endParaRPr kumimoji="0" lang="en-US" sz="180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6" name="TextBox 5"/>
          <p:cNvSpPr txBox="1"/>
          <p:nvPr/>
        </p:nvSpPr>
        <p:spPr>
          <a:xfrm>
            <a:off x="2895601" y="4572000"/>
            <a:ext cx="2803973" cy="1231106"/>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Arial" charset="0"/>
                <a:ea typeface="+mn-ea"/>
                <a:cs typeface="+mn-cs"/>
              </a:rPr>
              <a:t>Matlab</a:t>
            </a:r>
            <a:r>
              <a:rPr kumimoji="0" lang="en-US" sz="2000" b="0" i="0" u="none" strike="noStrike" kern="1200" cap="none" spc="0" normalizeH="0" baseline="0" noProof="0" dirty="0">
                <a:ln>
                  <a:noFill/>
                </a:ln>
                <a:solidFill>
                  <a:prstClr val="black"/>
                </a:solidFill>
                <a:effectLst/>
                <a:uLnTx/>
                <a:uFillTx/>
                <a:latin typeface="Arial"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[U, S, V] = </a:t>
            </a:r>
            <a:r>
              <a:rPr kumimoji="0" lang="en-US" sz="1800" b="0" i="0" u="none" strike="noStrike" kern="1200" cap="none" spc="0" normalizeH="0" baseline="0" noProof="0" dirty="0" err="1">
                <a:ln>
                  <a:noFill/>
                </a:ln>
                <a:solidFill>
                  <a:prstClr val="black"/>
                </a:solidFill>
                <a:effectLst/>
                <a:uLnTx/>
                <a:uFillTx/>
                <a:latin typeface="Courier New" pitchFamily="49" charset="0"/>
                <a:ea typeface="+mn-ea"/>
                <a:cs typeface="Courier New" pitchFamily="49" charset="0"/>
              </a:rPr>
              <a:t>svd</a:t>
            </a: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S(3,3) = 0;</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urier New" pitchFamily="49" charset="0"/>
                <a:ea typeface="+mn-ea"/>
                <a:cs typeface="Courier New" pitchFamily="49" charset="0"/>
              </a:rPr>
              <a:t>F = U*S*V’;</a:t>
            </a:r>
            <a:endParaRPr kumimoji="0" lang="en-US" sz="1800" b="0"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7" name="Content Placeholder 2"/>
          <p:cNvSpPr txBox="1">
            <a:spLocks/>
          </p:cNvSpPr>
          <p:nvPr/>
        </p:nvSpPr>
        <p:spPr bwMode="auto">
          <a:xfrm>
            <a:off x="6629400" y="5029200"/>
            <a:ext cx="2292211" cy="121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a:ln>
                  <a:noFill/>
                </a:ln>
                <a:solidFill>
                  <a:prstClr val="black"/>
                </a:solidFill>
                <a:effectLst/>
                <a:uLnTx/>
                <a:uFillTx/>
                <a:latin typeface="Calibri"/>
                <a:ea typeface="+mn-ea"/>
                <a:cs typeface="+mn-cs"/>
              </a:rPr>
              <a:t>For python, see</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800" b="1" i="0" u="none" strike="noStrike" kern="1200" cap="none" spc="0" normalizeH="0" baseline="0" noProof="0" dirty="0" err="1">
                <a:ln>
                  <a:noFill/>
                </a:ln>
                <a:solidFill>
                  <a:prstClr val="black"/>
                </a:solidFill>
                <a:effectLst/>
                <a:uLnTx/>
                <a:uFillTx/>
                <a:latin typeface="Calibri"/>
                <a:ea typeface="+mn-ea"/>
                <a:cs typeface="+mn-cs"/>
              </a:rPr>
              <a:t>numpy.linalg.svd</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4697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F679-6E87-F086-4EEE-E3134C0187B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1AF6858-CDE8-8489-1DEC-3CE44F67C373}"/>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18A87FA8-2687-035D-89E4-0EFE8F0976E9}"/>
              </a:ext>
            </a:extLst>
          </p:cNvPr>
          <p:cNvPicPr>
            <a:picLocks noChangeAspect="1"/>
          </p:cNvPicPr>
          <p:nvPr/>
        </p:nvPicPr>
        <p:blipFill>
          <a:blip r:embed="rId2"/>
          <a:stretch>
            <a:fillRect/>
          </a:stretch>
        </p:blipFill>
        <p:spPr>
          <a:xfrm>
            <a:off x="2938022" y="342469"/>
            <a:ext cx="6315956" cy="617306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62260833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title"/>
          </p:nvPr>
        </p:nvSpPr>
        <p:spPr/>
        <p:txBody>
          <a:bodyPr/>
          <a:lstStyle/>
          <a:p>
            <a:r>
              <a:rPr lang="en-US"/>
              <a:t>Problem with eight-point algorithm</a:t>
            </a:r>
          </a:p>
        </p:txBody>
      </p:sp>
      <p:graphicFrame>
        <p:nvGraphicFramePr>
          <p:cNvPr id="3" name="Object 2"/>
          <p:cNvGraphicFramePr>
            <a:graphicFrameLocks noChangeAspect="1"/>
          </p:cNvGraphicFramePr>
          <p:nvPr/>
        </p:nvGraphicFramePr>
        <p:xfrm>
          <a:off x="3287713" y="1371600"/>
          <a:ext cx="6572250" cy="4267200"/>
        </p:xfrm>
        <a:graphic>
          <a:graphicData uri="http://schemas.openxmlformats.org/presentationml/2006/ole">
            <mc:AlternateContent xmlns:mc="http://schemas.openxmlformats.org/markup-compatibility/2006">
              <mc:Choice xmlns:v="urn:schemas-microsoft-com:vml" Requires="v">
                <p:oleObj name="Equation" r:id="rId3" imgW="2857320" imgH="1854000" progId="Equation.3">
                  <p:embed/>
                </p:oleObj>
              </mc:Choice>
              <mc:Fallback>
                <p:oleObj name="Equation" r:id="rId3" imgW="2857320" imgH="1854000" progId="Equation.3">
                  <p:embed/>
                  <p:pic>
                    <p:nvPicPr>
                      <p:cNvPr id="3"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7713" y="1371600"/>
                        <a:ext cx="657225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90762796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nvGraphicFramePr>
        <p:xfrm>
          <a:off x="3287713" y="1371600"/>
          <a:ext cx="6572250" cy="4267200"/>
        </p:xfrm>
        <a:graphic>
          <a:graphicData uri="http://schemas.openxmlformats.org/presentationml/2006/ole">
            <mc:AlternateContent xmlns:mc="http://schemas.openxmlformats.org/markup-compatibility/2006">
              <mc:Choice xmlns:v="urn:schemas-microsoft-com:vml" Requires="v">
                <p:oleObj name="Equation" r:id="rId3" imgW="2857320" imgH="1854000" progId="Equation.3">
                  <p:embed/>
                </p:oleObj>
              </mc:Choice>
              <mc:Fallback>
                <p:oleObj name="Equation" r:id="rId3" imgW="2857320" imgH="1854000" progId="Equation.3">
                  <p:embed/>
                  <p:pic>
                    <p:nvPicPr>
                      <p:cNvPr id="2" name="Object 1"/>
                      <p:cNvPicPr>
                        <a:picLocks noChangeAspect="1" noChangeArrowheads="1"/>
                      </p:cNvPicPr>
                      <p:nvPr/>
                    </p:nvPicPr>
                    <p:blipFill>
                      <a:blip r:embed="rId4"/>
                      <a:srcRect/>
                      <a:stretch>
                        <a:fillRect/>
                      </a:stretch>
                    </p:blipFill>
                    <p:spPr bwMode="auto">
                      <a:xfrm>
                        <a:off x="3287713" y="1371600"/>
                        <a:ext cx="657225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19" name="Rectangle 3"/>
          <p:cNvSpPr>
            <a:spLocks noGrp="1" noChangeArrowheads="1"/>
          </p:cNvSpPr>
          <p:nvPr>
            <p:ph type="title"/>
          </p:nvPr>
        </p:nvSpPr>
        <p:spPr/>
        <p:txBody>
          <a:bodyPr/>
          <a:lstStyle/>
          <a:p>
            <a:r>
              <a:rPr lang="en-US"/>
              <a:t>Problem with eight-point algorithm</a:t>
            </a:r>
          </a:p>
        </p:txBody>
      </p:sp>
      <p:sp>
        <p:nvSpPr>
          <p:cNvPr id="716807" name="Rectangle 7"/>
          <p:cNvSpPr>
            <a:spLocks noGrp="1" noChangeArrowheads="1"/>
          </p:cNvSpPr>
          <p:nvPr>
            <p:ph type="body" idx="1"/>
          </p:nvPr>
        </p:nvSpPr>
        <p:spPr>
          <a:xfrm>
            <a:off x="2209800" y="5257800"/>
            <a:ext cx="7772400" cy="1295400"/>
          </a:xfrm>
          <a:noFill/>
        </p:spPr>
        <p:txBody>
          <a:bodyPr/>
          <a:lstStyle/>
          <a:p>
            <a:r>
              <a:rPr lang="en-US"/>
              <a:t>Poor numerical conditioning</a:t>
            </a:r>
          </a:p>
          <a:p>
            <a:r>
              <a:rPr lang="en-US"/>
              <a:t>Can be fixed by rescaling the data</a:t>
            </a:r>
          </a:p>
        </p:txBody>
      </p:sp>
      <p:pic>
        <p:nvPicPr>
          <p:cNvPr id="9222" name="Picture 5"/>
          <p:cNvPicPr>
            <a:picLocks noChangeAspect="1" noChangeArrowheads="1"/>
          </p:cNvPicPr>
          <p:nvPr/>
        </p:nvPicPr>
        <p:blipFill>
          <a:blip r:embed="rId5" cstate="print"/>
          <a:srcRect r="11034"/>
          <a:stretch>
            <a:fillRect/>
          </a:stretch>
        </p:blipFill>
        <p:spPr bwMode="auto">
          <a:xfrm>
            <a:off x="2228850" y="2593976"/>
            <a:ext cx="6076950" cy="1901825"/>
          </a:xfrm>
          <a:prstGeom prst="rect">
            <a:avLst/>
          </a:prstGeom>
          <a:noFill/>
          <a:ln w="9525">
            <a:noFill/>
            <a:miter lim="800000"/>
            <a:headEnd/>
            <a:tailEnd/>
          </a:ln>
        </p:spPr>
      </p:pic>
    </p:spTree>
    <p:extLst>
      <p:ext uri="{BB962C8B-B14F-4D97-AF65-F5344CB8AC3E}">
        <p14:creationId xmlns:p14="http://schemas.microsoft.com/office/powerpoint/2010/main" val="187122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68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07" grpId="0" build="p"/>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a:spLocks noGrp="1" noChangeArrowheads="1"/>
          </p:cNvSpPr>
          <p:nvPr>
            <p:ph type="title"/>
          </p:nvPr>
        </p:nvSpPr>
        <p:spPr/>
        <p:txBody>
          <a:bodyPr/>
          <a:lstStyle/>
          <a:p>
            <a:r>
              <a:rPr lang="en-US"/>
              <a:t>The normalized eight-point algorithm</a:t>
            </a:r>
          </a:p>
        </p:txBody>
      </p:sp>
      <p:sp>
        <p:nvSpPr>
          <p:cNvPr id="581645" name="Rectangle 13"/>
          <p:cNvSpPr>
            <a:spLocks noGrp="1" noChangeArrowheads="1"/>
          </p:cNvSpPr>
          <p:nvPr>
            <p:ph type="body" idx="1"/>
          </p:nvPr>
        </p:nvSpPr>
        <p:spPr>
          <a:xfrm>
            <a:off x="2209800" y="1524000"/>
            <a:ext cx="7772400" cy="5105400"/>
          </a:xfrm>
        </p:spPr>
        <p:txBody>
          <a:bodyPr/>
          <a:lstStyle/>
          <a:p>
            <a:pPr>
              <a:buFontTx/>
              <a:buChar char="•"/>
            </a:pPr>
            <a:r>
              <a:rPr lang="en-US" sz="2400" dirty="0"/>
              <a:t>Center the image data at the origin, and scale it so the mean squared distance between the origin and the data points is 2 pixels</a:t>
            </a:r>
          </a:p>
          <a:p>
            <a:pPr>
              <a:buFontTx/>
              <a:buChar char="•"/>
            </a:pPr>
            <a:r>
              <a:rPr lang="en-US" sz="2400" dirty="0"/>
              <a:t>Use the eight-point algorithm to compute </a:t>
            </a:r>
            <a:r>
              <a:rPr lang="en-US" sz="2400" b="1" i="1" dirty="0"/>
              <a:t>F</a:t>
            </a:r>
            <a:r>
              <a:rPr lang="en-US" sz="2400" dirty="0"/>
              <a:t> from the normalized points</a:t>
            </a:r>
          </a:p>
          <a:p>
            <a:pPr>
              <a:buFontTx/>
              <a:buChar char="•"/>
            </a:pPr>
            <a:r>
              <a:rPr lang="en-US" sz="2400" dirty="0"/>
              <a:t>Enforce the rank-2 constraint (for example, take SVD of </a:t>
            </a:r>
            <a:r>
              <a:rPr lang="en-US" sz="2400" b="1" i="1" dirty="0"/>
              <a:t>F</a:t>
            </a:r>
            <a:r>
              <a:rPr lang="en-US" sz="2400" dirty="0"/>
              <a:t> and throw out the smallest singular value)</a:t>
            </a:r>
          </a:p>
          <a:p>
            <a:pPr>
              <a:buFontTx/>
              <a:buChar char="•"/>
            </a:pPr>
            <a:r>
              <a:rPr lang="en-US" sz="2400" dirty="0"/>
              <a:t>Transform fundamental matrix back to original units: if </a:t>
            </a:r>
            <a:r>
              <a:rPr lang="en-US" sz="2400" b="1" i="1" dirty="0"/>
              <a:t>T</a:t>
            </a:r>
            <a:r>
              <a:rPr lang="en-US" sz="2400" dirty="0"/>
              <a:t> and </a:t>
            </a:r>
            <a:r>
              <a:rPr lang="en-US" sz="2400" b="1" i="1" dirty="0"/>
              <a:t>T</a:t>
            </a:r>
            <a:r>
              <a:rPr lang="en-US" sz="2400" i="1" dirty="0"/>
              <a:t>’</a:t>
            </a:r>
            <a:r>
              <a:rPr lang="en-US" sz="2400" dirty="0"/>
              <a:t> are the normalizing transformations in the two images, than the fundamental matrix in original coordinates is </a:t>
            </a:r>
            <a:r>
              <a:rPr lang="en-US" sz="2400" b="1" i="1" dirty="0"/>
              <a:t>T</a:t>
            </a:r>
            <a:r>
              <a:rPr lang="en-US" sz="2400" i="1" dirty="0"/>
              <a:t>’</a:t>
            </a:r>
            <a:r>
              <a:rPr lang="en-US" sz="2400" i="1" baseline="30000" dirty="0"/>
              <a:t>T</a:t>
            </a:r>
            <a:r>
              <a:rPr lang="en-US" sz="2400" b="1" i="1" baseline="30000" dirty="0"/>
              <a:t> </a:t>
            </a:r>
            <a:r>
              <a:rPr lang="en-US" sz="2400" b="1" i="1" dirty="0"/>
              <a:t>F T</a:t>
            </a:r>
          </a:p>
        </p:txBody>
      </p:sp>
      <p:sp>
        <p:nvSpPr>
          <p:cNvPr id="25604" name="Text Box 12"/>
          <p:cNvSpPr txBox="1">
            <a:spLocks noChangeArrowheads="1"/>
          </p:cNvSpPr>
          <p:nvPr/>
        </p:nvSpPr>
        <p:spPr bwMode="auto">
          <a:xfrm>
            <a:off x="4860926" y="914400"/>
            <a:ext cx="2201863" cy="45720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charset="0"/>
                <a:ea typeface="+mn-ea"/>
                <a:cs typeface="Arial" charset="0"/>
              </a:rPr>
              <a:t>(Hartley, 1995)</a:t>
            </a:r>
          </a:p>
        </p:txBody>
      </p:sp>
    </p:spTree>
    <p:extLst>
      <p:ext uri="{BB962C8B-B14F-4D97-AF65-F5344CB8AC3E}">
        <p14:creationId xmlns:p14="http://schemas.microsoft.com/office/powerpoint/2010/main" val="798498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16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16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16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8164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1645" grpId="0" build="p"/>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dirty="0"/>
              <a:t>But which 8 points do we choose?</a:t>
            </a:r>
          </a:p>
        </p:txBody>
      </p:sp>
      <p:sp>
        <p:nvSpPr>
          <p:cNvPr id="5" name="Title 4">
            <a:extLst>
              <a:ext uri="{FF2B5EF4-FFF2-40B4-BE49-F238E27FC236}">
                <a16:creationId xmlns:a16="http://schemas.microsoft.com/office/drawing/2014/main" id="{9AC29FAD-3E86-B1FD-A0E0-F68437FE89E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67966252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219200"/>
          </a:xfrm>
        </p:spPr>
        <p:txBody>
          <a:bodyPr>
            <a:normAutofit fontScale="90000"/>
          </a:bodyPr>
          <a:lstStyle/>
          <a:p>
            <a:r>
              <a:rPr lang="en-US" dirty="0" err="1"/>
              <a:t>VLFeat’s</a:t>
            </a:r>
            <a:r>
              <a:rPr lang="en-US" dirty="0"/>
              <a:t> 800 most confident matches among 10,000+ local features.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000" y="1676400"/>
            <a:ext cx="9144000" cy="3830192"/>
          </a:xfrm>
        </p:spPr>
      </p:pic>
    </p:spTree>
    <p:extLst>
      <p:ext uri="{BB962C8B-B14F-4D97-AF65-F5344CB8AC3E}">
        <p14:creationId xmlns:p14="http://schemas.microsoft.com/office/powerpoint/2010/main" val="120648595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9F2A-6516-6CD7-CF8B-38AD3BE3050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9D1600B-79F3-AB95-507F-CBB450386264}"/>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69229CDE-7CA3-7F6D-8EE5-B8EDE9964551}"/>
              </a:ext>
            </a:extLst>
          </p:cNvPr>
          <p:cNvPicPr>
            <a:picLocks noChangeAspect="1"/>
          </p:cNvPicPr>
          <p:nvPr/>
        </p:nvPicPr>
        <p:blipFill>
          <a:blip r:embed="rId2"/>
          <a:stretch>
            <a:fillRect/>
          </a:stretch>
        </p:blipFill>
        <p:spPr>
          <a:xfrm>
            <a:off x="1752600" y="1121491"/>
            <a:ext cx="8885897" cy="4873780"/>
          </a:xfrm>
          <a:prstGeom prst="rect">
            <a:avLst/>
          </a:prstGeom>
          <a:effectLst>
            <a:outerShdw blurRad="50800" dist="38100" dir="2700000" algn="tl" rotWithShape="0">
              <a:prstClr val="black">
                <a:alpha val="40000"/>
              </a:prstClr>
            </a:outerShdw>
          </a:effectLst>
        </p:spPr>
      </p:pic>
      <p:sp>
        <p:nvSpPr>
          <p:cNvPr id="4" name="Rectangle 3">
            <a:extLst>
              <a:ext uri="{FF2B5EF4-FFF2-40B4-BE49-F238E27FC236}">
                <a16:creationId xmlns:a16="http://schemas.microsoft.com/office/drawing/2014/main" id="{52931C3E-616E-3638-8ABD-67B1AF8C0EF5}"/>
              </a:ext>
            </a:extLst>
          </p:cNvPr>
          <p:cNvSpPr/>
          <p:nvPr/>
        </p:nvSpPr>
        <p:spPr>
          <a:xfrm>
            <a:off x="1371600" y="1121491"/>
            <a:ext cx="1981200" cy="4025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56581701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914400" lvl="1" indent="-514350"/>
            <a:r>
              <a:rPr lang="en-US" dirty="0"/>
              <a:t>How to test for outliers?</a:t>
            </a:r>
          </a:p>
        </p:txBody>
      </p:sp>
      <p:pic>
        <p:nvPicPr>
          <p:cNvPr id="3" name="Content Placeholder 3">
            <a:extLst>
              <a:ext uri="{FF2B5EF4-FFF2-40B4-BE49-F238E27FC236}">
                <a16:creationId xmlns:a16="http://schemas.microsoft.com/office/drawing/2014/main" id="{425C86A2-7CE2-5A1A-53B9-5A017137A03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000" y="1676400"/>
            <a:ext cx="9144000" cy="3830192"/>
          </a:xfrm>
        </p:spPr>
      </p:pic>
    </p:spTree>
    <p:extLst>
      <p:ext uri="{BB962C8B-B14F-4D97-AF65-F5344CB8AC3E}">
        <p14:creationId xmlns:p14="http://schemas.microsoft.com/office/powerpoint/2010/main" val="290971395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Epipolar lines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1" y="1955519"/>
            <a:ext cx="5029551" cy="3632763"/>
          </a:xfrm>
          <a:prstGeom prst="rect">
            <a:avLst/>
          </a:prstGeom>
        </p:spPr>
      </p:pic>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r="4713"/>
          <a:stretch/>
        </p:blipFill>
        <p:spPr>
          <a:xfrm>
            <a:off x="1295400" y="2133600"/>
            <a:ext cx="4800600" cy="3276600"/>
          </a:xfrm>
        </p:spPr>
      </p:pic>
    </p:spTree>
    <p:extLst>
      <p:ext uri="{BB962C8B-B14F-4D97-AF65-F5344CB8AC3E}">
        <p14:creationId xmlns:p14="http://schemas.microsoft.com/office/powerpoint/2010/main" val="109930002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219200"/>
          </a:xfrm>
        </p:spPr>
        <p:txBody>
          <a:bodyPr>
            <a:normAutofit fontScale="90000"/>
          </a:bodyPr>
          <a:lstStyle/>
          <a:p>
            <a:r>
              <a:rPr lang="en-US" dirty="0"/>
              <a:t>Keep only the matches at are “inliers” with respect to the “best” fundamental matrix</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000" y="1828800"/>
            <a:ext cx="9144000" cy="3830192"/>
          </a:xfrm>
        </p:spPr>
      </p:pic>
    </p:spTree>
    <p:extLst>
      <p:ext uri="{BB962C8B-B14F-4D97-AF65-F5344CB8AC3E}">
        <p14:creationId xmlns:p14="http://schemas.microsoft.com/office/powerpoint/2010/main" val="163344194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custDataLst>
              <p:tags r:id="rId1"/>
            </p:custDataLst>
          </p:nvPr>
        </p:nvSpPr>
        <p:spPr/>
        <p:txBody>
          <a:bodyPr/>
          <a:lstStyle/>
          <a:p>
            <a:r>
              <a:rPr lang="en-US" altLang="en-US"/>
              <a:t>Fundamental matrix</a:t>
            </a:r>
          </a:p>
        </p:txBody>
      </p:sp>
      <p:sp>
        <p:nvSpPr>
          <p:cNvPr id="58371" name="Rectangle 3"/>
          <p:cNvSpPr>
            <a:spLocks noGrp="1" noChangeArrowheads="1"/>
          </p:cNvSpPr>
          <p:nvPr>
            <p:ph type="body" idx="1"/>
            <p:custDataLst>
              <p:tags r:id="rId2"/>
            </p:custDataLst>
          </p:nvPr>
        </p:nvSpPr>
        <p:spPr/>
        <p:txBody>
          <a:bodyPr/>
          <a:lstStyle/>
          <a:p>
            <a:r>
              <a:rPr lang="en-US" altLang="en-US" dirty="0"/>
              <a:t>Let </a:t>
            </a:r>
            <a:r>
              <a:rPr lang="en-US" altLang="en-US" i="1" dirty="0"/>
              <a:t>p</a:t>
            </a:r>
            <a:r>
              <a:rPr lang="en-US" altLang="en-US" dirty="0"/>
              <a:t> be a point in left image, </a:t>
            </a:r>
            <a:r>
              <a:rPr lang="en-US" altLang="en-US" i="1" dirty="0"/>
              <a:t>p’</a:t>
            </a:r>
            <a:r>
              <a:rPr lang="en-US" altLang="en-US" dirty="0"/>
              <a:t> in right image</a:t>
            </a:r>
          </a:p>
          <a:p>
            <a:endParaRPr lang="en-US" altLang="en-US" dirty="0"/>
          </a:p>
          <a:p>
            <a:endParaRPr lang="en-US" altLang="en-US" dirty="0"/>
          </a:p>
          <a:p>
            <a:endParaRPr lang="en-US" altLang="en-US" dirty="0"/>
          </a:p>
          <a:p>
            <a:r>
              <a:rPr lang="en-US" altLang="en-US" dirty="0" err="1"/>
              <a:t>Epipolar</a:t>
            </a:r>
            <a:r>
              <a:rPr lang="en-US" altLang="en-US" dirty="0"/>
              <a:t> relation</a:t>
            </a:r>
          </a:p>
          <a:p>
            <a:pPr lvl="1"/>
            <a:r>
              <a:rPr lang="en-US" altLang="en-US" i="1" dirty="0"/>
              <a:t>p </a:t>
            </a:r>
            <a:r>
              <a:rPr lang="en-US" altLang="en-US" dirty="0"/>
              <a:t>maps to </a:t>
            </a:r>
            <a:r>
              <a:rPr lang="en-US" altLang="en-US" dirty="0" err="1"/>
              <a:t>epipolar</a:t>
            </a:r>
            <a:r>
              <a:rPr lang="en-US" altLang="en-US" dirty="0"/>
              <a:t> line </a:t>
            </a:r>
            <a:r>
              <a:rPr lang="en-US" altLang="en-US" i="1" dirty="0"/>
              <a:t>l’</a:t>
            </a:r>
            <a:r>
              <a:rPr lang="en-US" altLang="en-US" dirty="0"/>
              <a:t> </a:t>
            </a:r>
          </a:p>
          <a:p>
            <a:pPr lvl="1"/>
            <a:r>
              <a:rPr lang="en-US" altLang="en-US" i="1" dirty="0"/>
              <a:t>p’ </a:t>
            </a:r>
            <a:r>
              <a:rPr lang="en-US" altLang="en-US" dirty="0"/>
              <a:t>maps to </a:t>
            </a:r>
            <a:r>
              <a:rPr lang="en-US" altLang="en-US" dirty="0" err="1"/>
              <a:t>epipolar</a:t>
            </a:r>
            <a:r>
              <a:rPr lang="en-US" altLang="en-US" dirty="0"/>
              <a:t> line </a:t>
            </a:r>
            <a:r>
              <a:rPr lang="en-US" altLang="en-US" i="1" dirty="0"/>
              <a:t>l</a:t>
            </a:r>
            <a:r>
              <a:rPr lang="en-US" altLang="en-US" dirty="0"/>
              <a:t> </a:t>
            </a:r>
          </a:p>
          <a:p>
            <a:r>
              <a:rPr lang="en-US" altLang="en-US" dirty="0" err="1"/>
              <a:t>Epipolar</a:t>
            </a:r>
            <a:r>
              <a:rPr lang="en-US" altLang="en-US" dirty="0"/>
              <a:t> mapping described by a 3x3 matrix </a:t>
            </a:r>
            <a:r>
              <a:rPr lang="en-US" altLang="en-US" i="1" dirty="0"/>
              <a:t>F</a:t>
            </a:r>
          </a:p>
          <a:p>
            <a:endParaRPr lang="en-US" altLang="en-US" i="1" dirty="0"/>
          </a:p>
        </p:txBody>
      </p:sp>
      <p:grpSp>
        <p:nvGrpSpPr>
          <p:cNvPr id="139268" name="Group 4"/>
          <p:cNvGrpSpPr>
            <a:grpSpLocks/>
          </p:cNvGrpSpPr>
          <p:nvPr>
            <p:custDataLst>
              <p:tags r:id="rId3"/>
            </p:custDataLst>
          </p:nvPr>
        </p:nvGrpSpPr>
        <p:grpSpPr bwMode="auto">
          <a:xfrm>
            <a:off x="4687888" y="1414464"/>
            <a:ext cx="2855912" cy="1481137"/>
            <a:chOff x="2011" y="2235"/>
            <a:chExt cx="1799" cy="933"/>
          </a:xfrm>
        </p:grpSpPr>
        <p:sp>
          <p:nvSpPr>
            <p:cNvPr id="139272" name="Line 5"/>
            <p:cNvSpPr>
              <a:spLocks noChangeShapeType="1"/>
            </p:cNvSpPr>
            <p:nvPr>
              <p:custDataLst>
                <p:tags r:id="rId4"/>
              </p:custDataLst>
            </p:nvPr>
          </p:nvSpPr>
          <p:spPr bwMode="auto">
            <a:xfrm flipH="1" flipV="1">
              <a:off x="2541" y="2299"/>
              <a:ext cx="964" cy="579"/>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73" name="Freeform 6"/>
            <p:cNvSpPr>
              <a:spLocks/>
            </p:cNvSpPr>
            <p:nvPr>
              <p:custDataLst>
                <p:tags r:id="rId5"/>
              </p:custDataLst>
            </p:nvPr>
          </p:nvSpPr>
          <p:spPr bwMode="auto">
            <a:xfrm>
              <a:off x="2091" y="2428"/>
              <a:ext cx="514" cy="740"/>
            </a:xfrm>
            <a:custGeom>
              <a:avLst/>
              <a:gdLst>
                <a:gd name="T0" fmla="*/ 0 w 768"/>
                <a:gd name="T1" fmla="*/ 0 h 1104"/>
                <a:gd name="T2" fmla="*/ 0 w 768"/>
                <a:gd name="T3" fmla="*/ 324 h 1104"/>
                <a:gd name="T4" fmla="*/ 344 w 768"/>
                <a:gd name="T5" fmla="*/ 496 h 1104"/>
                <a:gd name="T6" fmla="*/ 344 w 768"/>
                <a:gd name="T7" fmla="*/ 172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cap="flat" cmpd="sng">
              <a:solidFill>
                <a:schemeClr val="tx2"/>
              </a:solidFill>
              <a:prstDash val="solid"/>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74" name="Freeform 7"/>
            <p:cNvSpPr>
              <a:spLocks/>
            </p:cNvSpPr>
            <p:nvPr>
              <p:custDataLst>
                <p:tags r:id="rId6"/>
              </p:custDataLst>
            </p:nvPr>
          </p:nvSpPr>
          <p:spPr bwMode="auto">
            <a:xfrm flipH="1">
              <a:off x="3216" y="2428"/>
              <a:ext cx="514" cy="740"/>
            </a:xfrm>
            <a:custGeom>
              <a:avLst/>
              <a:gdLst>
                <a:gd name="T0" fmla="*/ 0 w 768"/>
                <a:gd name="T1" fmla="*/ 0 h 1104"/>
                <a:gd name="T2" fmla="*/ 0 w 768"/>
                <a:gd name="T3" fmla="*/ 324 h 1104"/>
                <a:gd name="T4" fmla="*/ 344 w 768"/>
                <a:gd name="T5" fmla="*/ 496 h 1104"/>
                <a:gd name="T6" fmla="*/ 344 w 768"/>
                <a:gd name="T7" fmla="*/ 172 h 1104"/>
                <a:gd name="T8" fmla="*/ 0 w 768"/>
                <a:gd name="T9" fmla="*/ 0 h 1104"/>
                <a:gd name="T10" fmla="*/ 0 60000 65536"/>
                <a:gd name="T11" fmla="*/ 0 60000 65536"/>
                <a:gd name="T12" fmla="*/ 0 60000 65536"/>
                <a:gd name="T13" fmla="*/ 0 60000 65536"/>
                <a:gd name="T14" fmla="*/ 0 60000 65536"/>
                <a:gd name="T15" fmla="*/ 0 w 768"/>
                <a:gd name="T16" fmla="*/ 0 h 1104"/>
                <a:gd name="T17" fmla="*/ 768 w 768"/>
                <a:gd name="T18" fmla="*/ 1104 h 1104"/>
              </a:gdLst>
              <a:ahLst/>
              <a:cxnLst>
                <a:cxn ang="T10">
                  <a:pos x="T0" y="T1"/>
                </a:cxn>
                <a:cxn ang="T11">
                  <a:pos x="T2" y="T3"/>
                </a:cxn>
                <a:cxn ang="T12">
                  <a:pos x="T4" y="T5"/>
                </a:cxn>
                <a:cxn ang="T13">
                  <a:pos x="T6" y="T7"/>
                </a:cxn>
                <a:cxn ang="T14">
                  <a:pos x="T8" y="T9"/>
                </a:cxn>
              </a:cxnLst>
              <a:rect l="T15" t="T16" r="T17" b="T18"/>
              <a:pathLst>
                <a:path w="768" h="1104">
                  <a:moveTo>
                    <a:pt x="0" y="0"/>
                  </a:moveTo>
                  <a:lnTo>
                    <a:pt x="0" y="720"/>
                  </a:lnTo>
                  <a:lnTo>
                    <a:pt x="768" y="1104"/>
                  </a:lnTo>
                  <a:lnTo>
                    <a:pt x="768" y="384"/>
                  </a:lnTo>
                  <a:lnTo>
                    <a:pt x="0" y="0"/>
                  </a:lnTo>
                  <a:close/>
                </a:path>
              </a:pathLst>
            </a:custGeom>
            <a:noFill/>
            <a:ln w="19050" cap="flat" cmpd="sng">
              <a:solidFill>
                <a:schemeClr val="tx2"/>
              </a:solidFill>
              <a:prstDash val="solid"/>
              <a:round/>
              <a:headEnd/>
              <a:tailEnd/>
            </a:ln>
            <a:extLst>
              <a:ext uri="{909E8E84-426E-40DD-AFC4-6F175D3DCCD1}">
                <a14:hiddenFill xmlns:a14="http://schemas.microsoft.com/office/drawing/2010/main">
                  <a:solidFill>
                    <a:srgbClr val="FFFFFF"/>
                  </a:solid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75" name="Line 8"/>
            <p:cNvSpPr>
              <a:spLocks noChangeShapeType="1"/>
            </p:cNvSpPr>
            <p:nvPr>
              <p:custDataLst>
                <p:tags r:id="rId7"/>
              </p:custDataLst>
            </p:nvPr>
          </p:nvSpPr>
          <p:spPr bwMode="auto">
            <a:xfrm flipV="1">
              <a:off x="2284" y="2235"/>
              <a:ext cx="707" cy="59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76" name="Oval 9"/>
            <p:cNvSpPr>
              <a:spLocks noChangeArrowheads="1"/>
            </p:cNvSpPr>
            <p:nvPr>
              <p:custDataLst>
                <p:tags r:id="rId8"/>
              </p:custDataLst>
            </p:nvPr>
          </p:nvSpPr>
          <p:spPr bwMode="auto">
            <a:xfrm>
              <a:off x="2011" y="3023"/>
              <a:ext cx="32" cy="32"/>
            </a:xfrm>
            <a:prstGeom prst="ellipse">
              <a:avLst/>
            </a:prstGeom>
            <a:solidFill>
              <a:schemeClr val="tx2"/>
            </a:solidFill>
            <a:ln w="12700">
              <a:solidFill>
                <a:schemeClr val="tx2"/>
              </a:solidFill>
              <a:round/>
              <a:headEnd/>
              <a:tailEnd/>
            </a:ln>
          </p:spPr>
          <p:txBody>
            <a:bodyPr wrap="none" anchor="ct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9277" name="Oval 10"/>
            <p:cNvSpPr>
              <a:spLocks noChangeArrowheads="1"/>
            </p:cNvSpPr>
            <p:nvPr>
              <p:custDataLst>
                <p:tags r:id="rId9"/>
              </p:custDataLst>
            </p:nvPr>
          </p:nvSpPr>
          <p:spPr bwMode="auto">
            <a:xfrm>
              <a:off x="3778" y="3023"/>
              <a:ext cx="32" cy="32"/>
            </a:xfrm>
            <a:prstGeom prst="ellipse">
              <a:avLst/>
            </a:prstGeom>
            <a:solidFill>
              <a:schemeClr val="tx2"/>
            </a:solidFill>
            <a:ln w="12700">
              <a:solidFill>
                <a:schemeClr val="tx2"/>
              </a:solidFill>
              <a:round/>
              <a:headEnd/>
              <a:tailEnd/>
            </a:ln>
          </p:spPr>
          <p:txBody>
            <a:bodyPr wrap="none" anchor="ct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nvGrpSpPr>
            <p:cNvPr id="139278" name="Group 11"/>
            <p:cNvGrpSpPr>
              <a:grpSpLocks/>
            </p:cNvGrpSpPr>
            <p:nvPr/>
          </p:nvGrpSpPr>
          <p:grpSpPr bwMode="auto">
            <a:xfrm>
              <a:off x="2027" y="2428"/>
              <a:ext cx="1767" cy="611"/>
              <a:chOff x="1296" y="1872"/>
              <a:chExt cx="2640" cy="912"/>
            </a:xfrm>
          </p:grpSpPr>
          <p:sp>
            <p:nvSpPr>
              <p:cNvPr id="139288" name="Freeform 12"/>
              <p:cNvSpPr>
                <a:spLocks/>
              </p:cNvSpPr>
              <p:nvPr>
                <p:custDataLst>
                  <p:tags r:id="rId19"/>
                </p:custDataLst>
              </p:nvPr>
            </p:nvSpPr>
            <p:spPr bwMode="auto">
              <a:xfrm>
                <a:off x="1296" y="1872"/>
                <a:ext cx="2640" cy="912"/>
              </a:xfrm>
              <a:custGeom>
                <a:avLst/>
                <a:gdLst>
                  <a:gd name="T0" fmla="*/ 0 w 2640"/>
                  <a:gd name="T1" fmla="*/ 912 h 912"/>
                  <a:gd name="T2" fmla="*/ 2640 w 2640"/>
                  <a:gd name="T3" fmla="*/ 912 h 912"/>
                  <a:gd name="T4" fmla="*/ 1104 w 2640"/>
                  <a:gd name="T5" fmla="*/ 0 h 912"/>
                  <a:gd name="T6" fmla="*/ 0 w 2640"/>
                  <a:gd name="T7" fmla="*/ 912 h 912"/>
                  <a:gd name="T8" fmla="*/ 0 60000 65536"/>
                  <a:gd name="T9" fmla="*/ 0 60000 65536"/>
                  <a:gd name="T10" fmla="*/ 0 60000 65536"/>
                  <a:gd name="T11" fmla="*/ 0 60000 65536"/>
                  <a:gd name="T12" fmla="*/ 0 w 2640"/>
                  <a:gd name="T13" fmla="*/ 0 h 912"/>
                  <a:gd name="T14" fmla="*/ 2640 w 2640"/>
                  <a:gd name="T15" fmla="*/ 912 h 912"/>
                </a:gdLst>
                <a:ahLst/>
                <a:cxnLst>
                  <a:cxn ang="T8">
                    <a:pos x="T0" y="T1"/>
                  </a:cxn>
                  <a:cxn ang="T9">
                    <a:pos x="T2" y="T3"/>
                  </a:cxn>
                  <a:cxn ang="T10">
                    <a:pos x="T4" y="T5"/>
                  </a:cxn>
                  <a:cxn ang="T11">
                    <a:pos x="T6" y="T7"/>
                  </a:cxn>
                </a:cxnLst>
                <a:rect l="T12" t="T13" r="T14" b="T15"/>
                <a:pathLst>
                  <a:path w="2640" h="912">
                    <a:moveTo>
                      <a:pt x="0" y="912"/>
                    </a:moveTo>
                    <a:lnTo>
                      <a:pt x="2640" y="912"/>
                    </a:lnTo>
                    <a:lnTo>
                      <a:pt x="1104" y="0"/>
                    </a:lnTo>
                    <a:lnTo>
                      <a:pt x="0" y="912"/>
                    </a:lnTo>
                    <a:close/>
                  </a:path>
                </a:pathLst>
              </a:custGeom>
              <a:solidFill>
                <a:schemeClr val="bg2"/>
              </a:solidFill>
              <a:ln w="12700" cap="flat" cmpd="sng">
                <a:solidFill>
                  <a:schemeClr val="tx1"/>
                </a:solidFill>
                <a:prstDash val="solid"/>
                <a:round/>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89" name="Line 13"/>
              <p:cNvSpPr>
                <a:spLocks noChangeShapeType="1"/>
              </p:cNvSpPr>
              <p:nvPr>
                <p:custDataLst>
                  <p:tags r:id="rId20"/>
                </p:custDataLst>
              </p:nvPr>
            </p:nvSpPr>
            <p:spPr bwMode="auto">
              <a:xfrm>
                <a:off x="3072" y="2256"/>
                <a:ext cx="0" cy="432"/>
              </a:xfrm>
              <a:prstGeom prst="line">
                <a:avLst/>
              </a:prstGeom>
              <a:noFill/>
              <a:ln w="19050">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90" name="Line 14"/>
              <p:cNvSpPr>
                <a:spLocks noChangeShapeType="1"/>
              </p:cNvSpPr>
              <p:nvPr>
                <p:custDataLst>
                  <p:tags r:id="rId21"/>
                </p:custDataLst>
              </p:nvPr>
            </p:nvSpPr>
            <p:spPr bwMode="auto">
              <a:xfrm>
                <a:off x="2160" y="2256"/>
                <a:ext cx="0" cy="480"/>
              </a:xfrm>
              <a:prstGeom prst="line">
                <a:avLst/>
              </a:prstGeom>
              <a:noFill/>
              <a:ln w="19050">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91" name="Line 15"/>
              <p:cNvSpPr>
                <a:spLocks noChangeShapeType="1"/>
              </p:cNvSpPr>
              <p:nvPr>
                <p:custDataLst>
                  <p:tags r:id="rId22"/>
                </p:custDataLst>
              </p:nvPr>
            </p:nvSpPr>
            <p:spPr bwMode="auto">
              <a:xfrm flipH="1" flipV="1">
                <a:off x="1968" y="2160"/>
                <a:ext cx="192" cy="96"/>
              </a:xfrm>
              <a:prstGeom prst="line">
                <a:avLst/>
              </a:prstGeom>
              <a:noFill/>
              <a:ln w="19050">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139279" name="Line 16"/>
            <p:cNvSpPr>
              <a:spLocks noChangeShapeType="1"/>
            </p:cNvSpPr>
            <p:nvPr>
              <p:custDataLst>
                <p:tags r:id="rId10"/>
              </p:custDataLst>
            </p:nvPr>
          </p:nvSpPr>
          <p:spPr bwMode="auto">
            <a:xfrm flipV="1">
              <a:off x="3216" y="2782"/>
              <a:ext cx="514" cy="193"/>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80" name="Text Box 17"/>
            <p:cNvSpPr txBox="1">
              <a:spLocks noChangeArrowheads="1"/>
            </p:cNvSpPr>
            <p:nvPr>
              <p:custDataLst>
                <p:tags r:id="rId11"/>
              </p:custDataLst>
            </p:nvPr>
          </p:nvSpPr>
          <p:spPr bwMode="auto">
            <a:xfrm>
              <a:off x="3564" y="2601"/>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a:t>
              </a:r>
              <a:endParaRPr kumimoji="0" lang="en-US" alt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81" name="Text Box 18"/>
            <p:cNvSpPr txBox="1">
              <a:spLocks noChangeArrowheads="1"/>
            </p:cNvSpPr>
            <p:nvPr>
              <p:custDataLst>
                <p:tags r:id="rId12"/>
              </p:custDataLst>
            </p:nvPr>
          </p:nvSpPr>
          <p:spPr bwMode="auto">
            <a:xfrm flipH="1">
              <a:off x="2064" y="2553"/>
              <a:ext cx="14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a:t>
              </a:r>
            </a:p>
          </p:txBody>
        </p:sp>
        <p:sp>
          <p:nvSpPr>
            <p:cNvPr id="139282" name="Line 19"/>
            <p:cNvSpPr>
              <a:spLocks noChangeShapeType="1"/>
            </p:cNvSpPr>
            <p:nvPr>
              <p:custDataLst>
                <p:tags r:id="rId13"/>
              </p:custDataLst>
            </p:nvPr>
          </p:nvSpPr>
          <p:spPr bwMode="auto">
            <a:xfrm flipH="1" flipV="1">
              <a:off x="2090" y="2718"/>
              <a:ext cx="513" cy="289"/>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283" name="Oval 20"/>
            <p:cNvSpPr>
              <a:spLocks noChangeArrowheads="1"/>
            </p:cNvSpPr>
            <p:nvPr>
              <p:custDataLst>
                <p:tags r:id="rId14"/>
              </p:custDataLst>
            </p:nvPr>
          </p:nvSpPr>
          <p:spPr bwMode="auto">
            <a:xfrm>
              <a:off x="2742" y="2396"/>
              <a:ext cx="48" cy="48"/>
            </a:xfrm>
            <a:prstGeom prst="ellipse">
              <a:avLst/>
            </a:prstGeom>
            <a:solidFill>
              <a:srgbClr val="FF0000"/>
            </a:solidFill>
            <a:ln w="12700">
              <a:solidFill>
                <a:schemeClr val="hlink"/>
              </a:solidFill>
              <a:round/>
              <a:headEnd/>
              <a:tailEnd/>
            </a:ln>
          </p:spPr>
          <p:txBody>
            <a:bodyPr wrap="none" anchor="ct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9284" name="Text Box 21"/>
            <p:cNvSpPr txBox="1">
              <a:spLocks noChangeArrowheads="1"/>
            </p:cNvSpPr>
            <p:nvPr>
              <p:custDataLst>
                <p:tags r:id="rId15"/>
              </p:custDataLst>
            </p:nvPr>
          </p:nvSpPr>
          <p:spPr bwMode="auto">
            <a:xfrm flipH="1">
              <a:off x="2180" y="2793"/>
              <a:ext cx="19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p</a:t>
              </a:r>
            </a:p>
          </p:txBody>
        </p:sp>
        <p:sp>
          <p:nvSpPr>
            <p:cNvPr id="139285" name="Text Box 22"/>
            <p:cNvSpPr txBox="1">
              <a:spLocks noChangeArrowheads="1"/>
            </p:cNvSpPr>
            <p:nvPr>
              <p:custDataLst>
                <p:tags r:id="rId16"/>
              </p:custDataLst>
            </p:nvPr>
          </p:nvSpPr>
          <p:spPr bwMode="auto">
            <a:xfrm flipH="1">
              <a:off x="3393" y="2832"/>
              <a:ext cx="22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p’</a:t>
              </a:r>
            </a:p>
          </p:txBody>
        </p:sp>
        <p:sp>
          <p:nvSpPr>
            <p:cNvPr id="139286" name="Oval 23"/>
            <p:cNvSpPr>
              <a:spLocks noChangeArrowheads="1"/>
            </p:cNvSpPr>
            <p:nvPr>
              <p:custDataLst>
                <p:tags r:id="rId17"/>
              </p:custDataLst>
            </p:nvPr>
          </p:nvSpPr>
          <p:spPr bwMode="auto">
            <a:xfrm>
              <a:off x="2256" y="2800"/>
              <a:ext cx="48" cy="48"/>
            </a:xfrm>
            <a:prstGeom prst="ellipse">
              <a:avLst/>
            </a:prstGeom>
            <a:solidFill>
              <a:srgbClr val="FF0000"/>
            </a:solidFill>
            <a:ln w="12700">
              <a:solidFill>
                <a:schemeClr val="hlink"/>
              </a:solidFill>
              <a:round/>
              <a:headEnd/>
              <a:tailEnd/>
            </a:ln>
          </p:spPr>
          <p:txBody>
            <a:bodyPr wrap="none" anchor="ct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39287" name="Oval 24"/>
            <p:cNvSpPr>
              <a:spLocks noChangeArrowheads="1"/>
            </p:cNvSpPr>
            <p:nvPr>
              <p:custDataLst>
                <p:tags r:id="rId18"/>
              </p:custDataLst>
            </p:nvPr>
          </p:nvSpPr>
          <p:spPr bwMode="auto">
            <a:xfrm>
              <a:off x="3476" y="2840"/>
              <a:ext cx="48" cy="48"/>
            </a:xfrm>
            <a:prstGeom prst="ellipse">
              <a:avLst/>
            </a:prstGeom>
            <a:solidFill>
              <a:srgbClr val="FF0000"/>
            </a:solidFill>
            <a:ln w="12700">
              <a:solidFill>
                <a:schemeClr val="hlink"/>
              </a:solidFill>
              <a:round/>
              <a:headEnd/>
              <a:tailEnd/>
            </a:ln>
          </p:spPr>
          <p:txBody>
            <a:bodyPr wrap="none" anchor="ctr"/>
            <a:lstStyle>
              <a:lvl1pPr>
                <a:spcBef>
                  <a:spcPct val="20000"/>
                </a:spcBef>
                <a:defRPr sz="2400">
                  <a:solidFill>
                    <a:schemeClr val="tx1"/>
                  </a:solidFill>
                  <a:latin typeface="Arial" panose="020B0604020202020204" pitchFamily="34" charset="0"/>
                </a:defRPr>
              </a:lvl1pPr>
              <a:lvl2pPr marL="742950" indent="-285750">
                <a:spcBef>
                  <a:spcPct val="20000"/>
                </a:spcBef>
                <a:buChar char="•"/>
                <a:defRPr sz="2000">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sz="1600">
                  <a:solidFill>
                    <a:schemeClr val="tx1"/>
                  </a:solidFill>
                  <a:latin typeface="Arial" panose="020B0604020202020204" pitchFamily="34" charset="0"/>
                </a:defRPr>
              </a:lvl4pPr>
              <a:lvl5pPr marL="2057400" indent="-228600">
                <a:spcBef>
                  <a:spcPct val="20000"/>
                </a:spcBef>
                <a:buChar char="»"/>
                <a:defRPr sz="14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14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14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14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1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mc:AlternateContent xmlns:mc="http://schemas.openxmlformats.org/markup-compatibility/2006" xmlns:a14="http://schemas.microsoft.com/office/drawing/2010/main">
        <mc:Choice Requires="a14">
          <p:sp>
            <p:nvSpPr>
              <p:cNvPr id="2" name="Object 29">
                <a:extLst>
                  <a:ext uri="{FF2B5EF4-FFF2-40B4-BE49-F238E27FC236}">
                    <a16:creationId xmlns:a16="http://schemas.microsoft.com/office/drawing/2014/main" id="{8359C2C4-F186-2DA2-6AA9-0F5C9C5E2859}"/>
                  </a:ext>
                </a:extLst>
              </p:cNvPr>
              <p:cNvSpPr txBox="1">
                <a:spLocks/>
              </p:cNvSpPr>
              <p:nvPr/>
            </p:nvSpPr>
            <p:spPr bwMode="auto">
              <a:xfrm>
                <a:off x="3810000" y="4622799"/>
                <a:ext cx="5181600" cy="565150"/>
              </a:xfrm>
              <a:prstGeom prst="rect">
                <a:avLst/>
              </a:prstGeom>
              <a:noFill/>
            </p:spPr>
            <p:txBody>
              <a:bodyPr>
                <a:normAutofit/>
              </a:bodyPr>
              <a:lstStyle>
                <a:lvl1pPr marL="342900" indent="-342900" algn="l" rtl="0" eaLnBrk="0" fontAlgn="base" hangingPunct="0">
                  <a:spcBef>
                    <a:spcPct val="20000"/>
                  </a:spcBef>
                  <a:spcAft>
                    <a:spcPct val="0"/>
                  </a:spcAft>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sz="1600">
                    <a:solidFill>
                      <a:schemeClr val="tx1"/>
                    </a:solidFill>
                    <a:latin typeface="+mn-lt"/>
                  </a:defRPr>
                </a:lvl4pPr>
                <a:lvl5pPr marL="2057400" indent="-228600" algn="l" rtl="0" eaLnBrk="0" fontAlgn="base" hangingPunct="0">
                  <a:spcBef>
                    <a:spcPct val="20000"/>
                  </a:spcBef>
                  <a:spcAft>
                    <a:spcPct val="0"/>
                  </a:spcAft>
                  <a:buChar char="»"/>
                  <a:defRPr sz="1400">
                    <a:solidFill>
                      <a:schemeClr val="tx1"/>
                    </a:solidFill>
                    <a:latin typeface="+mn-lt"/>
                  </a:defRPr>
                </a:lvl5pPr>
                <a:lvl6pPr marL="2514600" indent="-228600" algn="l" rtl="0" eaLnBrk="0" fontAlgn="base" hangingPunct="0">
                  <a:spcBef>
                    <a:spcPct val="20000"/>
                  </a:spcBef>
                  <a:spcAft>
                    <a:spcPct val="0"/>
                  </a:spcAft>
                  <a:buChar char="»"/>
                  <a:defRPr sz="1400">
                    <a:solidFill>
                      <a:schemeClr val="tx1"/>
                    </a:solidFill>
                    <a:latin typeface="+mn-lt"/>
                  </a:defRPr>
                </a:lvl6pPr>
                <a:lvl7pPr marL="2971800" indent="-228600" algn="l" rtl="0" eaLnBrk="0" fontAlgn="base" hangingPunct="0">
                  <a:spcBef>
                    <a:spcPct val="20000"/>
                  </a:spcBef>
                  <a:spcAft>
                    <a:spcPct val="0"/>
                  </a:spcAft>
                  <a:buChar char="»"/>
                  <a:defRPr sz="1400">
                    <a:solidFill>
                      <a:schemeClr val="tx1"/>
                    </a:solidFill>
                    <a:latin typeface="+mn-lt"/>
                  </a:defRPr>
                </a:lvl7pPr>
                <a:lvl8pPr marL="3429000" indent="-228600" algn="l" rtl="0" eaLnBrk="0" fontAlgn="base" hangingPunct="0">
                  <a:spcBef>
                    <a:spcPct val="20000"/>
                  </a:spcBef>
                  <a:spcAft>
                    <a:spcPct val="0"/>
                  </a:spcAft>
                  <a:buChar char="»"/>
                  <a:defRPr sz="1400">
                    <a:solidFill>
                      <a:schemeClr val="tx1"/>
                    </a:solidFill>
                    <a:latin typeface="+mn-lt"/>
                  </a:defRPr>
                </a:lvl8pPr>
                <a:lvl9pPr marL="3886200" indent="-228600" algn="l" rtl="0" eaLnBrk="0" fontAlgn="base" hangingPunct="0">
                  <a:spcBef>
                    <a:spcPct val="20000"/>
                  </a:spcBef>
                  <a:spcAft>
                    <a:spcPct val="0"/>
                  </a:spcAft>
                  <a:buChar char="»"/>
                  <a:defRPr sz="14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14:m>
                  <m:oMathPara xmlns:m="http://schemas.openxmlformats.org/officeDocument/2006/math">
                    <m:oMathParaPr>
                      <m:jc m:val="left"/>
                    </m:oMathParaPr>
                    <m:oMath xmlns:m="http://schemas.openxmlformats.org/officeDocument/2006/math">
                      <m:sSup>
                        <m:sSupPr>
                          <m:ctrlPr>
                            <a:rPr kumimoji="0" lang="en-US" sz="2800" b="0" i="1" u="none" strike="noStrike" kern="0" cap="none" spc="0" normalizeH="0" baseline="0" noProof="0" smtClean="0">
                              <a:ln>
                                <a:noFill/>
                              </a:ln>
                              <a:solidFill>
                                <a:srgbClr val="000000"/>
                              </a:solidFill>
                              <a:effectLst/>
                              <a:uLnTx/>
                              <a:uFillTx/>
                              <a:latin typeface="Cambria Math" panose="02040503050406030204" pitchFamily="18" charset="0"/>
                              <a:ea typeface="+mn-ea"/>
                              <a:cs typeface="+mn-cs"/>
                            </a:rPr>
                          </m:ctrlPr>
                        </m:sSupPr>
                        <m:e>
                          <m:r>
                            <a:rPr kumimoji="0" lang="en-US" sz="2800" b="0" i="1" u="none" strike="noStrike" kern="0" cap="none" spc="0" normalizeH="0" baseline="0" noProof="0" smtClean="0">
                              <a:ln>
                                <a:noFill/>
                              </a:ln>
                              <a:solidFill>
                                <a:srgbClr val="000000"/>
                              </a:solidFill>
                              <a:effectLst/>
                              <a:uLnTx/>
                              <a:uFillTx/>
                              <a:latin typeface="Cambria Math" panose="02040503050406030204" pitchFamily="18" charset="0"/>
                              <a:ea typeface="+mn-ea"/>
                              <a:cs typeface="+mn-cs"/>
                            </a:rPr>
                            <m:t>𝑝</m:t>
                          </m:r>
                          <m:r>
                            <a:rPr kumimoji="0" lang="en-US" sz="2800" b="0" i="1" u="none" strike="noStrike" kern="0" cap="none" spc="0" normalizeH="0" baseline="0" noProof="0" smtClean="0">
                              <a:ln>
                                <a:noFill/>
                              </a:ln>
                              <a:solidFill>
                                <a:srgbClr val="000000"/>
                              </a:solidFill>
                              <a:effectLst/>
                              <a:uLnTx/>
                              <a:uFillTx/>
                              <a:latin typeface="Cambria Math" panose="02040503050406030204" pitchFamily="18" charset="0"/>
                              <a:ea typeface="+mn-ea"/>
                              <a:cs typeface="+mn-cs"/>
                            </a:rPr>
                            <m:t>′</m:t>
                          </m:r>
                        </m:e>
                        <m:sup>
                          <m:r>
                            <a:rPr kumimoji="0" lang="en-US" sz="2800" b="0" i="1" u="none" strike="noStrike" kern="0" cap="none" spc="0" normalizeH="0" baseline="0" noProof="0">
                              <a:ln>
                                <a:noFill/>
                              </a:ln>
                              <a:solidFill>
                                <a:srgbClr val="000000"/>
                              </a:solidFill>
                              <a:effectLst/>
                              <a:uLnTx/>
                              <a:uFillTx/>
                              <a:latin typeface="Cambria Math" panose="02040503050406030204" pitchFamily="18" charset="0"/>
                              <a:ea typeface="+mn-ea"/>
                              <a:cs typeface="+mn-cs"/>
                            </a:rPr>
                            <m:t>𝑇</m:t>
                          </m:r>
                        </m:sup>
                      </m:sSup>
                      <m:r>
                        <a:rPr kumimoji="0" lang="en-US" sz="2800" b="0" i="1" u="none" strike="noStrike" kern="0" cap="none" spc="0" normalizeH="0" baseline="0" noProof="0">
                          <a:ln>
                            <a:noFill/>
                          </a:ln>
                          <a:solidFill>
                            <a:srgbClr val="000000"/>
                          </a:solidFill>
                          <a:effectLst/>
                          <a:uLnTx/>
                          <a:uFillTx/>
                          <a:latin typeface="Cambria Math" panose="02040503050406030204" pitchFamily="18" charset="0"/>
                          <a:ea typeface="+mn-ea"/>
                          <a:cs typeface="+mn-cs"/>
                        </a:rPr>
                        <m:t>𝐹</m:t>
                      </m:r>
                      <m:r>
                        <a:rPr kumimoji="0" lang="en-US" sz="2800" b="0" i="1" u="none" strike="noStrike" kern="0" cap="none" spc="0" normalizeH="0" baseline="0" noProof="0" smtClean="0">
                          <a:ln>
                            <a:noFill/>
                          </a:ln>
                          <a:solidFill>
                            <a:srgbClr val="000000"/>
                          </a:solidFill>
                          <a:effectLst/>
                          <a:uLnTx/>
                          <a:uFillTx/>
                          <a:latin typeface="Cambria Math" panose="02040503050406030204" pitchFamily="18" charset="0"/>
                          <a:ea typeface="+mn-ea"/>
                          <a:cs typeface="+mn-cs"/>
                        </a:rPr>
                        <m:t>𝑝</m:t>
                      </m:r>
                      <m:r>
                        <a:rPr kumimoji="0" lang="en-US" sz="2800" b="0" i="1" u="none" strike="noStrike" kern="0" cap="none" spc="0" normalizeH="0" baseline="0" noProof="0">
                          <a:ln>
                            <a:noFill/>
                          </a:ln>
                          <a:solidFill>
                            <a:srgbClr val="000000"/>
                          </a:solidFill>
                          <a:effectLst/>
                          <a:uLnTx/>
                          <a:uFillTx/>
                          <a:latin typeface="Cambria Math" panose="02040503050406030204" pitchFamily="18" charset="0"/>
                          <a:ea typeface="+mn-ea"/>
                          <a:cs typeface="+mn-cs"/>
                        </a:rPr>
                        <m:t>=0</m:t>
                      </m:r>
                    </m:oMath>
                  </m:oMathPara>
                </a14:m>
                <a:endParaRPr kumimoji="0" lang="en-US" sz="2800" b="0" i="0" u="none" strike="noStrike" kern="0" cap="none" spc="0" normalizeH="0" baseline="0" noProof="0" dirty="0">
                  <a:ln>
                    <a:noFill/>
                  </a:ln>
                  <a:solidFill>
                    <a:srgbClr val="000000"/>
                  </a:solidFill>
                  <a:effectLst/>
                  <a:uLnTx/>
                  <a:uFillTx/>
                  <a:latin typeface="Arial"/>
                  <a:ea typeface="+mn-ea"/>
                  <a:cs typeface="+mn-cs"/>
                </a:endParaRPr>
              </a:p>
            </p:txBody>
          </p:sp>
        </mc:Choice>
        <mc:Fallback xmlns="">
          <p:sp>
            <p:nvSpPr>
              <p:cNvPr id="2" name="Object 29">
                <a:extLst>
                  <a:ext uri="{FF2B5EF4-FFF2-40B4-BE49-F238E27FC236}">
                    <a16:creationId xmlns:a16="http://schemas.microsoft.com/office/drawing/2014/main" id="{8359C2C4-F186-2DA2-6AA9-0F5C9C5E2859}"/>
                  </a:ext>
                </a:extLst>
              </p:cNvPr>
              <p:cNvSpPr txBox="1">
                <a:spLocks noRot="1" noChangeAspect="1" noMove="1" noResize="1" noEditPoints="1" noAdjustHandles="1" noChangeArrowheads="1" noChangeShapeType="1" noTextEdit="1"/>
              </p:cNvSpPr>
              <p:nvPr/>
            </p:nvSpPr>
            <p:spPr bwMode="auto">
              <a:xfrm>
                <a:off x="3810000" y="4622799"/>
                <a:ext cx="5181600" cy="565150"/>
              </a:xfrm>
              <a:prstGeom prst="rect">
                <a:avLst/>
              </a:prstGeom>
              <a:blipFill>
                <a:blip r:embed="rId25"/>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77839182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20E6C-B053-8074-A441-CCC0EB05503A}"/>
              </a:ext>
            </a:extLst>
          </p:cNvPr>
          <p:cNvSpPr>
            <a:spLocks noGrp="1"/>
          </p:cNvSpPr>
          <p:nvPr>
            <p:ph type="title"/>
          </p:nvPr>
        </p:nvSpPr>
        <p:spPr/>
        <p:txBody>
          <a:bodyPr/>
          <a:lstStyle/>
          <a:p>
            <a:r>
              <a:rPr lang="en-US" dirty="0" err="1"/>
              <a:t>Homography</a:t>
            </a:r>
            <a:r>
              <a:rPr lang="en-US" dirty="0"/>
              <a:t> vs Fundamental Matrix</a:t>
            </a:r>
          </a:p>
        </p:txBody>
      </p:sp>
      <p:sp>
        <p:nvSpPr>
          <p:cNvPr id="3" name="Content Placeholder 2">
            <a:extLst>
              <a:ext uri="{FF2B5EF4-FFF2-40B4-BE49-F238E27FC236}">
                <a16:creationId xmlns:a16="http://schemas.microsoft.com/office/drawing/2014/main" id="{332F551D-1839-79F0-0B2A-1BB91F5EE68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97313544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a:t>2D image transformations (reference table)</a:t>
            </a:r>
          </a:p>
        </p:txBody>
      </p:sp>
      <p:pic>
        <p:nvPicPr>
          <p:cNvPr id="31747" name="Picture 3"/>
          <p:cNvPicPr>
            <a:picLocks noChangeAspect="1" noChangeArrowheads="1"/>
          </p:cNvPicPr>
          <p:nvPr/>
        </p:nvPicPr>
        <p:blipFill>
          <a:blip r:embed="rId2" cstate="print"/>
          <a:srcRect l="23714" t="51855" r="14572" b="21048"/>
          <a:stretch>
            <a:fillRect/>
          </a:stretch>
        </p:blipFill>
        <p:spPr bwMode="auto">
          <a:xfrm>
            <a:off x="2667000" y="1371600"/>
            <a:ext cx="6477000" cy="2133600"/>
          </a:xfrm>
          <a:prstGeom prst="rect">
            <a:avLst/>
          </a:prstGeom>
          <a:noFill/>
          <a:ln w="9525">
            <a:noFill/>
            <a:miter lim="800000"/>
            <a:headEnd/>
            <a:tailEnd/>
          </a:ln>
        </p:spPr>
      </p:pic>
      <p:pic>
        <p:nvPicPr>
          <p:cNvPr id="31748" name="Picture 4"/>
          <p:cNvPicPr>
            <a:picLocks noChangeAspect="1" noChangeArrowheads="1"/>
          </p:cNvPicPr>
          <p:nvPr/>
        </p:nvPicPr>
        <p:blipFill>
          <a:blip r:embed="rId3" cstate="print"/>
          <a:srcRect l="6572" t="30191" r="4286" b="14952"/>
          <a:stretch>
            <a:fillRect/>
          </a:stretch>
        </p:blipFill>
        <p:spPr bwMode="auto">
          <a:xfrm>
            <a:off x="2933700" y="3657600"/>
            <a:ext cx="5943600" cy="2743200"/>
          </a:xfrm>
          <a:prstGeom prst="rect">
            <a:avLst/>
          </a:prstGeom>
          <a:noFill/>
          <a:ln w="9525">
            <a:noFill/>
            <a:miter lim="800000"/>
            <a:headEnd/>
            <a:tailEnd/>
          </a:ln>
        </p:spPr>
      </p:pic>
      <p:sp>
        <p:nvSpPr>
          <p:cNvPr id="2" name="TextBox 1"/>
          <p:cNvSpPr txBox="1"/>
          <p:nvPr/>
        </p:nvSpPr>
        <p:spPr>
          <a:xfrm>
            <a:off x="8686800" y="6396336"/>
            <a:ext cx="1981200" cy="461665"/>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err="1">
                <a:ln>
                  <a:noFill/>
                </a:ln>
                <a:solidFill>
                  <a:srgbClr val="C00000"/>
                </a:solidFill>
                <a:effectLst/>
                <a:uLnTx/>
                <a:uFillTx/>
                <a:latin typeface="Arial" charset="0"/>
                <a:ea typeface="+mn-ea"/>
                <a:cs typeface="+mn-cs"/>
              </a:rPr>
              <a:t>Szeliski</a:t>
            </a:r>
            <a:r>
              <a:rPr kumimoji="0" lang="en-US" sz="2400" b="0" i="0" u="none" strike="noStrike" kern="1200" cap="none" spc="0" normalizeH="0" baseline="0" noProof="0" dirty="0">
                <a:ln>
                  <a:noFill/>
                </a:ln>
                <a:solidFill>
                  <a:srgbClr val="C00000"/>
                </a:solidFill>
                <a:effectLst/>
                <a:uLnTx/>
                <a:uFillTx/>
                <a:latin typeface="Arial" charset="0"/>
                <a:ea typeface="+mn-ea"/>
                <a:cs typeface="+mn-cs"/>
              </a:rPr>
              <a:t> 2.1</a:t>
            </a:r>
          </a:p>
        </p:txBody>
      </p:sp>
    </p:spTree>
    <p:extLst>
      <p:ext uri="{BB962C8B-B14F-4D97-AF65-F5344CB8AC3E}">
        <p14:creationId xmlns:p14="http://schemas.microsoft.com/office/powerpoint/2010/main" val="27900250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Textbook 2.1.1</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6A585EC-33ED-4BDF-9A81-E70F1ABDFCA4}" type="slidenum">
              <a:rPr kumimoji="0" lang="en-US" sz="14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133</a:t>
            </a:fld>
            <a:endParaRPr kumimoji="0" lang="en-US" sz="14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pic>
        <p:nvPicPr>
          <p:cNvPr id="5" name="Picture 4"/>
          <p:cNvPicPr>
            <a:picLocks noChangeAspect="1"/>
          </p:cNvPicPr>
          <p:nvPr/>
        </p:nvPicPr>
        <p:blipFill>
          <a:blip r:embed="rId2"/>
          <a:stretch>
            <a:fillRect/>
          </a:stretch>
        </p:blipFill>
        <p:spPr>
          <a:xfrm>
            <a:off x="335586" y="853929"/>
            <a:ext cx="11520828" cy="5427128"/>
          </a:xfrm>
          <a:prstGeom prst="rect">
            <a:avLst/>
          </a:prstGeom>
        </p:spPr>
      </p:pic>
    </p:spTree>
    <p:extLst>
      <p:ext uri="{BB962C8B-B14F-4D97-AF65-F5344CB8AC3E}">
        <p14:creationId xmlns:p14="http://schemas.microsoft.com/office/powerpoint/2010/main" val="3769932008"/>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52C-02A0-CDA8-A4BD-7FAB371F301A}"/>
              </a:ext>
            </a:extLst>
          </p:cNvPr>
          <p:cNvSpPr>
            <a:spLocks noGrp="1"/>
          </p:cNvSpPr>
          <p:nvPr>
            <p:ph type="title"/>
          </p:nvPr>
        </p:nvSpPr>
        <p:spPr/>
        <p:txBody>
          <a:bodyPr/>
          <a:lstStyle/>
          <a:p>
            <a:r>
              <a:rPr lang="en-US" dirty="0" err="1"/>
              <a:t>Homography</a:t>
            </a:r>
            <a:r>
              <a:rPr lang="en-US" dirty="0"/>
              <a:t> vs Fundamental Matrix</a:t>
            </a:r>
          </a:p>
        </p:txBody>
      </p:sp>
      <p:sp>
        <p:nvSpPr>
          <p:cNvPr id="3" name="Content Placeholder 2">
            <a:extLst>
              <a:ext uri="{FF2B5EF4-FFF2-40B4-BE49-F238E27FC236}">
                <a16:creationId xmlns:a16="http://schemas.microsoft.com/office/drawing/2014/main" id="{CF3C58DD-ED64-F6AB-909A-073F2E47567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2DDBE82-EFB8-AA96-0851-C3C3812FF769}"/>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6A585EC-33ED-4BDF-9A81-E70F1ABDFCA4}" type="slidenum">
              <a:rPr kumimoji="0" lang="en-US" sz="14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134</a:t>
            </a:fld>
            <a:endParaRPr kumimoji="0" lang="en-US" sz="14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pic>
        <p:nvPicPr>
          <p:cNvPr id="6" name="Picture 5">
            <a:extLst>
              <a:ext uri="{FF2B5EF4-FFF2-40B4-BE49-F238E27FC236}">
                <a16:creationId xmlns:a16="http://schemas.microsoft.com/office/drawing/2014/main" id="{830B2767-0227-AC9E-10EB-50E03E1353B6}"/>
              </a:ext>
            </a:extLst>
          </p:cNvPr>
          <p:cNvPicPr>
            <a:picLocks noChangeAspect="1"/>
          </p:cNvPicPr>
          <p:nvPr/>
        </p:nvPicPr>
        <p:blipFill>
          <a:blip r:embed="rId2"/>
          <a:stretch>
            <a:fillRect/>
          </a:stretch>
        </p:blipFill>
        <p:spPr>
          <a:xfrm>
            <a:off x="-37343" y="4110963"/>
            <a:ext cx="12192000" cy="1807405"/>
          </a:xfrm>
          <a:prstGeom prst="rect">
            <a:avLst/>
          </a:prstGeom>
        </p:spPr>
      </p:pic>
      <p:pic>
        <p:nvPicPr>
          <p:cNvPr id="8" name="Picture 7">
            <a:extLst>
              <a:ext uri="{FF2B5EF4-FFF2-40B4-BE49-F238E27FC236}">
                <a16:creationId xmlns:a16="http://schemas.microsoft.com/office/drawing/2014/main" id="{39A72201-F7A1-18EC-3684-0B31E766D8CF}"/>
              </a:ext>
            </a:extLst>
          </p:cNvPr>
          <p:cNvPicPr>
            <a:picLocks noChangeAspect="1"/>
          </p:cNvPicPr>
          <p:nvPr/>
        </p:nvPicPr>
        <p:blipFill>
          <a:blip r:embed="rId3"/>
          <a:stretch>
            <a:fillRect/>
          </a:stretch>
        </p:blipFill>
        <p:spPr>
          <a:xfrm>
            <a:off x="990600" y="1371600"/>
            <a:ext cx="9179829" cy="1955418"/>
          </a:xfrm>
          <a:prstGeom prst="rect">
            <a:avLst/>
          </a:prstGeom>
        </p:spPr>
      </p:pic>
    </p:spTree>
    <p:extLst>
      <p:ext uri="{BB962C8B-B14F-4D97-AF65-F5344CB8AC3E}">
        <p14:creationId xmlns:p14="http://schemas.microsoft.com/office/powerpoint/2010/main" val="393925370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scale of algorithm name quality</a:t>
            </a:r>
          </a:p>
        </p:txBody>
      </p:sp>
      <p:sp>
        <p:nvSpPr>
          <p:cNvPr id="4" name="Up-Down Arrow 3"/>
          <p:cNvSpPr/>
          <p:nvPr/>
        </p:nvSpPr>
        <p:spPr>
          <a:xfrm>
            <a:off x="2438400" y="1524000"/>
            <a:ext cx="457200" cy="47244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5" name="TextBox 4"/>
          <p:cNvSpPr txBox="1"/>
          <p:nvPr/>
        </p:nvSpPr>
        <p:spPr>
          <a:xfrm>
            <a:off x="1295400" y="1600201"/>
            <a:ext cx="1143000" cy="461665"/>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better</a:t>
            </a:r>
          </a:p>
        </p:txBody>
      </p:sp>
      <p:sp>
        <p:nvSpPr>
          <p:cNvPr id="6" name="TextBox 5"/>
          <p:cNvSpPr txBox="1"/>
          <p:nvPr/>
        </p:nvSpPr>
        <p:spPr>
          <a:xfrm>
            <a:off x="1295400" y="5638801"/>
            <a:ext cx="1143000" cy="461665"/>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worse</a:t>
            </a:r>
          </a:p>
        </p:txBody>
      </p:sp>
      <p:sp>
        <p:nvSpPr>
          <p:cNvPr id="7" name="TextBox 6"/>
          <p:cNvSpPr txBox="1"/>
          <p:nvPr/>
        </p:nvSpPr>
        <p:spPr>
          <a:xfrm>
            <a:off x="3581401" y="1619366"/>
            <a:ext cx="1888067"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RANSAC</a:t>
            </a:r>
          </a:p>
        </p:txBody>
      </p:sp>
      <p:sp>
        <p:nvSpPr>
          <p:cNvPr id="8" name="TextBox 7"/>
          <p:cNvSpPr txBox="1"/>
          <p:nvPr/>
        </p:nvSpPr>
        <p:spPr>
          <a:xfrm>
            <a:off x="3581401" y="5617866"/>
            <a:ext cx="3386667"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Dynamic Programming</a:t>
            </a:r>
          </a:p>
        </p:txBody>
      </p:sp>
      <p:sp>
        <p:nvSpPr>
          <p:cNvPr id="9" name="TextBox 8"/>
          <p:cNvSpPr txBox="1"/>
          <p:nvPr/>
        </p:nvSpPr>
        <p:spPr>
          <a:xfrm>
            <a:off x="3581401" y="5105401"/>
            <a:ext cx="4580467"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Essential and Fundamental Matrix</a:t>
            </a:r>
          </a:p>
        </p:txBody>
      </p:sp>
      <p:sp>
        <p:nvSpPr>
          <p:cNvPr id="10" name="TextBox 9"/>
          <p:cNvSpPr txBox="1"/>
          <p:nvPr/>
        </p:nvSpPr>
        <p:spPr>
          <a:xfrm>
            <a:off x="3581400" y="2195753"/>
            <a:ext cx="1066800"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SIFT</a:t>
            </a:r>
          </a:p>
        </p:txBody>
      </p:sp>
      <p:sp>
        <p:nvSpPr>
          <p:cNvPr id="11" name="TextBox 10"/>
          <p:cNvSpPr txBox="1"/>
          <p:nvPr/>
        </p:nvSpPr>
        <p:spPr>
          <a:xfrm>
            <a:off x="3581401" y="2772140"/>
            <a:ext cx="2116667"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Deep Learning</a:t>
            </a:r>
          </a:p>
        </p:txBody>
      </p:sp>
      <p:sp>
        <p:nvSpPr>
          <p:cNvPr id="12" name="TextBox 11"/>
          <p:cNvSpPr txBox="1"/>
          <p:nvPr/>
        </p:nvSpPr>
        <p:spPr>
          <a:xfrm>
            <a:off x="3581400" y="4592936"/>
            <a:ext cx="3048000"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Neural Networks</a:t>
            </a:r>
          </a:p>
        </p:txBody>
      </p:sp>
      <p:sp>
        <p:nvSpPr>
          <p:cNvPr id="13" name="TextBox 12"/>
          <p:cNvSpPr txBox="1"/>
          <p:nvPr/>
        </p:nvSpPr>
        <p:spPr>
          <a:xfrm>
            <a:off x="3581400" y="3694081"/>
            <a:ext cx="3048000"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Optical Flow</a:t>
            </a:r>
          </a:p>
        </p:txBody>
      </p:sp>
      <p:sp>
        <p:nvSpPr>
          <p:cNvPr id="14" name="TextBox 13"/>
          <p:cNvSpPr txBox="1"/>
          <p:nvPr/>
        </p:nvSpPr>
        <p:spPr>
          <a:xfrm>
            <a:off x="3581400" y="4105871"/>
            <a:ext cx="3048000"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charset="0"/>
                <a:ea typeface="+mn-ea"/>
                <a:cs typeface="+mn-cs"/>
              </a:rPr>
              <a:t>Hough Transform</a:t>
            </a:r>
          </a:p>
        </p:txBody>
      </p:sp>
    </p:spTree>
    <p:extLst>
      <p:ext uri="{BB962C8B-B14F-4D97-AF65-F5344CB8AC3E}">
        <p14:creationId xmlns:p14="http://schemas.microsoft.com/office/powerpoint/2010/main" val="558701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Lst>
  </p:timing>
</p:sld>
</file>

<file path=ppt/slides/slide1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 class written Quiz format</a:t>
            </a:r>
          </a:p>
        </p:txBody>
      </p:sp>
      <p:sp>
        <p:nvSpPr>
          <p:cNvPr id="3" name="Content Placeholder 2"/>
          <p:cNvSpPr>
            <a:spLocks noGrp="1"/>
          </p:cNvSpPr>
          <p:nvPr>
            <p:ph idx="1"/>
          </p:nvPr>
        </p:nvSpPr>
        <p:spPr/>
        <p:txBody>
          <a:bodyPr/>
          <a:lstStyle/>
          <a:p>
            <a:r>
              <a:rPr lang="en-US" dirty="0"/>
              <a:t>15 to 20 short answer or multiple-choice questions</a:t>
            </a:r>
          </a:p>
          <a:p>
            <a:r>
              <a:rPr lang="en-US" dirty="0"/>
              <a:t>Typically can be done in half an hour</a:t>
            </a:r>
          </a:p>
          <a:p>
            <a:r>
              <a:rPr lang="en-US" dirty="0"/>
              <a:t>No calculators needed</a:t>
            </a:r>
          </a:p>
          <a:p>
            <a:r>
              <a:rPr lang="en-US" dirty="0"/>
              <a:t>Closed book</a:t>
            </a:r>
          </a:p>
          <a:p>
            <a:r>
              <a:rPr lang="en-US" dirty="0"/>
              <a:t>Only covers material discussed in class, not book. But the book is still a useful resource</a:t>
            </a:r>
          </a:p>
          <a:p>
            <a:r>
              <a:rPr lang="en-US" dirty="0"/>
              <a:t>Covers all material through the quiz date</a:t>
            </a:r>
          </a:p>
        </p:txBody>
      </p:sp>
    </p:spTree>
    <p:extLst>
      <p:ext uri="{BB962C8B-B14F-4D97-AF65-F5344CB8AC3E}">
        <p14:creationId xmlns:p14="http://schemas.microsoft.com/office/powerpoint/2010/main" val="132177745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7-point algorithm</a:t>
            </a:r>
          </a:p>
        </p:txBody>
      </p:sp>
      <p:pic>
        <p:nvPicPr>
          <p:cNvPr id="268290" name="Picture 2"/>
          <p:cNvPicPr>
            <a:picLocks noChangeAspect="1" noChangeArrowheads="1"/>
          </p:cNvPicPr>
          <p:nvPr/>
        </p:nvPicPr>
        <p:blipFill>
          <a:blip r:embed="rId2" cstate="print"/>
          <a:srcRect/>
          <a:stretch>
            <a:fillRect/>
          </a:stretch>
        </p:blipFill>
        <p:spPr bwMode="auto">
          <a:xfrm>
            <a:off x="2057400" y="990600"/>
            <a:ext cx="8217226" cy="4724400"/>
          </a:xfrm>
          <a:prstGeom prst="rect">
            <a:avLst/>
          </a:prstGeom>
          <a:noFill/>
          <a:ln w="9525">
            <a:noFill/>
            <a:miter lim="800000"/>
            <a:headEnd/>
            <a:tailEnd/>
          </a:ln>
        </p:spPr>
      </p:pic>
      <p:sp>
        <p:nvSpPr>
          <p:cNvPr id="10" name="TextBox 9"/>
          <p:cNvSpPr txBox="1"/>
          <p:nvPr/>
        </p:nvSpPr>
        <p:spPr>
          <a:xfrm>
            <a:off x="2362200" y="5715000"/>
            <a:ext cx="7620000" cy="70788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Faster (need fewer points) and could be more robust (fewer points), but also need to check for degenerate cases</a:t>
            </a:r>
          </a:p>
        </p:txBody>
      </p:sp>
    </p:spTree>
    <p:extLst>
      <p:ext uri="{BB962C8B-B14F-4D97-AF65-F5344CB8AC3E}">
        <p14:creationId xmlns:p14="http://schemas.microsoft.com/office/powerpoint/2010/main" val="2615283247"/>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“Gold standard” algorithm</a:t>
            </a:r>
          </a:p>
        </p:txBody>
      </p:sp>
      <p:sp>
        <p:nvSpPr>
          <p:cNvPr id="3" name="Content Placeholder 2"/>
          <p:cNvSpPr>
            <a:spLocks noGrp="1"/>
          </p:cNvSpPr>
          <p:nvPr>
            <p:ph idx="1"/>
          </p:nvPr>
        </p:nvSpPr>
        <p:spPr/>
        <p:txBody>
          <a:bodyPr/>
          <a:lstStyle/>
          <a:p>
            <a:r>
              <a:rPr lang="en-US" dirty="0"/>
              <a:t>Use 8-point algorithm to get initial value of F</a:t>
            </a:r>
          </a:p>
          <a:p>
            <a:r>
              <a:rPr lang="en-US" dirty="0"/>
              <a:t>Use F to solve for P and P’ (discussed later)</a:t>
            </a:r>
          </a:p>
          <a:p>
            <a:r>
              <a:rPr lang="en-US" dirty="0"/>
              <a:t>Jointly solve for 3d points </a:t>
            </a:r>
            <a:r>
              <a:rPr lang="en-US" b="1" dirty="0"/>
              <a:t>X</a:t>
            </a:r>
            <a:r>
              <a:rPr lang="en-US" dirty="0"/>
              <a:t> and </a:t>
            </a:r>
            <a:r>
              <a:rPr lang="en-US" b="1" dirty="0"/>
              <a:t>F </a:t>
            </a:r>
            <a:r>
              <a:rPr lang="en-US" dirty="0"/>
              <a:t>that minimize the squared re-projection error</a:t>
            </a:r>
          </a:p>
          <a:p>
            <a:endParaRPr lang="en-US" dirty="0"/>
          </a:p>
        </p:txBody>
      </p:sp>
      <p:grpSp>
        <p:nvGrpSpPr>
          <p:cNvPr id="4" name="Group 14"/>
          <p:cNvGrpSpPr>
            <a:grpSpLocks noChangeAspect="1"/>
          </p:cNvGrpSpPr>
          <p:nvPr/>
        </p:nvGrpSpPr>
        <p:grpSpPr bwMode="auto">
          <a:xfrm>
            <a:off x="3962400" y="3352800"/>
            <a:ext cx="4495800" cy="2604896"/>
            <a:chOff x="1676400" y="762000"/>
            <a:chExt cx="5457825" cy="3162300"/>
          </a:xfrm>
        </p:grpSpPr>
        <p:grpSp>
          <p:nvGrpSpPr>
            <p:cNvPr id="5" name="Group 10"/>
            <p:cNvGrpSpPr>
              <a:grpSpLocks/>
            </p:cNvGrpSpPr>
            <p:nvPr/>
          </p:nvGrpSpPr>
          <p:grpSpPr bwMode="auto">
            <a:xfrm>
              <a:off x="1676400" y="762000"/>
              <a:ext cx="5457825" cy="3162300"/>
              <a:chOff x="1676400" y="762000"/>
              <a:chExt cx="5457825" cy="3162300"/>
            </a:xfrm>
          </p:grpSpPr>
          <p:pic>
            <p:nvPicPr>
              <p:cNvPr id="7" name="Picture 2"/>
              <p:cNvPicPr>
                <a:picLocks noChangeAspect="1" noChangeArrowheads="1"/>
              </p:cNvPicPr>
              <p:nvPr/>
            </p:nvPicPr>
            <p:blipFill>
              <a:blip r:embed="rId2" cstate="print"/>
              <a:srcRect/>
              <a:stretch>
                <a:fillRect/>
              </a:stretch>
            </p:blipFill>
            <p:spPr bwMode="auto">
              <a:xfrm>
                <a:off x="1676400" y="762000"/>
                <a:ext cx="5457825" cy="3162300"/>
              </a:xfrm>
              <a:prstGeom prst="rect">
                <a:avLst/>
              </a:prstGeom>
              <a:noFill/>
              <a:ln w="9525">
                <a:noFill/>
                <a:miter lim="800000"/>
                <a:headEnd/>
                <a:tailEnd/>
              </a:ln>
            </p:spPr>
          </p:pic>
          <p:sp>
            <p:nvSpPr>
              <p:cNvPr id="8" name="TextBox 4"/>
              <p:cNvSpPr txBox="1">
                <a:spLocks noChangeArrowheads="1"/>
              </p:cNvSpPr>
              <p:nvPr/>
            </p:nvSpPr>
            <p:spPr bwMode="auto">
              <a:xfrm>
                <a:off x="4597051" y="951977"/>
                <a:ext cx="410999" cy="448363"/>
              </a:xfrm>
              <a:prstGeom prst="rect">
                <a:avLst/>
              </a:prstGeom>
              <a:solidFill>
                <a:schemeClr val="bg1"/>
              </a:solid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charset="0"/>
                    <a:ea typeface="+mn-ea"/>
                    <a:cs typeface="+mn-cs"/>
                  </a:rPr>
                  <a:t>X</a:t>
                </a:r>
              </a:p>
            </p:txBody>
          </p:sp>
          <p:sp>
            <p:nvSpPr>
              <p:cNvPr id="9" name="Rounded Rectangle 8"/>
              <p:cNvSpPr/>
              <p:nvPr/>
            </p:nvSpPr>
            <p:spPr>
              <a:xfrm>
                <a:off x="2870200" y="24003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Rounded Rectangle 9"/>
              <p:cNvSpPr/>
              <p:nvPr/>
            </p:nvSpPr>
            <p:spPr>
              <a:xfrm>
                <a:off x="5778500" y="2387600"/>
                <a:ext cx="1524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5"/>
              <p:cNvSpPr txBox="1">
                <a:spLocks noChangeArrowheads="1"/>
              </p:cNvSpPr>
              <p:nvPr/>
            </p:nvSpPr>
            <p:spPr bwMode="auto">
              <a:xfrm>
                <a:off x="2819400" y="2286001"/>
                <a:ext cx="348726" cy="410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charset="0"/>
                    <a:ea typeface="+mn-ea"/>
                    <a:cs typeface="+mn-cs"/>
                  </a:rPr>
                  <a:t>x</a:t>
                </a:r>
              </a:p>
            </p:txBody>
          </p:sp>
          <p:sp>
            <p:nvSpPr>
              <p:cNvPr id="12" name="TextBox 9"/>
              <p:cNvSpPr txBox="1">
                <a:spLocks noChangeArrowheads="1"/>
              </p:cNvSpPr>
              <p:nvPr/>
            </p:nvSpPr>
            <p:spPr bwMode="auto">
              <a:xfrm>
                <a:off x="5740052" y="2286001"/>
                <a:ext cx="395431" cy="410999"/>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charset="0"/>
                    <a:ea typeface="+mn-ea"/>
                    <a:cs typeface="+mn-cs"/>
                  </a:rPr>
                  <a:t>x'</a:t>
                </a:r>
              </a:p>
            </p:txBody>
          </p:sp>
        </p:grpSp>
        <p:sp>
          <p:nvSpPr>
            <p:cNvPr id="6" name="Rounded Rectangle 5"/>
            <p:cNvSpPr/>
            <p:nvPr/>
          </p:nvSpPr>
          <p:spPr>
            <a:xfrm>
              <a:off x="2819400" y="2400300"/>
              <a:ext cx="76200" cy="1524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13" name="TextBox 12"/>
          <p:cNvSpPr txBox="1"/>
          <p:nvPr/>
        </p:nvSpPr>
        <p:spPr>
          <a:xfrm>
            <a:off x="2362200" y="6248400"/>
            <a:ext cx="7524368"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See Algorithm 11.2 and Algorithm 11.3 in HZ (pages 284-285) for details</a:t>
            </a:r>
          </a:p>
        </p:txBody>
      </p:sp>
    </p:spTree>
    <p:extLst>
      <p:ext uri="{BB962C8B-B14F-4D97-AF65-F5344CB8AC3E}">
        <p14:creationId xmlns:p14="http://schemas.microsoft.com/office/powerpoint/2010/main" val="255576081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3" name="Rectangle 6"/>
          <p:cNvSpPr>
            <a:spLocks noGrp="1" noChangeArrowheads="1"/>
          </p:cNvSpPr>
          <p:nvPr>
            <p:ph type="title"/>
          </p:nvPr>
        </p:nvSpPr>
        <p:spPr/>
        <p:txBody>
          <a:bodyPr/>
          <a:lstStyle/>
          <a:p>
            <a:r>
              <a:rPr lang="en-US"/>
              <a:t>Comparison of estimation algorithms</a:t>
            </a:r>
          </a:p>
        </p:txBody>
      </p:sp>
      <p:graphicFrame>
        <p:nvGraphicFramePr>
          <p:cNvPr id="10242" name="Object 5"/>
          <p:cNvGraphicFramePr>
            <a:graphicFrameLocks noGrp="1" noChangeAspect="1"/>
          </p:cNvGraphicFramePr>
          <p:nvPr>
            <p:ph idx="1"/>
          </p:nvPr>
        </p:nvGraphicFramePr>
        <p:xfrm>
          <a:off x="3848100" y="914400"/>
          <a:ext cx="4533900" cy="4533900"/>
        </p:xfrm>
        <a:graphic>
          <a:graphicData uri="http://schemas.openxmlformats.org/presentationml/2006/ole">
            <mc:AlternateContent xmlns:mc="http://schemas.openxmlformats.org/markup-compatibility/2006">
              <mc:Choice xmlns:v="urn:schemas-microsoft-com:vml" Requires="v">
                <p:oleObj name="Image" r:id="rId3" imgW="7250794" imgH="7250794" progId="">
                  <p:embed/>
                </p:oleObj>
              </mc:Choice>
              <mc:Fallback>
                <p:oleObj name="Image" r:id="rId3" imgW="7250794" imgH="7250794" progId="">
                  <p:embed/>
                  <p:pic>
                    <p:nvPicPr>
                      <p:cNvPr id="10242"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8100" y="914400"/>
                        <a:ext cx="4533900" cy="453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645234" name="Group 114"/>
          <p:cNvGraphicFramePr>
            <a:graphicFrameLocks noGrp="1"/>
          </p:cNvGraphicFramePr>
          <p:nvPr/>
        </p:nvGraphicFramePr>
        <p:xfrm>
          <a:off x="1981200" y="5638800"/>
          <a:ext cx="8229600" cy="1027114"/>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984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8-point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Normalized 8-point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Nonlinear least squares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06388">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Av. Dist.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2.33 pixels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0.92 pixel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0.86 pixel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222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Av. Dist.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2.18 pixels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0.85 pixel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rPr>
                        <a:t>0.80 pixel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9583300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01" name="Title 6"/>
          <p:cNvSpPr>
            <a:spLocks noGrp="1"/>
          </p:cNvSpPr>
          <p:nvPr>
            <p:ph type="title"/>
          </p:nvPr>
        </p:nvSpPr>
        <p:spPr/>
        <p:txBody>
          <a:bodyPr>
            <a:normAutofit fontScale="90000"/>
          </a:bodyPr>
          <a:lstStyle/>
          <a:p>
            <a:pPr>
              <a:defRPr/>
            </a:pPr>
            <a:r>
              <a:rPr lang="en-US" dirty="0"/>
              <a:t>We can get projection matrices P and P’ up to a projective ambiguity</a:t>
            </a:r>
          </a:p>
        </p:txBody>
      </p:sp>
      <p:sp>
        <p:nvSpPr>
          <p:cNvPr id="8" name="Content Placeholder 7"/>
          <p:cNvSpPr>
            <a:spLocks noGrp="1"/>
          </p:cNvSpPr>
          <p:nvPr>
            <p:ph idx="1"/>
          </p:nvPr>
        </p:nvSpPr>
        <p:spPr/>
        <p:txBody>
          <a:bodyPr>
            <a:normAutofit/>
          </a:bodyPr>
          <a:lstStyle/>
          <a:p>
            <a:pPr>
              <a:defRPr/>
            </a:pPr>
            <a:endParaRPr lang="en-US" dirty="0"/>
          </a:p>
          <a:p>
            <a:pPr>
              <a:defRPr/>
            </a:pPr>
            <a:endParaRPr lang="en-US" dirty="0"/>
          </a:p>
          <a:p>
            <a:pPr>
              <a:defRPr/>
            </a:pPr>
            <a:endParaRPr lang="en-US" dirty="0"/>
          </a:p>
          <a:p>
            <a:pPr>
              <a:defRPr/>
            </a:pPr>
            <a:endParaRPr lang="en-US" dirty="0"/>
          </a:p>
          <a:p>
            <a:pPr>
              <a:defRPr/>
            </a:pPr>
            <a:endParaRPr lang="en-US" dirty="0">
              <a:hlinkClick r:id="rId2"/>
            </a:endParaRPr>
          </a:p>
          <a:p>
            <a:pPr>
              <a:buNone/>
              <a:defRPr/>
            </a:pPr>
            <a:r>
              <a:rPr lang="en-US" dirty="0"/>
              <a:t>	</a:t>
            </a:r>
            <a:r>
              <a:rPr lang="en-US" dirty="0">
                <a:hlinkClick r:id="rId2"/>
              </a:rPr>
              <a:t>Code</a:t>
            </a:r>
            <a:r>
              <a:rPr lang="en-US" dirty="0"/>
              <a:t>:</a:t>
            </a:r>
          </a:p>
          <a:p>
            <a:pPr>
              <a:buFont typeface="Arial" charset="0"/>
              <a:buNone/>
              <a:defRPr/>
            </a:pPr>
            <a:r>
              <a:rPr lang="en-US" sz="2200" dirty="0"/>
              <a:t>	</a:t>
            </a:r>
            <a:r>
              <a:rPr lang="en-US" sz="2200" dirty="0">
                <a:latin typeface="Courier New" pitchFamily="49" charset="0"/>
                <a:cs typeface="Courier New" pitchFamily="49" charset="0"/>
              </a:rPr>
              <a:t>function P = </a:t>
            </a:r>
            <a:r>
              <a:rPr lang="en-US" sz="2200" dirty="0" err="1">
                <a:latin typeface="Courier New" pitchFamily="49" charset="0"/>
                <a:cs typeface="Courier New" pitchFamily="49" charset="0"/>
              </a:rPr>
              <a:t>vgg_P_from_F</a:t>
            </a:r>
            <a:r>
              <a:rPr lang="en-US" sz="2200" dirty="0">
                <a:latin typeface="Courier New" pitchFamily="49" charset="0"/>
                <a:cs typeface="Courier New" pitchFamily="49" charset="0"/>
              </a:rPr>
              <a:t>(F)</a:t>
            </a:r>
          </a:p>
          <a:p>
            <a:pPr>
              <a:buFont typeface="Arial" charset="0"/>
              <a:buNone/>
              <a:defRPr/>
            </a:pPr>
            <a:r>
              <a:rPr lang="en-US" sz="2200" dirty="0">
                <a:latin typeface="Courier New" pitchFamily="49" charset="0"/>
                <a:cs typeface="Courier New" pitchFamily="49" charset="0"/>
              </a:rPr>
              <a:t>	[U,S,V] = </a:t>
            </a:r>
            <a:r>
              <a:rPr lang="en-US" sz="2200" dirty="0" err="1">
                <a:latin typeface="Courier New" pitchFamily="49" charset="0"/>
                <a:cs typeface="Courier New" pitchFamily="49" charset="0"/>
              </a:rPr>
              <a:t>svd</a:t>
            </a:r>
            <a:r>
              <a:rPr lang="en-US" sz="2200" dirty="0">
                <a:latin typeface="Courier New" pitchFamily="49" charset="0"/>
                <a:cs typeface="Courier New" pitchFamily="49" charset="0"/>
              </a:rPr>
              <a:t>(F);</a:t>
            </a:r>
          </a:p>
          <a:p>
            <a:pPr>
              <a:buFont typeface="Arial" charset="0"/>
              <a:buNone/>
              <a:defRPr/>
            </a:pPr>
            <a:r>
              <a:rPr lang="en-US" sz="2200" dirty="0">
                <a:latin typeface="Courier New" pitchFamily="49" charset="0"/>
                <a:cs typeface="Courier New" pitchFamily="49" charset="0"/>
              </a:rPr>
              <a:t>	e = U(:,3);</a:t>
            </a:r>
          </a:p>
          <a:p>
            <a:pPr>
              <a:buFont typeface="Arial" charset="0"/>
              <a:buNone/>
              <a:defRPr/>
            </a:pPr>
            <a:r>
              <a:rPr lang="en-US" sz="2200" dirty="0">
                <a:latin typeface="Courier New" pitchFamily="49" charset="0"/>
                <a:cs typeface="Courier New" pitchFamily="49" charset="0"/>
              </a:rPr>
              <a:t>	P = [-</a:t>
            </a:r>
            <a:r>
              <a:rPr lang="en-US" sz="2200" dirty="0" err="1">
                <a:latin typeface="Courier New" pitchFamily="49" charset="0"/>
                <a:cs typeface="Courier New" pitchFamily="49" charset="0"/>
              </a:rPr>
              <a:t>vgg_contreps</a:t>
            </a:r>
            <a:r>
              <a:rPr lang="en-US" sz="2200" dirty="0">
                <a:latin typeface="Courier New" pitchFamily="49" charset="0"/>
                <a:cs typeface="Courier New" pitchFamily="49" charset="0"/>
              </a:rPr>
              <a:t>(e)*F e];</a:t>
            </a:r>
          </a:p>
          <a:p>
            <a:pPr>
              <a:defRPr/>
            </a:pPr>
            <a:endParaRPr lang="en-US" dirty="0"/>
          </a:p>
        </p:txBody>
      </p:sp>
      <p:graphicFrame>
        <p:nvGraphicFramePr>
          <p:cNvPr id="15366" name="Object 3"/>
          <p:cNvGraphicFramePr>
            <a:graphicFrameLocks noChangeAspect="1"/>
          </p:cNvGraphicFramePr>
          <p:nvPr/>
        </p:nvGraphicFramePr>
        <p:xfrm>
          <a:off x="2438401" y="2514601"/>
          <a:ext cx="1635125" cy="588963"/>
        </p:xfrm>
        <a:graphic>
          <a:graphicData uri="http://schemas.openxmlformats.org/presentationml/2006/ole">
            <mc:AlternateContent xmlns:mc="http://schemas.openxmlformats.org/markup-compatibility/2006">
              <mc:Choice xmlns:v="urn:schemas-microsoft-com:vml" Requires="v">
                <p:oleObj name="Equation" r:id="rId3" imgW="596880" imgH="215640" progId="Equation.3">
                  <p:embed/>
                </p:oleObj>
              </mc:Choice>
              <mc:Fallback>
                <p:oleObj name="Equation" r:id="rId3" imgW="596880" imgH="215640" progId="Equation.3">
                  <p:embed/>
                  <p:pic>
                    <p:nvPicPr>
                      <p:cNvPr id="1536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8401" y="2514601"/>
                        <a:ext cx="1635125" cy="588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 name="Object 3"/>
          <p:cNvGraphicFramePr>
            <a:graphicFrameLocks noChangeAspect="1"/>
          </p:cNvGraphicFramePr>
          <p:nvPr/>
        </p:nvGraphicFramePr>
        <p:xfrm>
          <a:off x="4419601" y="2514600"/>
          <a:ext cx="2625725" cy="617538"/>
        </p:xfrm>
        <a:graphic>
          <a:graphicData uri="http://schemas.openxmlformats.org/presentationml/2006/ole">
            <mc:AlternateContent xmlns:mc="http://schemas.openxmlformats.org/markup-compatibility/2006">
              <mc:Choice xmlns:v="urn:schemas-microsoft-com:vml" Requires="v">
                <p:oleObj name="Equation" r:id="rId5" imgW="914400" imgH="215640" progId="Equation.3">
                  <p:embed/>
                </p:oleObj>
              </mc:Choice>
              <mc:Fallback>
                <p:oleObj name="Equation" r:id="rId5" imgW="914400" imgH="215640" progId="Equation.3">
                  <p:embed/>
                  <p:pic>
                    <p:nvPicPr>
                      <p:cNvPr id="2"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9601" y="2514600"/>
                        <a:ext cx="2625725" cy="6175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 name="Object 3"/>
          <p:cNvGraphicFramePr>
            <a:graphicFrameLocks noChangeAspect="1"/>
          </p:cNvGraphicFramePr>
          <p:nvPr/>
        </p:nvGraphicFramePr>
        <p:xfrm>
          <a:off x="7315200" y="2514601"/>
          <a:ext cx="1447800" cy="549275"/>
        </p:xfrm>
        <a:graphic>
          <a:graphicData uri="http://schemas.openxmlformats.org/presentationml/2006/ole">
            <mc:AlternateContent xmlns:mc="http://schemas.openxmlformats.org/markup-compatibility/2006">
              <mc:Choice xmlns:v="urn:schemas-microsoft-com:vml" Requires="v">
                <p:oleObj name="Equation" r:id="rId7" imgW="533160" imgH="203040" progId="Equation.3">
                  <p:embed/>
                </p:oleObj>
              </mc:Choice>
              <mc:Fallback>
                <p:oleObj name="Equation" r:id="rId7" imgW="533160" imgH="203040" progId="Equation.3">
                  <p:embed/>
                  <p:pic>
                    <p:nvPicPr>
                      <p:cNvPr id="3"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15200" y="2514601"/>
                        <a:ext cx="1447800" cy="549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103" name="TextBox 14"/>
          <p:cNvSpPr txBox="1">
            <a:spLocks noChangeArrowheads="1"/>
          </p:cNvSpPr>
          <p:nvPr/>
        </p:nvSpPr>
        <p:spPr bwMode="auto">
          <a:xfrm>
            <a:off x="3886200" y="3200400"/>
            <a:ext cx="3644900" cy="584200"/>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Arial" charset="0"/>
                <a:ea typeface="+mn-ea"/>
                <a:cs typeface="+mn-cs"/>
              </a:rPr>
              <a:t>See HZ p. 255-256</a:t>
            </a:r>
          </a:p>
        </p:txBody>
      </p:sp>
      <p:sp>
        <p:nvSpPr>
          <p:cNvPr id="9" name="TextBox 8"/>
          <p:cNvSpPr txBox="1"/>
          <p:nvPr/>
        </p:nvSpPr>
        <p:spPr>
          <a:xfrm>
            <a:off x="6553200" y="1600200"/>
            <a:ext cx="1535998"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K’*translation</a:t>
            </a:r>
          </a:p>
        </p:txBody>
      </p:sp>
      <p:cxnSp>
        <p:nvCxnSpPr>
          <p:cNvPr id="11" name="Straight Arrow Connector 10"/>
          <p:cNvCxnSpPr>
            <a:stCxn id="9" idx="2"/>
          </p:cNvCxnSpPr>
          <p:nvPr/>
        </p:nvCxnSpPr>
        <p:spPr>
          <a:xfrm rot="5400000">
            <a:off x="6817066" y="2010468"/>
            <a:ext cx="545068" cy="46319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5400000">
            <a:off x="5747266" y="2253734"/>
            <a:ext cx="392668"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334001" y="1676400"/>
            <a:ext cx="1241045"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mn-ea"/>
                <a:cs typeface="+mn-cs"/>
              </a:rPr>
              <a:t>K’*rotation</a:t>
            </a:r>
          </a:p>
        </p:txBody>
      </p:sp>
      <p:sp>
        <p:nvSpPr>
          <p:cNvPr id="4" name="TextBox 3"/>
          <p:cNvSpPr txBox="1"/>
          <p:nvPr/>
        </p:nvSpPr>
        <p:spPr>
          <a:xfrm>
            <a:off x="1890939" y="6248400"/>
            <a:ext cx="8457765" cy="400110"/>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mn-cs"/>
              </a:rPr>
              <a:t>If we know the intrinsic matrices (K and K’), we can resolve the ambiguity</a:t>
            </a:r>
          </a:p>
        </p:txBody>
      </p:sp>
    </p:spTree>
    <p:extLst>
      <p:ext uri="{BB962C8B-B14F-4D97-AF65-F5344CB8AC3E}">
        <p14:creationId xmlns:p14="http://schemas.microsoft.com/office/powerpoint/2010/main" val="165557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209800" y="76200"/>
            <a:ext cx="8077200" cy="838200"/>
          </a:xfrm>
        </p:spPr>
        <p:txBody>
          <a:bodyPr>
            <a:noAutofit/>
          </a:bodyPr>
          <a:lstStyle/>
          <a:p>
            <a:r>
              <a:rPr lang="en-US" sz="3600" dirty="0"/>
              <a:t>From epipolar geometry to camera calibration</a:t>
            </a:r>
          </a:p>
        </p:txBody>
      </p:sp>
      <p:sp>
        <p:nvSpPr>
          <p:cNvPr id="25603" name="Rectangle 3"/>
          <p:cNvSpPr>
            <a:spLocks noGrp="1" noChangeArrowheads="1"/>
          </p:cNvSpPr>
          <p:nvPr>
            <p:ph type="body" idx="1"/>
          </p:nvPr>
        </p:nvSpPr>
        <p:spPr/>
        <p:txBody>
          <a:bodyPr>
            <a:normAutofit/>
          </a:bodyPr>
          <a:lstStyle/>
          <a:p>
            <a:pPr>
              <a:buFontTx/>
              <a:buChar char="•"/>
            </a:pPr>
            <a:endParaRPr lang="en-US" sz="2400" dirty="0"/>
          </a:p>
          <a:p>
            <a:pPr>
              <a:buFontTx/>
              <a:buChar char="•"/>
            </a:pPr>
            <a:r>
              <a:rPr lang="en-US" sz="2400" dirty="0"/>
              <a:t>Estimating the fundamental matrix is known as “weak calibration”</a:t>
            </a:r>
          </a:p>
          <a:p>
            <a:pPr>
              <a:buFontTx/>
              <a:buChar char="•"/>
            </a:pPr>
            <a:endParaRPr lang="en-US" sz="2400" dirty="0"/>
          </a:p>
          <a:p>
            <a:pPr>
              <a:buFontTx/>
              <a:buChar char="•"/>
            </a:pPr>
            <a:r>
              <a:rPr lang="en-US" sz="2400" dirty="0"/>
              <a:t>We </a:t>
            </a:r>
            <a:r>
              <a:rPr lang="en-US" sz="2400" dirty="0" err="1"/>
              <a:t>cIf</a:t>
            </a:r>
            <a:r>
              <a:rPr lang="en-US" sz="2400" dirty="0"/>
              <a:t> we know the calibration matrices of the two cameras, we can estimate the essential matrix: </a:t>
            </a:r>
            <a:r>
              <a:rPr lang="en-US" sz="2400" i="1" dirty="0"/>
              <a:t>E = K</a:t>
            </a:r>
            <a:r>
              <a:rPr lang="en-US" sz="2400" i="1" baseline="30000" dirty="0"/>
              <a:t>T</a:t>
            </a:r>
            <a:r>
              <a:rPr lang="en-US" sz="2400" i="1" dirty="0"/>
              <a:t>FK’</a:t>
            </a:r>
          </a:p>
          <a:p>
            <a:pPr>
              <a:buFontTx/>
              <a:buChar char="•"/>
            </a:pPr>
            <a:endParaRPr lang="en-US" sz="2400" dirty="0"/>
          </a:p>
          <a:p>
            <a:pPr>
              <a:buFontTx/>
              <a:buChar char="•"/>
            </a:pPr>
            <a:r>
              <a:rPr lang="en-US" sz="2400" dirty="0"/>
              <a:t>The essential matrix gives us the relative rotation and translation between the cameras, or their extrinsic parameters</a:t>
            </a:r>
          </a:p>
        </p:txBody>
      </p:sp>
    </p:spTree>
    <p:extLst>
      <p:ext uri="{BB962C8B-B14F-4D97-AF65-F5344CB8AC3E}">
        <p14:creationId xmlns:p14="http://schemas.microsoft.com/office/powerpoint/2010/main" val="219002834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5.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6.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7.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8.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9.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0.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5.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6.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7.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8.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19.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0.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5.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6.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7.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Custom Design 2">
      <a:dk1>
        <a:srgbClr val="737373"/>
      </a:dk1>
      <a:lt1>
        <a:srgbClr val="FFFFFF"/>
      </a:lt1>
      <a:dk2>
        <a:srgbClr val="4D59AB"/>
      </a:dk2>
      <a:lt2>
        <a:srgbClr val="FFFFFF"/>
      </a:lt2>
      <a:accent1>
        <a:srgbClr val="8A8F05"/>
      </a:accent1>
      <a:accent2>
        <a:srgbClr val="E0AD12"/>
      </a:accent2>
      <a:accent3>
        <a:srgbClr val="B2B5D2"/>
      </a:accent3>
      <a:accent4>
        <a:srgbClr val="DADADA"/>
      </a:accent4>
      <a:accent5>
        <a:srgbClr val="C4C6AA"/>
      </a:accent5>
      <a:accent6>
        <a:srgbClr val="CB9C0F"/>
      </a:accent6>
      <a:hlink>
        <a:srgbClr val="C27D05"/>
      </a:hlink>
      <a:folHlink>
        <a:srgbClr val="732466"/>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4D59AB"/>
        </a:lt1>
        <a:dk2>
          <a:srgbClr val="000000"/>
        </a:dk2>
        <a:lt2>
          <a:srgbClr val="737373"/>
        </a:lt2>
        <a:accent1>
          <a:srgbClr val="8A8F05"/>
        </a:accent1>
        <a:accent2>
          <a:srgbClr val="E0AD12"/>
        </a:accent2>
        <a:accent3>
          <a:srgbClr val="B2B5D2"/>
        </a:accent3>
        <a:accent4>
          <a:srgbClr val="000000"/>
        </a:accent4>
        <a:accent5>
          <a:srgbClr val="C4C6AA"/>
        </a:accent5>
        <a:accent6>
          <a:srgbClr val="CB9C0F"/>
        </a:accent6>
        <a:hlink>
          <a:srgbClr val="C27D05"/>
        </a:hlink>
        <a:folHlink>
          <a:srgbClr val="732466"/>
        </a:folHlink>
      </a:clrScheme>
      <a:clrMap bg1="lt1" tx1="dk1" bg2="lt2" tx2="dk2" accent1="accent1" accent2="accent2" accent3="accent3" accent4="accent4" accent5="accent5" accent6="accent6" hlink="hlink" folHlink="folHlink"/>
    </a:extraClrScheme>
    <a:extraClrScheme>
      <a:clrScheme name="Custom Design 2">
        <a:dk1>
          <a:srgbClr val="737373"/>
        </a:dk1>
        <a:lt1>
          <a:srgbClr val="FFFFFF"/>
        </a:lt1>
        <a:dk2>
          <a:srgbClr val="4D59AB"/>
        </a:dk2>
        <a:lt2>
          <a:srgbClr val="FFFFFF"/>
        </a:lt2>
        <a:accent1>
          <a:srgbClr val="8A8F05"/>
        </a:accent1>
        <a:accent2>
          <a:srgbClr val="E0AD12"/>
        </a:accent2>
        <a:accent3>
          <a:srgbClr val="B2B5D2"/>
        </a:accent3>
        <a:accent4>
          <a:srgbClr val="DADADA"/>
        </a:accent4>
        <a:accent5>
          <a:srgbClr val="C4C6AA"/>
        </a:accent5>
        <a:accent6>
          <a:srgbClr val="CB9C0F"/>
        </a:accent6>
        <a:hlink>
          <a:srgbClr val="C27D05"/>
        </a:hlink>
        <a:folHlink>
          <a:srgbClr val="732466"/>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2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EAF7F6"/>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Blank Presentation">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FF"/>
      </a:hlink>
      <a:folHlink>
        <a:srgbClr val="0000FF"/>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4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5_Default Design">
  <a:themeElements>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_Blank Presentation">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FF"/>
      </a:hlink>
      <a:folHlink>
        <a:srgbClr val="0000FF"/>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mosaic">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FF"/>
      </a:hlink>
      <a:folHlink>
        <a:srgbClr val="0000FF"/>
      </a:folHlink>
    </a:clrScheme>
    <a:fontScheme name="mosai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osaic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osaic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osaic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osaic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osaic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osaic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osaic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2_Blank Presentation">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FF"/>
      </a:hlink>
      <a:folHlink>
        <a:srgbClr val="0000FF"/>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11962</TotalTime>
  <Words>6451</Words>
  <Application>Microsoft Office PowerPoint</Application>
  <PresentationFormat>Widescreen</PresentationFormat>
  <Paragraphs>1070</Paragraphs>
  <Slides>141</Slides>
  <Notes>77</Notes>
  <HiddenSlides>25</HiddenSlides>
  <MMClips>8</MMClips>
  <ScaleCrop>false</ScaleCrop>
  <HeadingPairs>
    <vt:vector size="8" baseType="variant">
      <vt:variant>
        <vt:lpstr>Fonts Used</vt:lpstr>
      </vt:variant>
      <vt:variant>
        <vt:i4>14</vt:i4>
      </vt:variant>
      <vt:variant>
        <vt:lpstr>Theme</vt:lpstr>
      </vt:variant>
      <vt:variant>
        <vt:i4>18</vt:i4>
      </vt:variant>
      <vt:variant>
        <vt:lpstr>Embedded OLE Servers</vt:lpstr>
      </vt:variant>
      <vt:variant>
        <vt:i4>2</vt:i4>
      </vt:variant>
      <vt:variant>
        <vt:lpstr>Slide Titles</vt:lpstr>
      </vt:variant>
      <vt:variant>
        <vt:i4>141</vt:i4>
      </vt:variant>
    </vt:vector>
  </HeadingPairs>
  <TitlesOfParts>
    <vt:vector size="175" baseType="lpstr">
      <vt:lpstr>Arial</vt:lpstr>
      <vt:lpstr>Calibri</vt:lpstr>
      <vt:lpstr>Cambria Math</vt:lpstr>
      <vt:lpstr>Comic Sans MS</vt:lpstr>
      <vt:lpstr>Courier New</vt:lpstr>
      <vt:lpstr>Proxima Nova</vt:lpstr>
      <vt:lpstr>Roboto</vt:lpstr>
      <vt:lpstr>Roboto Light</vt:lpstr>
      <vt:lpstr>Roboto Medium</vt:lpstr>
      <vt:lpstr>Symbol</vt:lpstr>
      <vt:lpstr>Times</vt:lpstr>
      <vt:lpstr>Times New Roman</vt:lpstr>
      <vt:lpstr>Verdana</vt:lpstr>
      <vt:lpstr>Wingdings 3</vt:lpstr>
      <vt:lpstr>Office Theme</vt:lpstr>
      <vt:lpstr>Custom Design</vt:lpstr>
      <vt:lpstr>3_Office Theme</vt:lpstr>
      <vt:lpstr>13_Default Design</vt:lpstr>
      <vt:lpstr>Default Design</vt:lpstr>
      <vt:lpstr>1_Default Design</vt:lpstr>
      <vt:lpstr>12_Default Design</vt:lpstr>
      <vt:lpstr>Streamline</vt:lpstr>
      <vt:lpstr>Blank Presentation</vt:lpstr>
      <vt:lpstr>4_Default Design</vt:lpstr>
      <vt:lpstr>2_Default Design</vt:lpstr>
      <vt:lpstr>5_Default Design</vt:lpstr>
      <vt:lpstr>1_Office Theme</vt:lpstr>
      <vt:lpstr>1_Blank Presentation</vt:lpstr>
      <vt:lpstr>mosaic</vt:lpstr>
      <vt:lpstr>5_Office Theme</vt:lpstr>
      <vt:lpstr>2_Blank Presentation</vt:lpstr>
      <vt:lpstr>4_Office Theme</vt:lpstr>
      <vt:lpstr>Equation</vt:lpstr>
      <vt:lpstr>Image</vt:lpstr>
      <vt:lpstr>Miniature faking</vt:lpstr>
      <vt:lpstr>Miniature faking</vt:lpstr>
      <vt:lpstr>Miniature faking</vt:lpstr>
      <vt:lpstr>This section – multiple views</vt:lpstr>
      <vt:lpstr>Recap: Oriented and Translated Camera</vt:lpstr>
      <vt:lpstr>Recap: Degrees of freedom</vt:lpstr>
      <vt:lpstr>This Lecture: How to calibrate the camera?</vt:lpstr>
      <vt:lpstr>PowerPoint Presentation</vt:lpstr>
      <vt:lpstr>PowerPoint Presentation</vt:lpstr>
      <vt:lpstr>How do we calibrate a camera?</vt:lpstr>
      <vt:lpstr>World vs Camera coordinates</vt:lpstr>
      <vt:lpstr>PowerPoint Presentation</vt:lpstr>
      <vt:lpstr>Pinhole Camera Model</vt:lpstr>
      <vt:lpstr>PowerPoint Presentation</vt:lpstr>
      <vt:lpstr>Remove assumption: known optical center</vt:lpstr>
      <vt:lpstr>Remove assumption: square pixels</vt:lpstr>
      <vt:lpstr>Remove assumption: non-skewed pixels</vt:lpstr>
      <vt:lpstr>Oriented and Translated Camera</vt:lpstr>
      <vt:lpstr>Allow camera translation</vt:lpstr>
      <vt:lpstr>3D Rotation of Points</vt:lpstr>
      <vt:lpstr>Allow camera rotation</vt:lpstr>
      <vt:lpstr>Degrees of freedom</vt:lpstr>
      <vt:lpstr>Beyond Pinholes: Radial Distortion</vt:lpstr>
      <vt:lpstr>How to calibrate the camera?</vt:lpstr>
      <vt:lpstr>Calibrating the Camera</vt:lpstr>
      <vt:lpstr>How do we calibrate a camera?</vt:lpstr>
      <vt:lpstr>Estimate of camera center</vt:lpstr>
      <vt:lpstr>PowerPoint Presentation</vt:lpstr>
      <vt:lpstr>PowerPoint Presentation</vt:lpstr>
      <vt:lpstr>PowerPoint Presentation</vt:lpstr>
      <vt:lpstr>PowerPoint Presentation</vt:lpstr>
      <vt:lpstr>Calibration with linear method</vt:lpstr>
      <vt:lpstr>Can we factorize M back to K [R | T]?</vt:lpstr>
      <vt:lpstr>For project 2, we want the camera center</vt:lpstr>
      <vt:lpstr>Estimate of camera center</vt:lpstr>
      <vt:lpstr>Oriented and Translated Camera</vt:lpstr>
      <vt:lpstr>Recovering the camera center</vt:lpstr>
      <vt:lpstr>Estimate of camera center</vt:lpstr>
      <vt:lpstr>PowerPoint Presentation</vt:lpstr>
      <vt:lpstr>Multiple views</vt:lpstr>
      <vt:lpstr>Why multiple views?</vt:lpstr>
      <vt:lpstr>PowerPoint Presentation</vt:lpstr>
      <vt:lpstr>Why multiple views?</vt:lpstr>
      <vt:lpstr>PowerPoint Presentation</vt:lpstr>
      <vt:lpstr>Shading</vt:lpstr>
      <vt:lpstr>PowerPoint Presentation</vt:lpstr>
      <vt:lpstr>Focus/defocus</vt:lpstr>
      <vt:lpstr>Texture</vt:lpstr>
      <vt:lpstr>Perspective effects</vt:lpstr>
      <vt:lpstr>Motion</vt:lpstr>
      <vt:lpstr>Occlusion</vt:lpstr>
      <vt:lpstr>PowerPoint Presentation</vt:lpstr>
      <vt:lpstr>Stereo photography and stereo viewers</vt:lpstr>
      <vt:lpstr>PowerPoint Presentation</vt:lpstr>
      <vt:lpstr>PowerPoint Presentation</vt:lpstr>
      <vt:lpstr>PowerPoint Presentation</vt:lpstr>
      <vt:lpstr>PowerPoint Presentation</vt:lpstr>
      <vt:lpstr>PowerPoint Presentation</vt:lpstr>
      <vt:lpstr>Autostereograms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Multi-view geometry problems</vt:lpstr>
      <vt:lpstr>Multi-view geometry problems</vt:lpstr>
      <vt:lpstr>Multi-view geometry problems</vt:lpstr>
      <vt:lpstr>Estimating scene shape </vt:lpstr>
      <vt:lpstr>Human eye</vt:lpstr>
      <vt:lpstr>Human eyes fixate on point in space – rotate so that corresponding images form in centers of fovea. </vt:lpstr>
      <vt:lpstr>PowerPoint Presentation</vt:lpstr>
      <vt:lpstr>PowerPoint Presentation</vt:lpstr>
      <vt:lpstr>Random dot stereograms</vt:lpstr>
      <vt:lpstr>Random dot stereograms</vt:lpstr>
      <vt:lpstr>Random dot stereograms</vt:lpstr>
      <vt:lpstr>Random dot stereograms</vt:lpstr>
      <vt:lpstr>Estimating depth with stereo</vt:lpstr>
      <vt:lpstr>Camera parameters</vt:lpstr>
      <vt:lpstr>Geometry for a simple stereo system</vt:lpstr>
      <vt:lpstr>PowerPoint Presentation</vt:lpstr>
      <vt:lpstr>PowerPoint Presentation</vt:lpstr>
      <vt:lpstr>Depth from disparity</vt:lpstr>
      <vt:lpstr>If we have a 2D point of interest, where do we need to search for its corresponding point in another view?</vt:lpstr>
      <vt:lpstr>PowerPoint Presentation</vt:lpstr>
      <vt:lpstr>Epipolar Geometry and Stereo Vision</vt:lpstr>
      <vt:lpstr>PowerPoint Presentation</vt:lpstr>
      <vt:lpstr>Depth from Stereo</vt:lpstr>
      <vt:lpstr>Depth from Stereo</vt:lpstr>
      <vt:lpstr>Correspondence Problem</vt:lpstr>
      <vt:lpstr>Key idea: Epipolar constraint</vt:lpstr>
      <vt:lpstr>Key idea: Epipolar constraint</vt:lpstr>
      <vt:lpstr>Wouldn’t it be nice to know where matches can live? To constrain our 2d search to 1d.</vt:lpstr>
      <vt:lpstr>VLFeat’s 800 most confident matches among 10,000+ local features.</vt:lpstr>
      <vt:lpstr>Epipolar geometry: notation</vt:lpstr>
      <vt:lpstr>Epipolar geometry: notation</vt:lpstr>
      <vt:lpstr>Example: Converging cameras</vt:lpstr>
      <vt:lpstr>Example: Motion or displacement parallel to image plane</vt:lpstr>
      <vt:lpstr>Example: Forward motion</vt:lpstr>
      <vt:lpstr>Example: Forward motion</vt:lpstr>
      <vt:lpstr>Epipolar constraint: Calibrated case</vt:lpstr>
      <vt:lpstr>Epipolar constraint: Calibrated case</vt:lpstr>
      <vt:lpstr>Epipolar constraint: Calibrated case</vt:lpstr>
      <vt:lpstr>Essential matrix</vt:lpstr>
      <vt:lpstr>Properties of the Essential matrix</vt:lpstr>
      <vt:lpstr>Epipolar constraint: Uncalibrated case</vt:lpstr>
      <vt:lpstr>The Fundamental Matrix</vt:lpstr>
      <vt:lpstr>Properties of the Fundamental matrix</vt:lpstr>
      <vt:lpstr>Estimating the Fundamental Matrix</vt:lpstr>
      <vt:lpstr>8-point algorithm</vt:lpstr>
      <vt:lpstr>8-point algorithm</vt:lpstr>
      <vt:lpstr>Need to enforce singularity constraint</vt:lpstr>
      <vt:lpstr>8-point algorithm</vt:lpstr>
      <vt:lpstr>PowerPoint Presentation</vt:lpstr>
      <vt:lpstr>Problem with eight-point algorithm</vt:lpstr>
      <vt:lpstr>Problem with eight-point algorithm</vt:lpstr>
      <vt:lpstr>The normalized eight-point algorithm</vt:lpstr>
      <vt:lpstr>PowerPoint Presentation</vt:lpstr>
      <vt:lpstr>VLFeat’s 800 most confident matches among 10,000+ local features.</vt:lpstr>
      <vt:lpstr>PowerPoint Presentation</vt:lpstr>
      <vt:lpstr>How to test for outliers?</vt:lpstr>
      <vt:lpstr>Epipolar lines</vt:lpstr>
      <vt:lpstr>Keep only the matches at are “inliers” with respect to the “best” fundamental matrix</vt:lpstr>
      <vt:lpstr>Fundamental matrix</vt:lpstr>
      <vt:lpstr>Homography vs Fundamental Matrix</vt:lpstr>
      <vt:lpstr>2D image transformations (reference table)</vt:lpstr>
      <vt:lpstr>Textbook 2.1.1</vt:lpstr>
      <vt:lpstr>Homography vs Fundamental Matrix</vt:lpstr>
      <vt:lpstr>The scale of algorithm name quality</vt:lpstr>
      <vt:lpstr>In class written Quiz format</vt:lpstr>
      <vt:lpstr>7-point algorithm</vt:lpstr>
      <vt:lpstr>“Gold standard” algorithm</vt:lpstr>
      <vt:lpstr>Comparison of estimation algorithms</vt:lpstr>
      <vt:lpstr>We can get projection matrices P and P’ up to a projective ambiguity</vt:lpstr>
      <vt:lpstr>From epipolar geometry to camera calibration</vt:lpstr>
    </vt:vector>
  </TitlesOfParts>
  <Company>UT-Austin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Kristen Grauman</dc:creator>
  <cp:lastModifiedBy>Hays, James H</cp:lastModifiedBy>
  <cp:revision>174</cp:revision>
  <cp:lastPrinted>2011-03-24T02:38:38Z</cp:lastPrinted>
  <dcterms:created xsi:type="dcterms:W3CDTF">2011-02-22T03:49:47Z</dcterms:created>
  <dcterms:modified xsi:type="dcterms:W3CDTF">2026-02-18T18:56:30Z</dcterms:modified>
</cp:coreProperties>
</file>