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4" r:id="rId1"/>
  </p:sldMasterIdLst>
  <p:notesMasterIdLst>
    <p:notesMasterId r:id="rId103"/>
  </p:notesMasterIdLst>
  <p:sldIdLst>
    <p:sldId id="402" r:id="rId2"/>
    <p:sldId id="330" r:id="rId3"/>
    <p:sldId id="406" r:id="rId4"/>
    <p:sldId id="349" r:id="rId5"/>
    <p:sldId id="678" r:id="rId6"/>
    <p:sldId id="262" r:id="rId7"/>
    <p:sldId id="263" r:id="rId8"/>
    <p:sldId id="633" r:id="rId9"/>
    <p:sldId id="634" r:id="rId10"/>
    <p:sldId id="268" r:id="rId11"/>
    <p:sldId id="269" r:id="rId12"/>
    <p:sldId id="270" r:id="rId13"/>
    <p:sldId id="271" r:id="rId14"/>
    <p:sldId id="272" r:id="rId15"/>
    <p:sldId id="371" r:id="rId16"/>
    <p:sldId id="299" r:id="rId17"/>
    <p:sldId id="300" r:id="rId18"/>
    <p:sldId id="301" r:id="rId19"/>
    <p:sldId id="302" r:id="rId20"/>
    <p:sldId id="303" r:id="rId21"/>
    <p:sldId id="649" r:id="rId22"/>
    <p:sldId id="309" r:id="rId23"/>
    <p:sldId id="635" r:id="rId24"/>
    <p:sldId id="646" r:id="rId25"/>
    <p:sldId id="647" r:id="rId26"/>
    <p:sldId id="648" r:id="rId27"/>
    <p:sldId id="645" r:id="rId28"/>
    <p:sldId id="304" r:id="rId29"/>
    <p:sldId id="305" r:id="rId30"/>
    <p:sldId id="284" r:id="rId31"/>
    <p:sldId id="285" r:id="rId32"/>
    <p:sldId id="286" r:id="rId33"/>
    <p:sldId id="287" r:id="rId34"/>
    <p:sldId id="660" r:id="rId35"/>
    <p:sldId id="668" r:id="rId36"/>
    <p:sldId id="669" r:id="rId37"/>
    <p:sldId id="670" r:id="rId38"/>
    <p:sldId id="671" r:id="rId39"/>
    <p:sldId id="310" r:id="rId40"/>
    <p:sldId id="672" r:id="rId41"/>
    <p:sldId id="673" r:id="rId42"/>
    <p:sldId id="653" r:id="rId43"/>
    <p:sldId id="314" r:id="rId44"/>
    <p:sldId id="651" r:id="rId45"/>
    <p:sldId id="619" r:id="rId46"/>
    <p:sldId id="614" r:id="rId47"/>
    <p:sldId id="351" r:id="rId48"/>
    <p:sldId id="615" r:id="rId49"/>
    <p:sldId id="608" r:id="rId50"/>
    <p:sldId id="612" r:id="rId51"/>
    <p:sldId id="613" r:id="rId52"/>
    <p:sldId id="643" r:id="rId53"/>
    <p:sldId id="617" r:id="rId54"/>
    <p:sldId id="644" r:id="rId55"/>
    <p:sldId id="276" r:id="rId56"/>
    <p:sldId id="396" r:id="rId57"/>
    <p:sldId id="394" r:id="rId58"/>
    <p:sldId id="278" r:id="rId59"/>
    <p:sldId id="282" r:id="rId60"/>
    <p:sldId id="405" r:id="rId61"/>
    <p:sldId id="658" r:id="rId62"/>
    <p:sldId id="659" r:id="rId63"/>
    <p:sldId id="392" r:id="rId64"/>
    <p:sldId id="680" r:id="rId65"/>
    <p:sldId id="681" r:id="rId66"/>
    <p:sldId id="682" r:id="rId67"/>
    <p:sldId id="684" r:id="rId68"/>
    <p:sldId id="675" r:id="rId69"/>
    <p:sldId id="656" r:id="rId70"/>
    <p:sldId id="657" r:id="rId71"/>
    <p:sldId id="622" r:id="rId72"/>
    <p:sldId id="621" r:id="rId73"/>
    <p:sldId id="627" r:id="rId74"/>
    <p:sldId id="640" r:id="rId75"/>
    <p:sldId id="641" r:id="rId76"/>
    <p:sldId id="636" r:id="rId77"/>
    <p:sldId id="637" r:id="rId78"/>
    <p:sldId id="639" r:id="rId79"/>
    <p:sldId id="626" r:id="rId80"/>
    <p:sldId id="676" r:id="rId81"/>
    <p:sldId id="642" r:id="rId82"/>
    <p:sldId id="677" r:id="rId83"/>
    <p:sldId id="491" r:id="rId84"/>
    <p:sldId id="492" r:id="rId85"/>
    <p:sldId id="493" r:id="rId86"/>
    <p:sldId id="494" r:id="rId87"/>
    <p:sldId id="526" r:id="rId88"/>
    <p:sldId id="610" r:id="rId89"/>
    <p:sldId id="528" r:id="rId90"/>
    <p:sldId id="495" r:id="rId91"/>
    <p:sldId id="496" r:id="rId92"/>
    <p:sldId id="674" r:id="rId93"/>
    <p:sldId id="500" r:id="rId94"/>
    <p:sldId id="501" r:id="rId95"/>
    <p:sldId id="502" r:id="rId96"/>
    <p:sldId id="503" r:id="rId97"/>
    <p:sldId id="403" r:id="rId98"/>
    <p:sldId id="685" r:id="rId99"/>
    <p:sldId id="400" r:id="rId100"/>
    <p:sldId id="401" r:id="rId101"/>
    <p:sldId id="652" r:id="rId102"/>
  </p:sldIdLst>
  <p:sldSz cx="9144000" cy="6858000" type="screen4x3"/>
  <p:notesSz cx="6985000" cy="9283700"/>
  <p:embeddedFontLst>
    <p:embeddedFont>
      <p:font typeface="Arial Black" panose="020B0604020202020204" pitchFamily="34" charset="0"/>
      <p:bold r:id="rId104"/>
    </p:embeddedFont>
    <p:embeddedFont>
      <p:font typeface="Calibri" panose="020F0502020204030204" pitchFamily="34" charset="0"/>
      <p:regular r:id="rId105"/>
      <p:bold r:id="rId106"/>
      <p:italic r:id="rId107"/>
      <p:boldItalic r:id="rId108"/>
    </p:embeddedFont>
    <p:embeddedFont>
      <p:font typeface="Cambria Math" panose="02040503050406030204" pitchFamily="18" charset="0"/>
      <p:regular r:id="rId109"/>
    </p:embeddedFont>
    <p:embeddedFont>
      <p:font typeface="Comic Sans MS" panose="030F0902030302020204" pitchFamily="66" charset="0"/>
      <p:regular r:id="rId110"/>
      <p:bold r:id="rId111"/>
      <p:italic r:id="rId112"/>
      <p:boldItalic r:id="rId113"/>
    </p:embeddedFont>
    <p:embeddedFont>
      <p:font typeface="Georgia" panose="02040502050405020303" pitchFamily="18" charset="0"/>
      <p:regular r:id="rId114"/>
      <p:bold r:id="rId115"/>
      <p:italic r:id="rId116"/>
      <p:boldItalic r:id="rId117"/>
    </p:embeddedFont>
    <p:embeddedFont>
      <p:font typeface="Helvetica" pitchFamily="2" charset="0"/>
      <p:regular r:id="rId118"/>
      <p:bold r:id="rId119"/>
      <p:italic r:id="rId120"/>
      <p:boldItalic r:id="rId1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1BE0EBC-DA02-4804-8843-75087C14BF45}">
          <p14:sldIdLst>
            <p14:sldId id="402"/>
            <p14:sldId id="330"/>
            <p14:sldId id="406"/>
            <p14:sldId id="349"/>
            <p14:sldId id="678"/>
          </p14:sldIdLst>
        </p14:section>
        <p14:section name="Program Slicing" id="{29279AC1-911C-4B54-BFD7-C9EBE55870D3}">
          <p14:sldIdLst>
            <p14:sldId id="262"/>
            <p14:sldId id="263"/>
            <p14:sldId id="633"/>
            <p14:sldId id="634"/>
            <p14:sldId id="268"/>
            <p14:sldId id="269"/>
            <p14:sldId id="270"/>
            <p14:sldId id="271"/>
            <p14:sldId id="272"/>
            <p14:sldId id="371"/>
            <p14:sldId id="299"/>
            <p14:sldId id="300"/>
            <p14:sldId id="301"/>
            <p14:sldId id="302"/>
            <p14:sldId id="303"/>
            <p14:sldId id="649"/>
            <p14:sldId id="309"/>
            <p14:sldId id="635"/>
            <p14:sldId id="646"/>
            <p14:sldId id="647"/>
            <p14:sldId id="648"/>
            <p14:sldId id="645"/>
            <p14:sldId id="304"/>
            <p14:sldId id="305"/>
            <p14:sldId id="284"/>
            <p14:sldId id="285"/>
            <p14:sldId id="286"/>
            <p14:sldId id="287"/>
            <p14:sldId id="660"/>
            <p14:sldId id="668"/>
            <p14:sldId id="669"/>
            <p14:sldId id="670"/>
            <p14:sldId id="671"/>
            <p14:sldId id="310"/>
            <p14:sldId id="672"/>
            <p14:sldId id="673"/>
            <p14:sldId id="653"/>
            <p14:sldId id="314"/>
            <p14:sldId id="651"/>
            <p14:sldId id="619"/>
          </p14:sldIdLst>
        </p14:section>
        <p14:section name="Dynamic Programming" id="{BEBC9B6D-51E3-4518-A76D-56F83B113E04}">
          <p14:sldIdLst>
            <p14:sldId id="614"/>
            <p14:sldId id="351"/>
            <p14:sldId id="615"/>
            <p14:sldId id="608"/>
            <p14:sldId id="612"/>
            <p14:sldId id="613"/>
            <p14:sldId id="643"/>
            <p14:sldId id="617"/>
            <p14:sldId id="644"/>
          </p14:sldIdLst>
        </p14:section>
        <p14:section name="More than just L(matched)" id="{B0060BF3-7E62-4044-B717-8CB5A0A4568B}">
          <p14:sldIdLst>
            <p14:sldId id="276"/>
            <p14:sldId id="396"/>
            <p14:sldId id="394"/>
            <p14:sldId id="278"/>
            <p14:sldId id="282"/>
            <p14:sldId id="405"/>
            <p14:sldId id="658"/>
            <p14:sldId id="659"/>
            <p14:sldId id="392"/>
            <p14:sldId id="680"/>
            <p14:sldId id="681"/>
            <p14:sldId id="682"/>
            <p14:sldId id="684"/>
          </p14:sldIdLst>
        </p14:section>
        <p14:section name="Transitivity" id="{F1C84F15-3485-4274-9582-AF00A1B5255D}">
          <p14:sldIdLst>
            <p14:sldId id="675"/>
            <p14:sldId id="656"/>
            <p14:sldId id="657"/>
            <p14:sldId id="622"/>
            <p14:sldId id="621"/>
            <p14:sldId id="627"/>
            <p14:sldId id="640"/>
            <p14:sldId id="641"/>
            <p14:sldId id="636"/>
            <p14:sldId id="637"/>
            <p14:sldId id="639"/>
            <p14:sldId id="626"/>
            <p14:sldId id="676"/>
            <p14:sldId id="642"/>
            <p14:sldId id="677"/>
          </p14:sldIdLst>
        </p14:section>
        <p14:section name="Points-to analysis" id="{0969C3AD-1E7E-493A-B76D-C9F47A383275}">
          <p14:sldIdLst>
            <p14:sldId id="491"/>
            <p14:sldId id="492"/>
            <p14:sldId id="493"/>
            <p14:sldId id="494"/>
            <p14:sldId id="526"/>
            <p14:sldId id="610"/>
            <p14:sldId id="528"/>
            <p14:sldId id="495"/>
            <p14:sldId id="496"/>
            <p14:sldId id="674"/>
            <p14:sldId id="500"/>
            <p14:sldId id="501"/>
            <p14:sldId id="502"/>
            <p14:sldId id="503"/>
          </p14:sldIdLst>
        </p14:section>
        <p14:section name="Near Neighbors" id="{84834A05-5298-4D39-8FF8-8528EB7948B5}">
          <p14:sldIdLst>
            <p14:sldId id="403"/>
            <p14:sldId id="685"/>
          </p14:sldIdLst>
        </p14:section>
        <p14:section name="Wrap-up" id="{86511871-578F-4F40-AE5B-E160472A26A2}">
          <p14:sldIdLst>
            <p14:sldId id="400"/>
            <p14:sldId id="401"/>
            <p14:sldId id="6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CC3300"/>
    <a:srgbClr val="5C5CFF"/>
    <a:srgbClr val="CC0099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3704" autoAdjust="0"/>
  </p:normalViewPr>
  <p:slideViewPr>
    <p:cSldViewPr snapToGrid="0" snapToObjects="1">
      <p:cViewPr varScale="1">
        <p:scale>
          <a:sx n="183" d="100"/>
          <a:sy n="183" d="100"/>
        </p:scale>
        <p:origin x="24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4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9.fntdata"/><Relationship Id="rId16" Type="http://schemas.openxmlformats.org/officeDocument/2006/relationships/slide" Target="slides/slide15.xml"/><Relationship Id="rId107" Type="http://schemas.openxmlformats.org/officeDocument/2006/relationships/font" Target="fonts/font4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0.fntdata"/><Relationship Id="rId118" Type="http://schemas.openxmlformats.org/officeDocument/2006/relationships/font" Target="fonts/font15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font" Target="fonts/font5.fntdata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1.fntdata"/><Relationship Id="rId119" Type="http://schemas.openxmlformats.org/officeDocument/2006/relationships/font" Target="fonts/font16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6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1.fntdata"/><Relationship Id="rId120" Type="http://schemas.openxmlformats.org/officeDocument/2006/relationships/font" Target="fonts/font17.fntdata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7.fntdata"/><Relationship Id="rId115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8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62884DC-C8C1-4C47-B66B-B6D88F1739E9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E40C6E2-70C1-443C-BB08-BC593A73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have procedures, let’s consider procedure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have procedures, let’s consider procedure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5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process is getting us summaries, but basically, once we have summaries in hand, the rest of the analysis is equivalent to solving an “</a:t>
            </a:r>
            <a:r>
              <a:rPr lang="en-US" dirty="0" err="1"/>
              <a:t>intra”procedural</a:t>
            </a:r>
            <a:r>
              <a:rPr lang="en-US" dirty="0"/>
              <a:t> problems – i.e., one that has no calls.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process is getting us summaries, but basically, once we have summaries in hand, the rest of the analysis is equivalent to solving an “</a:t>
            </a:r>
            <a:r>
              <a:rPr lang="en-US" dirty="0" err="1"/>
              <a:t>intra”procedural</a:t>
            </a:r>
            <a:r>
              <a:rPr lang="en-US" dirty="0"/>
              <a:t> problems – i.e., one that has no calls.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process is getting us summaries, but basically, once we have summaries in hand, the rest of the analysis is equivalent to solving an “</a:t>
            </a:r>
            <a:r>
              <a:rPr lang="en-US" dirty="0" err="1"/>
              <a:t>intra”procedural</a:t>
            </a:r>
            <a:r>
              <a:rPr lang="en-US" dirty="0"/>
              <a:t> problems – i.e., one that has no calls.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process is getting us summaries, but basically, once we have summaries in hand, the rest of the analysis is equivalent to solving an “</a:t>
            </a:r>
            <a:r>
              <a:rPr lang="en-US" dirty="0" err="1"/>
              <a:t>intra”procedural</a:t>
            </a:r>
            <a:r>
              <a:rPr lang="en-US" dirty="0"/>
              <a:t> problems – i.e., one that has no calls.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5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process is getting us summaries, but basically, once we have summaries in hand, the rest of the analysis is equivalent to solving an “</a:t>
            </a:r>
            <a:r>
              <a:rPr lang="en-US" dirty="0" err="1"/>
              <a:t>intra”procedural</a:t>
            </a:r>
            <a:r>
              <a:rPr lang="en-US" dirty="0"/>
              <a:t> problems – i.e., one that has no calls.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C6E2-70C1-443C-BB08-BC593A738F7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229600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25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14600"/>
            <a:ext cx="8229600" cy="533400"/>
          </a:xfrm>
          <a:ln>
            <a:noFill/>
          </a:ln>
        </p:spPr>
        <p:txBody>
          <a:bodyPr wrap="none"/>
          <a:lstStyle>
            <a:lvl1pPr marL="0" indent="0">
              <a:buFont typeface="Wingdings" pitchFamily="2" charset="2"/>
              <a:buNone/>
              <a:defRPr sz="2000" b="1">
                <a:solidFill>
                  <a:srgbClr val="11242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71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04800" cy="304800"/>
          </a:xfrm>
        </p:spPr>
        <p:txBody>
          <a:bodyPr/>
          <a:lstStyle>
            <a:lvl1pPr>
              <a:defRPr/>
            </a:lvl1pPr>
          </a:lstStyle>
          <a:p>
            <a:fld id="{60AD1266-7CE3-2146-B859-359ABF1E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9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4953000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91041AE-F0CF-4FE6-90EC-654C4BA75C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914400" y="6446838"/>
            <a:ext cx="0" cy="182562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908" y="6245817"/>
            <a:ext cx="1433393" cy="488924"/>
          </a:xfrm>
          <a:prstGeom prst="rect">
            <a:avLst/>
          </a:prstGeom>
        </p:spPr>
      </p:pic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F2C3A151-F538-E84B-A0D7-3182CCD34E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58041" y="6245817"/>
            <a:ext cx="2028419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3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81E05"/>
          </a:solidFill>
          <a:latin typeface="Arial Black" pitchFamily="3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1" fontAlgn="base" hangingPunct="1">
        <a:spcBef>
          <a:spcPct val="20000"/>
        </a:spcBef>
        <a:spcAft>
          <a:spcPct val="0"/>
        </a:spcAft>
        <a:buChar char="›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isc.edu/~reps/talks/PLDI00.tutorial.pptx" TargetMode="External"/><Relationship Id="rId2" Type="http://schemas.openxmlformats.org/officeDocument/2006/relationships/hyperlink" Target="https://www.cs.wisc.edu/wpis/papers/tr1386.ps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020.png"/><Relationship Id="rId7" Type="http://schemas.openxmlformats.org/officeDocument/2006/relationships/image" Target="../media/image1060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1.png"/><Relationship Id="rId11" Type="http://schemas.openxmlformats.org/officeDocument/2006/relationships/image" Target="../media/image1100.png"/><Relationship Id="rId5" Type="http://schemas.openxmlformats.org/officeDocument/2006/relationships/image" Target="../media/image1041.png"/><Relationship Id="rId15" Type="http://schemas.openxmlformats.org/officeDocument/2006/relationships/image" Target="../media/image23.png"/><Relationship Id="rId19" Type="http://schemas.openxmlformats.org/officeDocument/2006/relationships/image" Target="../media/image27.png"/><Relationship Id="rId4" Type="http://schemas.openxmlformats.org/officeDocument/2006/relationships/image" Target="../media/image1031.png"/><Relationship Id="rId9" Type="http://schemas.openxmlformats.org/officeDocument/2006/relationships/image" Target="../media/image1080.png"/><Relationship Id="rId14" Type="http://schemas.openxmlformats.org/officeDocument/2006/relationships/image" Target="../media/image2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4217-D4B9-4F2F-8680-852953328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sz="2800" dirty="0"/>
              <a:t>Program Analysis via Graph Reachability: Past, Present, and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FB94E-3E67-4F66-B208-99D948BC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49980"/>
            <a:ext cx="8229600" cy="830580"/>
          </a:xfrm>
        </p:spPr>
        <p:txBody>
          <a:bodyPr/>
          <a:lstStyle/>
          <a:p>
            <a:r>
              <a:rPr lang="en-US" dirty="0"/>
              <a:t>Qirun Zhang, Georgia Institute of Technology</a:t>
            </a:r>
          </a:p>
          <a:p>
            <a:r>
              <a:rPr lang="en-US" dirty="0"/>
              <a:t>Thomas Reps, University of Wisconsin</a:t>
            </a:r>
          </a:p>
        </p:txBody>
      </p:sp>
    </p:spTree>
    <p:extLst>
      <p:ext uri="{BB962C8B-B14F-4D97-AF65-F5344CB8AC3E}">
        <p14:creationId xmlns:p14="http://schemas.microsoft.com/office/powerpoint/2010/main" val="179086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/>
              <a:t>How is a PDG Created?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1666875"/>
            <a:ext cx="7772400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/>
          <a:lstStyle>
            <a:lvl1pPr marL="307975" indent="-3079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6750" indent="-2571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5525" indent="-20478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6688" indent="-2063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6263" indent="-20478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3463" indent="-2047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0663" indent="-2047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17863" indent="-2047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5063" indent="-2047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+mn-lt"/>
              </a:rPr>
              <a:t>Control Flow Graph (CFG)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+mn-lt"/>
              </a:rPr>
              <a:t>PDG is union of: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+mn-lt"/>
              </a:rPr>
              <a:t>Control Dependence Graph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+mn-lt"/>
              </a:rPr>
              <a:t>Flow Dependence Graph</a:t>
            </a:r>
            <a:endParaRPr lang="en-US" altLang="en-US" dirty="0">
              <a:latin typeface="+mn-lt"/>
            </a:endParaRPr>
          </a:p>
          <a:p>
            <a:pPr lvl="1">
              <a:spcBef>
                <a:spcPct val="20000"/>
              </a:spcBef>
            </a:pPr>
            <a:r>
              <a:rPr lang="en-US" altLang="en-US" sz="3200" dirty="0">
                <a:latin typeface="+mn-lt"/>
              </a:rPr>
              <a:t>computed from CFG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3468-1937-4D90-8261-304C1D6E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52D1-2597-4EB3-A98B-DEC504F2476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Yannakakis</a:t>
            </a:r>
            <a:r>
              <a:rPr lang="en-US" altLang="en-US" sz="2400" dirty="0"/>
              <a:t>, M., Graph-theoretic methods in database theory, PODS 1990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Reps, T., </a:t>
            </a:r>
            <a:r>
              <a:rPr lang="en-US" altLang="en-US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analysis via graph reachability</a:t>
            </a:r>
            <a:r>
              <a:rPr lang="en-US" altLang="en-US" sz="2400" dirty="0"/>
              <a:t>, Inf. and </a:t>
            </a:r>
            <a:r>
              <a:rPr lang="en-US" altLang="en-US" sz="2400" dirty="0" err="1"/>
              <a:t>Softw</a:t>
            </a:r>
            <a:r>
              <a:rPr lang="en-US" altLang="en-US" sz="2400" dirty="0"/>
              <a:t>. Tech. 1998</a:t>
            </a:r>
          </a:p>
          <a:p>
            <a:r>
              <a:rPr lang="en-US" sz="2400" dirty="0">
                <a:hlinkClick r:id="rId3"/>
              </a:rPr>
              <a:t>PLDI 2000 tutorial slides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32C70-2271-4973-ABDB-81A26AB3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28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02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268788" y="3367088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66750" y="4273550"/>
            <a:ext cx="113347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60600" y="4273550"/>
            <a:ext cx="8604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473450" y="4294188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619750" y="4273550"/>
            <a:ext cx="167957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542213" y="4273550"/>
            <a:ext cx="14065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printf(i)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360488" y="5341938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sum + i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268788" y="5341938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i + i</a:t>
            </a:r>
          </a:p>
        </p:txBody>
      </p:sp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1233488" y="3921125"/>
            <a:ext cx="1528762" cy="1058863"/>
            <a:chOff x="777" y="2470"/>
            <a:chExt cx="963" cy="667"/>
          </a:xfrm>
        </p:grpSpPr>
        <p:sp>
          <p:nvSpPr>
            <p:cNvPr id="26637" name="Arc 13"/>
            <p:cNvSpPr>
              <a:spLocks/>
            </p:cNvSpPr>
            <p:nvPr/>
          </p:nvSpPr>
          <p:spPr bwMode="auto">
            <a:xfrm>
              <a:off x="777" y="2803"/>
              <a:ext cx="548" cy="334"/>
            </a:xfrm>
            <a:custGeom>
              <a:avLst/>
              <a:gdLst>
                <a:gd name="G0" fmla="+- 20315 0 0"/>
                <a:gd name="G1" fmla="+- 0 0 0"/>
                <a:gd name="G2" fmla="+- 21600 0 0"/>
                <a:gd name="T0" fmla="*/ 41893 w 41893"/>
                <a:gd name="T1" fmla="*/ 971 h 21600"/>
                <a:gd name="T2" fmla="*/ 0 w 41893"/>
                <a:gd name="T3" fmla="*/ 7339 h 21600"/>
                <a:gd name="T4" fmla="*/ 20315 w 4189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3" h="21600" fill="none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600"/>
                  </a:cubicBezTo>
                  <a:cubicBezTo>
                    <a:pt x="11215" y="21600"/>
                    <a:pt x="3091" y="15897"/>
                    <a:pt x="0" y="7338"/>
                  </a:cubicBezTo>
                </a:path>
                <a:path w="41893" h="21600" stroke="0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600"/>
                  </a:cubicBezTo>
                  <a:cubicBezTo>
                    <a:pt x="11215" y="21600"/>
                    <a:pt x="3091" y="15897"/>
                    <a:pt x="0" y="7338"/>
                  </a:cubicBezTo>
                  <a:lnTo>
                    <a:pt x="2031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Arc 14"/>
            <p:cNvSpPr>
              <a:spLocks/>
            </p:cNvSpPr>
            <p:nvPr/>
          </p:nvSpPr>
          <p:spPr bwMode="auto">
            <a:xfrm rot="10740000">
              <a:off x="1321" y="2470"/>
              <a:ext cx="419" cy="379"/>
            </a:xfrm>
            <a:custGeom>
              <a:avLst/>
              <a:gdLst>
                <a:gd name="G0" fmla="+- 19783 0 0"/>
                <a:gd name="G1" fmla="+- 0 0 0"/>
                <a:gd name="G2" fmla="+- 21600 0 0"/>
                <a:gd name="T0" fmla="*/ 41362 w 41362"/>
                <a:gd name="T1" fmla="*/ 961 h 21600"/>
                <a:gd name="T2" fmla="*/ 0 w 41362"/>
                <a:gd name="T3" fmla="*/ 8672 h 21600"/>
                <a:gd name="T4" fmla="*/ 19783 w 4136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362" h="21600" fill="none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600"/>
                  </a:cubicBezTo>
                  <a:cubicBezTo>
                    <a:pt x="11206" y="21600"/>
                    <a:pt x="3443" y="16526"/>
                    <a:pt x="0" y="8671"/>
                  </a:cubicBezTo>
                </a:path>
                <a:path w="41362" h="21600" stroke="0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600"/>
                  </a:cubicBezTo>
                  <a:cubicBezTo>
                    <a:pt x="11206" y="21600"/>
                    <a:pt x="3443" y="16526"/>
                    <a:pt x="0" y="8671"/>
                  </a:cubicBezTo>
                  <a:lnTo>
                    <a:pt x="1978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60" name="Group 36"/>
          <p:cNvGrpSpPr>
            <a:grpSpLocks/>
          </p:cNvGrpSpPr>
          <p:nvPr/>
        </p:nvGrpSpPr>
        <p:grpSpPr bwMode="auto">
          <a:xfrm>
            <a:off x="2678113" y="3854450"/>
            <a:ext cx="1123950" cy="1195388"/>
            <a:chOff x="1687" y="2428"/>
            <a:chExt cx="708" cy="753"/>
          </a:xfrm>
        </p:grpSpPr>
        <p:sp>
          <p:nvSpPr>
            <p:cNvPr id="26640" name="Arc 16"/>
            <p:cNvSpPr>
              <a:spLocks/>
            </p:cNvSpPr>
            <p:nvPr/>
          </p:nvSpPr>
          <p:spPr bwMode="auto">
            <a:xfrm>
              <a:off x="1687" y="2786"/>
              <a:ext cx="400" cy="395"/>
            </a:xfrm>
            <a:custGeom>
              <a:avLst/>
              <a:gdLst>
                <a:gd name="G0" fmla="+- 20275 0 0"/>
                <a:gd name="G1" fmla="+- 0 0 0"/>
                <a:gd name="G2" fmla="+- 21600 0 0"/>
                <a:gd name="T0" fmla="*/ 41854 w 41854"/>
                <a:gd name="T1" fmla="*/ 962 h 21600"/>
                <a:gd name="T2" fmla="*/ 0 w 41854"/>
                <a:gd name="T3" fmla="*/ 7449 h 21600"/>
                <a:gd name="T4" fmla="*/ 20275 w 418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54" h="21600" fill="none" extrusionOk="0">
                  <a:moveTo>
                    <a:pt x="41853" y="961"/>
                  </a:moveTo>
                  <a:cubicBezTo>
                    <a:pt x="41338" y="12505"/>
                    <a:pt x="31830" y="21599"/>
                    <a:pt x="20275" y="21600"/>
                  </a:cubicBezTo>
                  <a:cubicBezTo>
                    <a:pt x="11218" y="21600"/>
                    <a:pt x="3123" y="15950"/>
                    <a:pt x="0" y="7448"/>
                  </a:cubicBezTo>
                </a:path>
                <a:path w="41854" h="21600" stroke="0" extrusionOk="0">
                  <a:moveTo>
                    <a:pt x="41853" y="961"/>
                  </a:moveTo>
                  <a:cubicBezTo>
                    <a:pt x="41338" y="12505"/>
                    <a:pt x="31830" y="21599"/>
                    <a:pt x="20275" y="21600"/>
                  </a:cubicBezTo>
                  <a:cubicBezTo>
                    <a:pt x="11218" y="21600"/>
                    <a:pt x="3123" y="15950"/>
                    <a:pt x="0" y="7448"/>
                  </a:cubicBezTo>
                  <a:lnTo>
                    <a:pt x="2027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Arc 17"/>
            <p:cNvSpPr>
              <a:spLocks/>
            </p:cNvSpPr>
            <p:nvPr/>
          </p:nvSpPr>
          <p:spPr bwMode="auto">
            <a:xfrm rot="10740000">
              <a:off x="2084" y="2428"/>
              <a:ext cx="311" cy="407"/>
            </a:xfrm>
            <a:custGeom>
              <a:avLst/>
              <a:gdLst>
                <a:gd name="G0" fmla="+- 20595 0 0"/>
                <a:gd name="G1" fmla="+- 0 0 0"/>
                <a:gd name="G2" fmla="+- 21600 0 0"/>
                <a:gd name="T0" fmla="*/ 42172 w 42172"/>
                <a:gd name="T1" fmla="*/ 991 h 21600"/>
                <a:gd name="T2" fmla="*/ 0 w 42172"/>
                <a:gd name="T3" fmla="*/ 6514 h 21600"/>
                <a:gd name="T4" fmla="*/ 20595 w 4217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172" h="21600" fill="none" extrusionOk="0">
                  <a:moveTo>
                    <a:pt x="42172" y="991"/>
                  </a:moveTo>
                  <a:cubicBezTo>
                    <a:pt x="41642" y="12522"/>
                    <a:pt x="32139" y="21599"/>
                    <a:pt x="20595" y="21600"/>
                  </a:cubicBezTo>
                  <a:cubicBezTo>
                    <a:pt x="11174" y="21600"/>
                    <a:pt x="2841" y="15495"/>
                    <a:pt x="0" y="6513"/>
                  </a:cubicBezTo>
                </a:path>
                <a:path w="42172" h="21600" stroke="0" extrusionOk="0">
                  <a:moveTo>
                    <a:pt x="42172" y="991"/>
                  </a:moveTo>
                  <a:cubicBezTo>
                    <a:pt x="41642" y="12522"/>
                    <a:pt x="32139" y="21599"/>
                    <a:pt x="20595" y="21600"/>
                  </a:cubicBezTo>
                  <a:cubicBezTo>
                    <a:pt x="11174" y="21600"/>
                    <a:pt x="2841" y="15495"/>
                    <a:pt x="0" y="6513"/>
                  </a:cubicBezTo>
                  <a:lnTo>
                    <a:pt x="2059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61" name="Group 37"/>
          <p:cNvGrpSpPr>
            <a:grpSpLocks/>
          </p:cNvGrpSpPr>
          <p:nvPr/>
        </p:nvGrpSpPr>
        <p:grpSpPr bwMode="auto">
          <a:xfrm>
            <a:off x="5116513" y="3951288"/>
            <a:ext cx="1039812" cy="977900"/>
            <a:chOff x="3223" y="2489"/>
            <a:chExt cx="655" cy="616"/>
          </a:xfrm>
        </p:grpSpPr>
        <p:sp>
          <p:nvSpPr>
            <p:cNvPr id="26643" name="Arc 19"/>
            <p:cNvSpPr>
              <a:spLocks/>
            </p:cNvSpPr>
            <p:nvPr/>
          </p:nvSpPr>
          <p:spPr bwMode="auto">
            <a:xfrm>
              <a:off x="3223" y="2821"/>
              <a:ext cx="243" cy="284"/>
            </a:xfrm>
            <a:custGeom>
              <a:avLst/>
              <a:gdLst>
                <a:gd name="G0" fmla="+- 19536 0 0"/>
                <a:gd name="G1" fmla="+- 0 0 0"/>
                <a:gd name="G2" fmla="+- 21600 0 0"/>
                <a:gd name="T0" fmla="*/ 41115 w 41115"/>
                <a:gd name="T1" fmla="*/ 948 h 21600"/>
                <a:gd name="T2" fmla="*/ 0 w 41115"/>
                <a:gd name="T3" fmla="*/ 9215 h 21600"/>
                <a:gd name="T4" fmla="*/ 19536 w 411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15" h="21600" fill="none" extrusionOk="0">
                  <a:moveTo>
                    <a:pt x="41115" y="948"/>
                  </a:moveTo>
                  <a:cubicBezTo>
                    <a:pt x="40607" y="12497"/>
                    <a:pt x="31096" y="21599"/>
                    <a:pt x="19536" y="21600"/>
                  </a:cubicBezTo>
                  <a:cubicBezTo>
                    <a:pt x="11176" y="21600"/>
                    <a:pt x="3566" y="16775"/>
                    <a:pt x="0" y="9214"/>
                  </a:cubicBezTo>
                </a:path>
                <a:path w="41115" h="21600" stroke="0" extrusionOk="0">
                  <a:moveTo>
                    <a:pt x="41115" y="948"/>
                  </a:moveTo>
                  <a:cubicBezTo>
                    <a:pt x="40607" y="12497"/>
                    <a:pt x="31096" y="21599"/>
                    <a:pt x="19536" y="21600"/>
                  </a:cubicBezTo>
                  <a:cubicBezTo>
                    <a:pt x="11176" y="21600"/>
                    <a:pt x="3566" y="16775"/>
                    <a:pt x="0" y="9214"/>
                  </a:cubicBezTo>
                  <a:lnTo>
                    <a:pt x="1953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Arc 20"/>
            <p:cNvSpPr>
              <a:spLocks/>
            </p:cNvSpPr>
            <p:nvPr/>
          </p:nvSpPr>
          <p:spPr bwMode="auto">
            <a:xfrm rot="10740000">
              <a:off x="3465" y="2489"/>
              <a:ext cx="413" cy="379"/>
            </a:xfrm>
            <a:custGeom>
              <a:avLst/>
              <a:gdLst>
                <a:gd name="G0" fmla="+- 19225 0 0"/>
                <a:gd name="G1" fmla="+- 0 0 0"/>
                <a:gd name="G2" fmla="+- 21600 0 0"/>
                <a:gd name="T0" fmla="*/ 40804 w 40804"/>
                <a:gd name="T1" fmla="*/ 961 h 21600"/>
                <a:gd name="T2" fmla="*/ 0 w 40804"/>
                <a:gd name="T3" fmla="*/ 9847 h 21600"/>
                <a:gd name="T4" fmla="*/ 19225 w 408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04" h="21600" fill="none" extrusionOk="0">
                  <a:moveTo>
                    <a:pt x="40803" y="960"/>
                  </a:moveTo>
                  <a:cubicBezTo>
                    <a:pt x="40289" y="12505"/>
                    <a:pt x="30780" y="21599"/>
                    <a:pt x="19225" y="21600"/>
                  </a:cubicBezTo>
                  <a:cubicBezTo>
                    <a:pt x="11119" y="21600"/>
                    <a:pt x="3695" y="17061"/>
                    <a:pt x="0" y="9846"/>
                  </a:cubicBezTo>
                </a:path>
                <a:path w="40804" h="21600" stroke="0" extrusionOk="0">
                  <a:moveTo>
                    <a:pt x="40803" y="960"/>
                  </a:moveTo>
                  <a:cubicBezTo>
                    <a:pt x="40289" y="12505"/>
                    <a:pt x="30780" y="21599"/>
                    <a:pt x="19225" y="21600"/>
                  </a:cubicBezTo>
                  <a:cubicBezTo>
                    <a:pt x="11119" y="21600"/>
                    <a:pt x="3695" y="17061"/>
                    <a:pt x="0" y="9846"/>
                  </a:cubicBezTo>
                  <a:lnTo>
                    <a:pt x="1922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6561138" y="3946525"/>
            <a:ext cx="1535112" cy="1058863"/>
            <a:chOff x="4454" y="2865"/>
            <a:chExt cx="1064" cy="756"/>
          </a:xfrm>
        </p:grpSpPr>
        <p:sp>
          <p:nvSpPr>
            <p:cNvPr id="26646" name="Arc 22"/>
            <p:cNvSpPr>
              <a:spLocks/>
            </p:cNvSpPr>
            <p:nvPr/>
          </p:nvSpPr>
          <p:spPr bwMode="auto">
            <a:xfrm>
              <a:off x="4454" y="3242"/>
              <a:ext cx="603" cy="379"/>
            </a:xfrm>
            <a:custGeom>
              <a:avLst/>
              <a:gdLst>
                <a:gd name="G0" fmla="+- 20315 0 0"/>
                <a:gd name="G1" fmla="+- 0 0 0"/>
                <a:gd name="G2" fmla="+- 21600 0 0"/>
                <a:gd name="T0" fmla="*/ 41893 w 41893"/>
                <a:gd name="T1" fmla="*/ 971 h 21600"/>
                <a:gd name="T2" fmla="*/ 0 w 41893"/>
                <a:gd name="T3" fmla="*/ 7339 h 21600"/>
                <a:gd name="T4" fmla="*/ 20315 w 4189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3" h="21600" fill="none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600"/>
                  </a:cubicBezTo>
                  <a:cubicBezTo>
                    <a:pt x="11215" y="21600"/>
                    <a:pt x="3091" y="15897"/>
                    <a:pt x="0" y="7338"/>
                  </a:cubicBezTo>
                </a:path>
                <a:path w="41893" h="21600" stroke="0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600"/>
                  </a:cubicBezTo>
                  <a:cubicBezTo>
                    <a:pt x="11215" y="21600"/>
                    <a:pt x="3091" y="15897"/>
                    <a:pt x="0" y="7338"/>
                  </a:cubicBezTo>
                  <a:lnTo>
                    <a:pt x="2031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Arc 23"/>
            <p:cNvSpPr>
              <a:spLocks/>
            </p:cNvSpPr>
            <p:nvPr/>
          </p:nvSpPr>
          <p:spPr bwMode="auto">
            <a:xfrm rot="10740000">
              <a:off x="5057" y="2865"/>
              <a:ext cx="461" cy="430"/>
            </a:xfrm>
            <a:custGeom>
              <a:avLst/>
              <a:gdLst>
                <a:gd name="G0" fmla="+- 19783 0 0"/>
                <a:gd name="G1" fmla="+- 0 0 0"/>
                <a:gd name="G2" fmla="+- 21600 0 0"/>
                <a:gd name="T0" fmla="*/ 41362 w 41362"/>
                <a:gd name="T1" fmla="*/ 961 h 21600"/>
                <a:gd name="T2" fmla="*/ 0 w 41362"/>
                <a:gd name="T3" fmla="*/ 8672 h 21600"/>
                <a:gd name="T4" fmla="*/ 19783 w 4136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362" h="21600" fill="none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600"/>
                  </a:cubicBezTo>
                  <a:cubicBezTo>
                    <a:pt x="11206" y="21600"/>
                    <a:pt x="3443" y="16526"/>
                    <a:pt x="0" y="8671"/>
                  </a:cubicBezTo>
                </a:path>
                <a:path w="41362" h="21600" stroke="0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600"/>
                  </a:cubicBezTo>
                  <a:cubicBezTo>
                    <a:pt x="11206" y="21600"/>
                    <a:pt x="3443" y="16526"/>
                    <a:pt x="0" y="8671"/>
                  </a:cubicBezTo>
                  <a:lnTo>
                    <a:pt x="1978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8" name="Line 24"/>
          <p:cNvSpPr>
            <a:spLocks noChangeShapeType="1"/>
          </p:cNvSpPr>
          <p:nvPr/>
        </p:nvSpPr>
        <p:spPr bwMode="auto">
          <a:xfrm flipH="1">
            <a:off x="3025775" y="4668838"/>
            <a:ext cx="1176338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3205163" y="4997450"/>
            <a:ext cx="1536700" cy="1058863"/>
            <a:chOff x="2129" y="3615"/>
            <a:chExt cx="1064" cy="756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2129" y="3992"/>
              <a:ext cx="603" cy="379"/>
            </a:xfrm>
            <a:custGeom>
              <a:avLst/>
              <a:gdLst>
                <a:gd name="G0" fmla="+- 20315 0 0"/>
                <a:gd name="G1" fmla="+- 0 0 0"/>
                <a:gd name="G2" fmla="+- 21600 0 0"/>
                <a:gd name="T0" fmla="*/ 41893 w 41893"/>
                <a:gd name="T1" fmla="*/ 971 h 21600"/>
                <a:gd name="T2" fmla="*/ 0 w 41893"/>
                <a:gd name="T3" fmla="*/ 7339 h 21600"/>
                <a:gd name="T4" fmla="*/ 20315 w 4189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3" h="21600" fill="none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600"/>
                  </a:cubicBezTo>
                  <a:cubicBezTo>
                    <a:pt x="11215" y="21600"/>
                    <a:pt x="3091" y="15897"/>
                    <a:pt x="0" y="7338"/>
                  </a:cubicBezTo>
                </a:path>
                <a:path w="41893" h="21600" stroke="0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600"/>
                  </a:cubicBezTo>
                  <a:cubicBezTo>
                    <a:pt x="11215" y="21600"/>
                    <a:pt x="3091" y="15897"/>
                    <a:pt x="0" y="7338"/>
                  </a:cubicBezTo>
                  <a:lnTo>
                    <a:pt x="2031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Arc 27"/>
            <p:cNvSpPr>
              <a:spLocks/>
            </p:cNvSpPr>
            <p:nvPr/>
          </p:nvSpPr>
          <p:spPr bwMode="auto">
            <a:xfrm rot="10740000">
              <a:off x="2732" y="3615"/>
              <a:ext cx="461" cy="430"/>
            </a:xfrm>
            <a:custGeom>
              <a:avLst/>
              <a:gdLst>
                <a:gd name="G0" fmla="+- 19783 0 0"/>
                <a:gd name="G1" fmla="+- 0 0 0"/>
                <a:gd name="G2" fmla="+- 21600 0 0"/>
                <a:gd name="T0" fmla="*/ 41362 w 41362"/>
                <a:gd name="T1" fmla="*/ 961 h 21600"/>
                <a:gd name="T2" fmla="*/ 0 w 41362"/>
                <a:gd name="T3" fmla="*/ 8672 h 21600"/>
                <a:gd name="T4" fmla="*/ 19783 w 4136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362" h="21600" fill="none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600"/>
                  </a:cubicBezTo>
                  <a:cubicBezTo>
                    <a:pt x="11206" y="21600"/>
                    <a:pt x="3443" y="16526"/>
                    <a:pt x="0" y="8671"/>
                  </a:cubicBezTo>
                </a:path>
                <a:path w="41362" h="21600" stroke="0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600"/>
                  </a:cubicBezTo>
                  <a:cubicBezTo>
                    <a:pt x="11206" y="21600"/>
                    <a:pt x="3443" y="16526"/>
                    <a:pt x="0" y="8671"/>
                  </a:cubicBezTo>
                  <a:lnTo>
                    <a:pt x="1978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4818063" y="4637088"/>
            <a:ext cx="1676400" cy="1404937"/>
            <a:chOff x="3035" y="2921"/>
            <a:chExt cx="1056" cy="885"/>
          </a:xfrm>
        </p:grpSpPr>
        <p:sp>
          <p:nvSpPr>
            <p:cNvPr id="26653" name="Arc 29"/>
            <p:cNvSpPr>
              <a:spLocks/>
            </p:cNvSpPr>
            <p:nvPr/>
          </p:nvSpPr>
          <p:spPr bwMode="auto">
            <a:xfrm>
              <a:off x="3454" y="3265"/>
              <a:ext cx="637" cy="541"/>
            </a:xfrm>
            <a:custGeom>
              <a:avLst/>
              <a:gdLst>
                <a:gd name="G0" fmla="+- 20987 0 0"/>
                <a:gd name="G1" fmla="+- 21584 0 0"/>
                <a:gd name="G2" fmla="+- 21600 0 0"/>
                <a:gd name="T0" fmla="*/ 21816 w 42587"/>
                <a:gd name="T1" fmla="*/ 0 h 43184"/>
                <a:gd name="T2" fmla="*/ 0 w 42587"/>
                <a:gd name="T3" fmla="*/ 26695 h 43184"/>
                <a:gd name="T4" fmla="*/ 20987 w 42587"/>
                <a:gd name="T5" fmla="*/ 21584 h 43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87" h="43184" fill="none" extrusionOk="0">
                  <a:moveTo>
                    <a:pt x="21816" y="-1"/>
                  </a:moveTo>
                  <a:cubicBezTo>
                    <a:pt x="33414" y="445"/>
                    <a:pt x="42587" y="9977"/>
                    <a:pt x="42587" y="21584"/>
                  </a:cubicBezTo>
                  <a:cubicBezTo>
                    <a:pt x="42587" y="33513"/>
                    <a:pt x="32916" y="43184"/>
                    <a:pt x="20987" y="43184"/>
                  </a:cubicBezTo>
                  <a:cubicBezTo>
                    <a:pt x="11026" y="43184"/>
                    <a:pt x="2357" y="36372"/>
                    <a:pt x="0" y="26694"/>
                  </a:cubicBezTo>
                </a:path>
                <a:path w="42587" h="43184" stroke="0" extrusionOk="0">
                  <a:moveTo>
                    <a:pt x="21816" y="-1"/>
                  </a:moveTo>
                  <a:cubicBezTo>
                    <a:pt x="33414" y="445"/>
                    <a:pt x="42587" y="9977"/>
                    <a:pt x="42587" y="21584"/>
                  </a:cubicBezTo>
                  <a:cubicBezTo>
                    <a:pt x="42587" y="33513"/>
                    <a:pt x="32916" y="43184"/>
                    <a:pt x="20987" y="43184"/>
                  </a:cubicBezTo>
                  <a:cubicBezTo>
                    <a:pt x="11026" y="43184"/>
                    <a:pt x="2357" y="36372"/>
                    <a:pt x="0" y="26694"/>
                  </a:cubicBezTo>
                  <a:lnTo>
                    <a:pt x="20987" y="2158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Arc 30"/>
            <p:cNvSpPr>
              <a:spLocks/>
            </p:cNvSpPr>
            <p:nvPr/>
          </p:nvSpPr>
          <p:spPr bwMode="auto">
            <a:xfrm>
              <a:off x="3035" y="2921"/>
              <a:ext cx="757" cy="342"/>
            </a:xfrm>
            <a:custGeom>
              <a:avLst/>
              <a:gdLst>
                <a:gd name="G0" fmla="+- 21525 0 0"/>
                <a:gd name="G1" fmla="+- 0 0 0"/>
                <a:gd name="G2" fmla="+- 21600 0 0"/>
                <a:gd name="T0" fmla="*/ 21525 w 21525"/>
                <a:gd name="T1" fmla="*/ 21600 h 21600"/>
                <a:gd name="T2" fmla="*/ 0 w 21525"/>
                <a:gd name="T3" fmla="*/ 1794 h 21600"/>
                <a:gd name="T4" fmla="*/ 21525 w 2152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25" h="21600" fill="none" extrusionOk="0">
                  <a:moveTo>
                    <a:pt x="21525" y="21600"/>
                  </a:moveTo>
                  <a:cubicBezTo>
                    <a:pt x="10291" y="21600"/>
                    <a:pt x="932" y="12989"/>
                    <a:pt x="-1" y="1794"/>
                  </a:cubicBezTo>
                </a:path>
                <a:path w="21525" h="21600" stroke="0" extrusionOk="0">
                  <a:moveTo>
                    <a:pt x="21525" y="21600"/>
                  </a:moveTo>
                  <a:cubicBezTo>
                    <a:pt x="10291" y="21600"/>
                    <a:pt x="932" y="12989"/>
                    <a:pt x="-1" y="1794"/>
                  </a:cubicBezTo>
                  <a:lnTo>
                    <a:pt x="2152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5" name="Arc 31"/>
          <p:cNvSpPr>
            <a:spLocks/>
          </p:cNvSpPr>
          <p:nvPr/>
        </p:nvSpPr>
        <p:spPr bwMode="auto">
          <a:xfrm>
            <a:off x="1449388" y="3649663"/>
            <a:ext cx="2827337" cy="641350"/>
          </a:xfrm>
          <a:custGeom>
            <a:avLst/>
            <a:gdLst>
              <a:gd name="G0" fmla="+- 21591 0 0"/>
              <a:gd name="G1" fmla="+- 21600 0 0"/>
              <a:gd name="G2" fmla="+- 21600 0 0"/>
              <a:gd name="T0" fmla="*/ 0 w 21591"/>
              <a:gd name="T1" fmla="*/ 20968 h 21600"/>
              <a:gd name="T2" fmla="*/ 21461 w 21591"/>
              <a:gd name="T3" fmla="*/ 0 h 21600"/>
              <a:gd name="T4" fmla="*/ 21591 w 2159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1" h="21600" fill="none" extrusionOk="0">
                <a:moveTo>
                  <a:pt x="0" y="20968"/>
                </a:moveTo>
                <a:cubicBezTo>
                  <a:pt x="340" y="9340"/>
                  <a:pt x="9828" y="70"/>
                  <a:pt x="21461" y="0"/>
                </a:cubicBezTo>
              </a:path>
              <a:path w="21591" h="21600" stroke="0" extrusionOk="0">
                <a:moveTo>
                  <a:pt x="0" y="20968"/>
                </a:moveTo>
                <a:cubicBezTo>
                  <a:pt x="340" y="9340"/>
                  <a:pt x="9828" y="70"/>
                  <a:pt x="21461" y="0"/>
                </a:cubicBezTo>
                <a:lnTo>
                  <a:pt x="2159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3582988" y="463550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/>
              <a:t>T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5373688" y="3862388"/>
            <a:ext cx="2778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/>
              <a:t>F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409575" y="1022350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n”,i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60673360-FDF4-4BB8-9F8C-1A9D1678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/>
          <a:p>
            <a:r>
              <a:rPr lang="en-US" dirty="0"/>
              <a:t>Control-Flow Graph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848225" y="1150938"/>
            <a:ext cx="4040188" cy="20383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43625" y="1450975"/>
            <a:ext cx="2751138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i="1"/>
              <a:t>q</a:t>
            </a:r>
            <a:r>
              <a:rPr lang="en-US" altLang="en-US" sz="2200"/>
              <a:t> is reached from </a:t>
            </a:r>
            <a:r>
              <a:rPr lang="en-US" altLang="en-US" sz="2200" i="1"/>
              <a:t>p</a:t>
            </a:r>
            <a:endParaRPr lang="en-US" altLang="en-US" sz="2200"/>
          </a:p>
          <a:p>
            <a:r>
              <a:rPr lang="en-US" altLang="en-US" sz="2200"/>
              <a:t>if condition </a:t>
            </a:r>
            <a:r>
              <a:rPr lang="en-US" altLang="en-US" sz="2200" i="1"/>
              <a:t>p</a:t>
            </a:r>
            <a:r>
              <a:rPr lang="en-US" altLang="en-US" sz="2200"/>
              <a:t> is</a:t>
            </a:r>
          </a:p>
          <a:p>
            <a:r>
              <a:rPr lang="en-US" altLang="en-US" sz="2200"/>
              <a:t>true (</a:t>
            </a:r>
            <a:r>
              <a:rPr lang="en-US" altLang="en-US" sz="2200">
                <a:solidFill>
                  <a:srgbClr val="0033CC"/>
                </a:solidFill>
              </a:rPr>
              <a:t>T</a:t>
            </a:r>
            <a:r>
              <a:rPr lang="en-US" altLang="en-US" sz="2200"/>
              <a:t>), not otherwise.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4862513" y="1096963"/>
            <a:ext cx="256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>
                <a:solidFill>
                  <a:srgbClr val="3333FF"/>
                </a:solidFill>
              </a:rPr>
              <a:t>Control dependence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011738" y="1546225"/>
            <a:ext cx="317500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i="1"/>
              <a:t>p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5653088" y="1546225"/>
            <a:ext cx="317500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i="1"/>
              <a:t>q</a:t>
            </a: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343525" y="1733550"/>
            <a:ext cx="312738" cy="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5364163" y="1779588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33CC"/>
                </a:solidFill>
              </a:rPr>
              <a:t>T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5011738" y="2605088"/>
            <a:ext cx="317500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i="1"/>
              <a:t>p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5653088" y="2605088"/>
            <a:ext cx="317500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i="1"/>
              <a:t>q</a:t>
            </a: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5343525" y="2792413"/>
            <a:ext cx="312738" cy="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5364163" y="2820988"/>
            <a:ext cx="2778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33CC"/>
                </a:solidFill>
              </a:rPr>
              <a:t>F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6126163" y="2543175"/>
            <a:ext cx="246538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Similar for false (</a:t>
            </a:r>
            <a:r>
              <a:rPr lang="en-US" altLang="en-US" sz="2200">
                <a:solidFill>
                  <a:srgbClr val="0033CC"/>
                </a:solidFill>
              </a:rPr>
              <a:t>F</a:t>
            </a:r>
            <a:r>
              <a:rPr lang="en-US" altLang="en-US" sz="2200"/>
              <a:t>).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4267200" y="337026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7523163" y="4294188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printf(i)</a:t>
            </a: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sum + i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4267200" y="534511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i + i</a:t>
            </a:r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Line 53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>
            <a:off x="4702175" y="3752850"/>
            <a:ext cx="3175" cy="53816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4721225" y="4694238"/>
            <a:ext cx="654050" cy="6508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3" name="Arc 75"/>
          <p:cNvSpPr>
            <a:spLocks/>
          </p:cNvSpPr>
          <p:nvPr/>
        </p:nvSpPr>
        <p:spPr bwMode="auto">
          <a:xfrm>
            <a:off x="5173663" y="41243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6" name="Rectangle 78"/>
          <p:cNvSpPr>
            <a:spLocks noChangeArrowheads="1"/>
          </p:cNvSpPr>
          <p:nvPr/>
        </p:nvSpPr>
        <p:spPr bwMode="auto">
          <a:xfrm>
            <a:off x="409575" y="1022350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n”,i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CF3850-EB45-467B-8C2A-8E58C832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Control-Dependence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8FF148-70DB-4337-9A48-0F24AE07EF81}"/>
                  </a:ext>
                </a:extLst>
              </p:cNvPr>
              <p:cNvSpPr txBox="1"/>
              <p:nvPr/>
            </p:nvSpPr>
            <p:spPr>
              <a:xfrm>
                <a:off x="2550838" y="3606801"/>
                <a:ext cx="391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5C5C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>
                  <a:solidFill>
                    <a:srgbClr val="5C5C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8FF148-70DB-4337-9A48-0F24AE07E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838" y="3606801"/>
                <a:ext cx="3917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25D0AA-41CD-4CB6-AD28-56D117A27344}"/>
                  </a:ext>
                </a:extLst>
              </p:cNvPr>
              <p:cNvSpPr txBox="1"/>
              <p:nvPr/>
            </p:nvSpPr>
            <p:spPr>
              <a:xfrm flipH="1">
                <a:off x="2948262" y="3851461"/>
                <a:ext cx="604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5C5C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>
                  <a:solidFill>
                    <a:srgbClr val="5C5CFF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25D0AA-41CD-4CB6-AD28-56D117A27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8262" y="3851461"/>
                <a:ext cx="6047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94C696-86D4-4D95-8C4B-3F57A0A3CD6F}"/>
                  </a:ext>
                </a:extLst>
              </p:cNvPr>
              <p:cNvSpPr txBox="1"/>
              <p:nvPr/>
            </p:nvSpPr>
            <p:spPr>
              <a:xfrm>
                <a:off x="5030196" y="3844807"/>
                <a:ext cx="391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5C5C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>
                  <a:solidFill>
                    <a:srgbClr val="5C5C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94C696-86D4-4D95-8C4B-3F57A0A3C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196" y="3844807"/>
                <a:ext cx="3917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25797C-69ED-418A-A851-0FD16C8F24F8}"/>
                  </a:ext>
                </a:extLst>
              </p:cNvPr>
              <p:cNvSpPr txBox="1"/>
              <p:nvPr/>
            </p:nvSpPr>
            <p:spPr>
              <a:xfrm>
                <a:off x="4313641" y="3844807"/>
                <a:ext cx="391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5C5C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>
                  <a:solidFill>
                    <a:srgbClr val="5C5CFF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25797C-69ED-418A-A851-0FD16C8F2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641" y="3844807"/>
                <a:ext cx="3917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B6CD3F-3631-4BFB-8762-7FB9565CA92B}"/>
                  </a:ext>
                </a:extLst>
              </p:cNvPr>
              <p:cNvSpPr txBox="1"/>
              <p:nvPr/>
            </p:nvSpPr>
            <p:spPr>
              <a:xfrm>
                <a:off x="5839908" y="3778502"/>
                <a:ext cx="391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5C5C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>
                  <a:solidFill>
                    <a:srgbClr val="5C5C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B6CD3F-3631-4BFB-8762-7FB9565CA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08" y="3778502"/>
                <a:ext cx="39170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EEA493-FF1A-4A21-9705-AE543224A3F9}"/>
                  </a:ext>
                </a:extLst>
              </p:cNvPr>
              <p:cNvSpPr txBox="1"/>
              <p:nvPr/>
            </p:nvSpPr>
            <p:spPr>
              <a:xfrm>
                <a:off x="3201207" y="4801672"/>
                <a:ext cx="391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5C5C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>
                  <a:solidFill>
                    <a:srgbClr val="5C5CFF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EEA493-FF1A-4A21-9705-AE543224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207" y="4801672"/>
                <a:ext cx="3917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430532-70BD-4036-830D-C92E1ADA1515}"/>
                  </a:ext>
                </a:extLst>
              </p:cNvPr>
              <p:cNvSpPr txBox="1"/>
              <p:nvPr/>
            </p:nvSpPr>
            <p:spPr>
              <a:xfrm>
                <a:off x="4620029" y="4828659"/>
                <a:ext cx="391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5C5C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>
                  <a:solidFill>
                    <a:srgbClr val="5C5C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430532-70BD-4036-830D-C92E1ADA1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029" y="4828659"/>
                <a:ext cx="3917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047191-8CE7-4D8E-93D5-14E7DE0A5958}"/>
                  </a:ext>
                </a:extLst>
              </p:cNvPr>
              <p:cNvSpPr txBox="1"/>
              <p:nvPr/>
            </p:nvSpPr>
            <p:spPr>
              <a:xfrm>
                <a:off x="6320241" y="3568701"/>
                <a:ext cx="391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5C5C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>
                  <a:solidFill>
                    <a:srgbClr val="5C5CFF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047191-8CE7-4D8E-93D5-14E7DE0A5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241" y="3568701"/>
                <a:ext cx="39170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09575" y="1022350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n”,i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65613" y="3373438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63575" y="4281488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616575" y="4281488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521575" y="429736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printf(i)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530350" y="5348288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sum + i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265613" y="5348288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i + i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446213" y="4664075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2416175" y="4664075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3100388" y="4684713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Arc 16"/>
          <p:cNvSpPr>
            <a:spLocks/>
          </p:cNvSpPr>
          <p:nvPr/>
        </p:nvSpPr>
        <p:spPr bwMode="auto">
          <a:xfrm>
            <a:off x="2763838" y="4646613"/>
            <a:ext cx="4987925" cy="488950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199 w 43200"/>
              <a:gd name="T1" fmla="*/ 0 h 21851"/>
              <a:gd name="T2" fmla="*/ 1 w 43200"/>
              <a:gd name="T3" fmla="*/ 0 h 21851"/>
              <a:gd name="T4" fmla="*/ 21600 w 43200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51" fill="none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200" h="21851" stroke="0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Arc 17"/>
          <p:cNvSpPr>
            <a:spLocks/>
          </p:cNvSpPr>
          <p:nvPr/>
        </p:nvSpPr>
        <p:spPr bwMode="auto">
          <a:xfrm>
            <a:off x="2209800" y="5705475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Arc 18"/>
          <p:cNvSpPr>
            <a:spLocks/>
          </p:cNvSpPr>
          <p:nvPr/>
        </p:nvSpPr>
        <p:spPr bwMode="auto">
          <a:xfrm>
            <a:off x="4703763" y="5705475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3195638" y="4646613"/>
            <a:ext cx="3170237" cy="1765300"/>
            <a:chOff x="2124" y="3348"/>
            <a:chExt cx="2197" cy="1260"/>
          </a:xfrm>
        </p:grpSpPr>
        <p:sp>
          <p:nvSpPr>
            <p:cNvPr id="28692" name="Arc 20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Arc 21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4" name="Arc 22"/>
          <p:cNvSpPr>
            <a:spLocks/>
          </p:cNvSpPr>
          <p:nvPr/>
        </p:nvSpPr>
        <p:spPr bwMode="auto">
          <a:xfrm>
            <a:off x="5664200" y="4695825"/>
            <a:ext cx="2355850" cy="8905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Arc 23"/>
          <p:cNvSpPr>
            <a:spLocks/>
          </p:cNvSpPr>
          <p:nvPr/>
        </p:nvSpPr>
        <p:spPr bwMode="auto">
          <a:xfrm>
            <a:off x="946150" y="4630738"/>
            <a:ext cx="5938838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4852988" y="1158875"/>
            <a:ext cx="4040187" cy="148431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4867275" y="1104900"/>
            <a:ext cx="22225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>
                <a:solidFill>
                  <a:srgbClr val="009900"/>
                </a:solidFill>
              </a:rPr>
              <a:t>Flow dependence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5016500" y="1554163"/>
            <a:ext cx="317500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i="1"/>
              <a:t>p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5657850" y="1554163"/>
            <a:ext cx="317500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i="1"/>
              <a:t>q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5348288" y="1741488"/>
            <a:ext cx="312737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6148388" y="1541463"/>
            <a:ext cx="2490787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Value of variable</a:t>
            </a:r>
          </a:p>
          <a:p>
            <a:r>
              <a:rPr lang="en-US" altLang="en-US" sz="2200"/>
              <a:t>assigned at </a:t>
            </a:r>
            <a:r>
              <a:rPr lang="en-US" altLang="en-US" sz="2200" i="1"/>
              <a:t>p </a:t>
            </a:r>
            <a:r>
              <a:rPr lang="en-US" altLang="en-US" sz="2200"/>
              <a:t>may be</a:t>
            </a:r>
          </a:p>
          <a:p>
            <a:r>
              <a:rPr lang="en-US" altLang="en-US" sz="2200"/>
              <a:t>used at q.</a:t>
            </a: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H="1">
            <a:off x="3498850" y="5521325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F1AED-4555-46BA-9D44-4F176F33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Flow-Dependence Graph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5" name="Arc 39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11163" y="1020763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n”,i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67200" y="337026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523163" y="4294188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printf(i)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sum + i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267200" y="534511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i + i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702175" y="3752850"/>
            <a:ext cx="3175" cy="53816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891088" y="1243013"/>
            <a:ext cx="256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>
                <a:solidFill>
                  <a:srgbClr val="3333FF"/>
                </a:solidFill>
              </a:rPr>
              <a:t>Control dependence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891088" y="1798638"/>
            <a:ext cx="22225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>
                <a:solidFill>
                  <a:srgbClr val="009900"/>
                </a:solidFill>
              </a:rPr>
              <a:t>Flow dependence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Arc 32"/>
          <p:cNvSpPr>
            <a:spLocks/>
          </p:cNvSpPr>
          <p:nvPr/>
        </p:nvSpPr>
        <p:spPr bwMode="auto">
          <a:xfrm>
            <a:off x="2765425" y="4610100"/>
            <a:ext cx="4987925" cy="488950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199 w 43200"/>
              <a:gd name="T1" fmla="*/ 0 h 21851"/>
              <a:gd name="T2" fmla="*/ 1 w 43200"/>
              <a:gd name="T3" fmla="*/ 0 h 21851"/>
              <a:gd name="T4" fmla="*/ 21600 w 43200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51" fill="none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200" h="21851" stroke="0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Arc 33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Arc 34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31" name="Group 35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29732" name="Arc 36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Arc 37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4" name="Arc 38"/>
          <p:cNvSpPr>
            <a:spLocks/>
          </p:cNvSpPr>
          <p:nvPr/>
        </p:nvSpPr>
        <p:spPr bwMode="auto">
          <a:xfrm>
            <a:off x="5665788" y="4676775"/>
            <a:ext cx="2503487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Arc 42"/>
          <p:cNvSpPr>
            <a:spLocks/>
          </p:cNvSpPr>
          <p:nvPr/>
        </p:nvSpPr>
        <p:spPr bwMode="auto">
          <a:xfrm>
            <a:off x="5173663" y="41243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81757A-2050-42D2-910D-1BBA1250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Dependence Graph (PDG)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rc 2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11163" y="1020763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n”,i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4267200" y="337026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7523163" y="4294188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printf(i)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sum + i</a:t>
            </a: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4267200" y="534511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i + i</a:t>
            </a:r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>
            <a:off x="4702175" y="3752850"/>
            <a:ext cx="3175" cy="53816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5" name="Line 27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9" name="Arc 31"/>
          <p:cNvSpPr>
            <a:spLocks/>
          </p:cNvSpPr>
          <p:nvPr/>
        </p:nvSpPr>
        <p:spPr bwMode="auto">
          <a:xfrm>
            <a:off x="2765425" y="4610100"/>
            <a:ext cx="4987925" cy="488950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199 w 43200"/>
              <a:gd name="T1" fmla="*/ 0 h 21851"/>
              <a:gd name="T2" fmla="*/ 1 w 43200"/>
              <a:gd name="T3" fmla="*/ 0 h 21851"/>
              <a:gd name="T4" fmla="*/ 21600 w 43200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51" fill="none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200" h="21851" stroke="0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0" name="Arc 32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1" name="Arc 33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042" name="Group 34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171043" name="Arc 35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4" name="Arc 36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45" name="Arc 37"/>
          <p:cNvSpPr>
            <a:spLocks/>
          </p:cNvSpPr>
          <p:nvPr/>
        </p:nvSpPr>
        <p:spPr bwMode="auto">
          <a:xfrm>
            <a:off x="5665788" y="4676775"/>
            <a:ext cx="2503487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6" name="Line 38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8" name="Arc 40"/>
          <p:cNvSpPr>
            <a:spLocks/>
          </p:cNvSpPr>
          <p:nvPr/>
        </p:nvSpPr>
        <p:spPr bwMode="auto">
          <a:xfrm>
            <a:off x="5173663" y="41243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052" name="Group 44"/>
          <p:cNvGrpSpPr>
            <a:grpSpLocks/>
          </p:cNvGrpSpPr>
          <p:nvPr/>
        </p:nvGrpSpPr>
        <p:grpSpPr bwMode="auto">
          <a:xfrm>
            <a:off x="1257300" y="1314450"/>
            <a:ext cx="7369175" cy="571500"/>
            <a:chOff x="792" y="828"/>
            <a:chExt cx="4642" cy="360"/>
          </a:xfrm>
        </p:grpSpPr>
        <p:sp>
          <p:nvSpPr>
            <p:cNvPr id="171053" name="Rectangle 45"/>
            <p:cNvSpPr>
              <a:spLocks noChangeArrowheads="1"/>
            </p:cNvSpPr>
            <p:nvPr/>
          </p:nvSpPr>
          <p:spPr bwMode="auto">
            <a:xfrm>
              <a:off x="792" y="828"/>
              <a:ext cx="1092" cy="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4" name="AutoShape 46"/>
            <p:cNvSpPr>
              <a:spLocks noChangeArrowheads="1"/>
            </p:cNvSpPr>
            <p:nvPr/>
          </p:nvSpPr>
          <p:spPr bwMode="auto">
            <a:xfrm>
              <a:off x="1872" y="888"/>
              <a:ext cx="1620" cy="216"/>
            </a:xfrm>
            <a:prstGeom prst="leftArrow">
              <a:avLst>
                <a:gd name="adj1" fmla="val 36843"/>
                <a:gd name="adj2" fmla="val 145243"/>
              </a:avLst>
            </a:prstGeom>
            <a:solidFill>
              <a:schemeClr val="accent2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5" name="Text Box 47"/>
            <p:cNvSpPr txBox="1">
              <a:spLocks noChangeArrowheads="1"/>
            </p:cNvSpPr>
            <p:nvPr/>
          </p:nvSpPr>
          <p:spPr bwMode="auto">
            <a:xfrm>
              <a:off x="3554" y="829"/>
              <a:ext cx="188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3200" dirty="0">
                  <a:solidFill>
                    <a:srgbClr val="C00000"/>
                  </a:solidFill>
                </a:rPr>
                <a:t>Opposite Order</a:t>
              </a:r>
            </a:p>
          </p:txBody>
        </p:sp>
      </p:grpSp>
      <p:grpSp>
        <p:nvGrpSpPr>
          <p:cNvPr id="171056" name="Group 48"/>
          <p:cNvGrpSpPr>
            <a:grpSpLocks/>
          </p:cNvGrpSpPr>
          <p:nvPr/>
        </p:nvGrpSpPr>
        <p:grpSpPr bwMode="auto">
          <a:xfrm>
            <a:off x="4381500" y="1925638"/>
            <a:ext cx="3519488" cy="1398587"/>
            <a:chOff x="2760" y="1213"/>
            <a:chExt cx="2217" cy="881"/>
          </a:xfrm>
        </p:grpSpPr>
        <p:sp>
          <p:nvSpPr>
            <p:cNvPr id="171057" name="Text Box 49"/>
            <p:cNvSpPr txBox="1">
              <a:spLocks noChangeArrowheads="1"/>
            </p:cNvSpPr>
            <p:nvPr/>
          </p:nvSpPr>
          <p:spPr bwMode="auto">
            <a:xfrm>
              <a:off x="3554" y="1213"/>
              <a:ext cx="1423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3200" dirty="0">
                  <a:solidFill>
                    <a:srgbClr val="C00000"/>
                  </a:solidFill>
                </a:rPr>
                <a:t>Same PDG</a:t>
              </a:r>
            </a:p>
          </p:txBody>
        </p:sp>
        <p:sp>
          <p:nvSpPr>
            <p:cNvPr id="171058" name="AutoShape 50"/>
            <p:cNvSpPr>
              <a:spLocks noChangeArrowheads="1"/>
            </p:cNvSpPr>
            <p:nvPr/>
          </p:nvSpPr>
          <p:spPr bwMode="auto">
            <a:xfrm rot="16200000" flipH="1">
              <a:off x="2754" y="1356"/>
              <a:ext cx="744" cy="732"/>
            </a:xfrm>
            <a:custGeom>
              <a:avLst/>
              <a:gdLst>
                <a:gd name="G0" fmla="+- 15789 0 0"/>
                <a:gd name="G1" fmla="+- 5062 0 0"/>
                <a:gd name="G2" fmla="+- 12158 0 5062"/>
                <a:gd name="G3" fmla="+- G2 0 5062"/>
                <a:gd name="G4" fmla="*/ G3 32768 32059"/>
                <a:gd name="G5" fmla="*/ G4 1 2"/>
                <a:gd name="G6" fmla="+- 21600 0 15789"/>
                <a:gd name="G7" fmla="*/ G6 5062 6079"/>
                <a:gd name="G8" fmla="+- G7 15789 0"/>
                <a:gd name="T0" fmla="*/ 15789 w 21600"/>
                <a:gd name="T1" fmla="*/ 0 h 21600"/>
                <a:gd name="T2" fmla="*/ 15789 w 21600"/>
                <a:gd name="T3" fmla="*/ 12158 h 21600"/>
                <a:gd name="T4" fmla="*/ 104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789" y="0"/>
                  </a:lnTo>
                  <a:lnTo>
                    <a:pt x="15789" y="5062"/>
                  </a:lnTo>
                  <a:lnTo>
                    <a:pt x="12427" y="5062"/>
                  </a:lnTo>
                  <a:cubicBezTo>
                    <a:pt x="5564" y="5062"/>
                    <a:pt x="0" y="8239"/>
                    <a:pt x="0" y="12158"/>
                  </a:cubicBezTo>
                  <a:lnTo>
                    <a:pt x="0" y="21600"/>
                  </a:lnTo>
                  <a:lnTo>
                    <a:pt x="2079" y="21600"/>
                  </a:lnTo>
                  <a:lnTo>
                    <a:pt x="2079" y="12158"/>
                  </a:lnTo>
                  <a:cubicBezTo>
                    <a:pt x="2079" y="9362"/>
                    <a:pt x="6712" y="7096"/>
                    <a:pt x="12427" y="7096"/>
                  </a:cubicBezTo>
                  <a:lnTo>
                    <a:pt x="15789" y="7096"/>
                  </a:lnTo>
                  <a:lnTo>
                    <a:pt x="15789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1650875-F52E-496C-951B-E7503802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Dependence Graph (PDG)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rc 2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11163" y="1020763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267200" y="337026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523163" y="4294188"/>
            <a:ext cx="1407594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(i)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sum + i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267200" y="534511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i + i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4702175" y="3771900"/>
            <a:ext cx="3175" cy="51911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Arc 34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Arc 35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60453" name="Arc 37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Arc 38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55" name="Arc 39"/>
          <p:cNvSpPr>
            <a:spLocks/>
          </p:cNvSpPr>
          <p:nvPr/>
        </p:nvSpPr>
        <p:spPr bwMode="auto">
          <a:xfrm>
            <a:off x="5665788" y="4676775"/>
            <a:ext cx="2503487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6" name="Line 40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Line 41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8" name="Arc 42"/>
          <p:cNvSpPr>
            <a:spLocks/>
          </p:cNvSpPr>
          <p:nvPr/>
        </p:nvSpPr>
        <p:spPr bwMode="auto">
          <a:xfrm>
            <a:off x="5173663" y="41243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1" name="Arc 45"/>
          <p:cNvSpPr>
            <a:spLocks/>
          </p:cNvSpPr>
          <p:nvPr/>
        </p:nvSpPr>
        <p:spPr bwMode="auto">
          <a:xfrm>
            <a:off x="2765425" y="4610100"/>
            <a:ext cx="4987925" cy="488950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199 w 43200"/>
              <a:gd name="T1" fmla="*/ 0 h 21851"/>
              <a:gd name="T2" fmla="*/ 1 w 43200"/>
              <a:gd name="T3" fmla="*/ 0 h 21851"/>
              <a:gd name="T4" fmla="*/ 21600 w 43200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51" fill="none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200" h="21851" stroke="0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F368B6-429C-416D-9BD4-48473ECD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Slice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rc 2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11163" y="1020763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	</a:t>
            </a:r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267200" y="3370263"/>
            <a:ext cx="856161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Enter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259013" y="4278313"/>
            <a:ext cx="856161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1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7523163" y="4294188"/>
            <a:ext cx="1407594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(i)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sum + i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4267200" y="5345113"/>
            <a:ext cx="1407594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i + i</a:t>
            </a: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4702175" y="3790950"/>
            <a:ext cx="3175" cy="50006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Line 28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Line 29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5" name="Arc 31"/>
          <p:cNvSpPr>
            <a:spLocks/>
          </p:cNvSpPr>
          <p:nvPr/>
        </p:nvSpPr>
        <p:spPr bwMode="auto">
          <a:xfrm>
            <a:off x="2836863" y="4618038"/>
            <a:ext cx="4830762" cy="482600"/>
          </a:xfrm>
          <a:custGeom>
            <a:avLst/>
            <a:gdLst>
              <a:gd name="G0" fmla="+- 20999 0 0"/>
              <a:gd name="G1" fmla="+- 0 0 0"/>
              <a:gd name="G2" fmla="+- 21600 0 0"/>
              <a:gd name="T0" fmla="*/ 41843 w 41843"/>
              <a:gd name="T1" fmla="*/ 5663 h 21600"/>
              <a:gd name="T2" fmla="*/ 0 w 41843"/>
              <a:gd name="T3" fmla="*/ 5058 h 21600"/>
              <a:gd name="T4" fmla="*/ 20999 w 4184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43" h="21600" fill="none" extrusionOk="0">
                <a:moveTo>
                  <a:pt x="41843" y="5663"/>
                </a:moveTo>
                <a:cubicBezTo>
                  <a:pt x="39287" y="15070"/>
                  <a:pt x="30747" y="21599"/>
                  <a:pt x="20999" y="21600"/>
                </a:cubicBezTo>
                <a:cubicBezTo>
                  <a:pt x="11018" y="21600"/>
                  <a:pt x="2336" y="14761"/>
                  <a:pt x="-1" y="5058"/>
                </a:cubicBezTo>
              </a:path>
              <a:path w="41843" h="21600" stroke="0" extrusionOk="0">
                <a:moveTo>
                  <a:pt x="41843" y="5663"/>
                </a:moveTo>
                <a:cubicBezTo>
                  <a:pt x="39287" y="15070"/>
                  <a:pt x="30747" y="21599"/>
                  <a:pt x="20999" y="21600"/>
                </a:cubicBezTo>
                <a:cubicBezTo>
                  <a:pt x="11018" y="21600"/>
                  <a:pt x="2336" y="14761"/>
                  <a:pt x="-1" y="5058"/>
                </a:cubicBezTo>
                <a:lnTo>
                  <a:pt x="20999" y="0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6" name="Arc 32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7" name="Arc 33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98" name="Group 34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62499" name="Arc 35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0" name="Arc 36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01" name="Arc 37"/>
          <p:cNvSpPr>
            <a:spLocks/>
          </p:cNvSpPr>
          <p:nvPr/>
        </p:nvSpPr>
        <p:spPr bwMode="auto">
          <a:xfrm>
            <a:off x="5632450" y="4743450"/>
            <a:ext cx="2503488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584"/>
              <a:gd name="T2" fmla="*/ 820 w 21600"/>
              <a:gd name="T3" fmla="*/ 21584 h 21584"/>
              <a:gd name="T4" fmla="*/ 0 w 21600"/>
              <a:gd name="T5" fmla="*/ 0 h 2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4" fill="none" extrusionOk="0">
                <a:moveTo>
                  <a:pt x="21600" y="0"/>
                </a:moveTo>
                <a:cubicBezTo>
                  <a:pt x="21600" y="11610"/>
                  <a:pt x="12421" y="21143"/>
                  <a:pt x="820" y="21584"/>
                </a:cubicBezTo>
              </a:path>
              <a:path w="21600" h="21584" stroke="0" extrusionOk="0">
                <a:moveTo>
                  <a:pt x="21600" y="0"/>
                </a:moveTo>
                <a:cubicBezTo>
                  <a:pt x="21600" y="11610"/>
                  <a:pt x="12421" y="21143"/>
                  <a:pt x="820" y="21584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4" name="Arc 40"/>
          <p:cNvSpPr>
            <a:spLocks/>
          </p:cNvSpPr>
          <p:nvPr/>
        </p:nvSpPr>
        <p:spPr bwMode="auto">
          <a:xfrm>
            <a:off x="5173663" y="41243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7597B1-BA88-4876-B122-F1AECDBA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Slice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rc 2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11163" y="1020763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int i = 1;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	</a:t>
            </a:r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i + 1;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267200" y="3370263"/>
            <a:ext cx="856161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Enter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259013" y="4278313"/>
            <a:ext cx="856161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1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459163" y="4311650"/>
            <a:ext cx="1959027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while(i &lt; 11)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7523163" y="4294188"/>
            <a:ext cx="1407594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(i)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sum + i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4267200" y="5345113"/>
            <a:ext cx="1407594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i + i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4702175" y="3790950"/>
            <a:ext cx="3175" cy="50006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Arc 31"/>
          <p:cNvSpPr>
            <a:spLocks/>
          </p:cNvSpPr>
          <p:nvPr/>
        </p:nvSpPr>
        <p:spPr bwMode="auto">
          <a:xfrm>
            <a:off x="2836863" y="4618038"/>
            <a:ext cx="4830762" cy="482600"/>
          </a:xfrm>
          <a:custGeom>
            <a:avLst/>
            <a:gdLst>
              <a:gd name="G0" fmla="+- 20999 0 0"/>
              <a:gd name="G1" fmla="+- 0 0 0"/>
              <a:gd name="G2" fmla="+- 21600 0 0"/>
              <a:gd name="T0" fmla="*/ 41843 w 41843"/>
              <a:gd name="T1" fmla="*/ 5663 h 21600"/>
              <a:gd name="T2" fmla="*/ 0 w 41843"/>
              <a:gd name="T3" fmla="*/ 5058 h 21600"/>
              <a:gd name="T4" fmla="*/ 20999 w 4184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43" h="21600" fill="none" extrusionOk="0">
                <a:moveTo>
                  <a:pt x="41843" y="5663"/>
                </a:moveTo>
                <a:cubicBezTo>
                  <a:pt x="39287" y="15070"/>
                  <a:pt x="30747" y="21599"/>
                  <a:pt x="20999" y="21600"/>
                </a:cubicBezTo>
                <a:cubicBezTo>
                  <a:pt x="11018" y="21600"/>
                  <a:pt x="2336" y="14761"/>
                  <a:pt x="-1" y="5058"/>
                </a:cubicBezTo>
              </a:path>
              <a:path w="41843" h="21600" stroke="0" extrusionOk="0">
                <a:moveTo>
                  <a:pt x="41843" y="5663"/>
                </a:moveTo>
                <a:cubicBezTo>
                  <a:pt x="39287" y="15070"/>
                  <a:pt x="30747" y="21599"/>
                  <a:pt x="20999" y="21600"/>
                </a:cubicBezTo>
                <a:cubicBezTo>
                  <a:pt x="11018" y="21600"/>
                  <a:pt x="2336" y="14761"/>
                  <a:pt x="-1" y="5058"/>
                </a:cubicBezTo>
                <a:lnTo>
                  <a:pt x="20999" y="0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Arc 32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Arc 33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22" name="Group 34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63523" name="Arc 35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Arc 36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25" name="Arc 37"/>
          <p:cNvSpPr>
            <a:spLocks/>
          </p:cNvSpPr>
          <p:nvPr/>
        </p:nvSpPr>
        <p:spPr bwMode="auto">
          <a:xfrm>
            <a:off x="5632450" y="4743450"/>
            <a:ext cx="2503488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584"/>
              <a:gd name="T2" fmla="*/ 820 w 21600"/>
              <a:gd name="T3" fmla="*/ 21584 h 21584"/>
              <a:gd name="T4" fmla="*/ 0 w 21600"/>
              <a:gd name="T5" fmla="*/ 0 h 2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4" fill="none" extrusionOk="0">
                <a:moveTo>
                  <a:pt x="21600" y="0"/>
                </a:moveTo>
                <a:cubicBezTo>
                  <a:pt x="21600" y="11610"/>
                  <a:pt x="12421" y="21143"/>
                  <a:pt x="820" y="21584"/>
                </a:cubicBezTo>
              </a:path>
              <a:path w="21600" h="21584" stroke="0" extrusionOk="0">
                <a:moveTo>
                  <a:pt x="21600" y="0"/>
                </a:moveTo>
                <a:cubicBezTo>
                  <a:pt x="21600" y="11610"/>
                  <a:pt x="12421" y="21143"/>
                  <a:pt x="820" y="21584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Arc 40"/>
          <p:cNvSpPr>
            <a:spLocks/>
          </p:cNvSpPr>
          <p:nvPr/>
        </p:nvSpPr>
        <p:spPr bwMode="auto">
          <a:xfrm>
            <a:off x="5222875" y="4090988"/>
            <a:ext cx="346075" cy="9048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E74E4-3400-4941-A90A-A97735E4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Slice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rc 2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11163" y="1020763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int i = 1;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	</a:t>
            </a:r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i + 1;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267200" y="3370263"/>
            <a:ext cx="856161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Enter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259013" y="4278313"/>
            <a:ext cx="856161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1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459163" y="4311650"/>
            <a:ext cx="1959027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while(i &lt; 11)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523163" y="4294188"/>
            <a:ext cx="1407594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(i)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sum + i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267200" y="5345113"/>
            <a:ext cx="1407594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i + i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4702175" y="3790950"/>
            <a:ext cx="3175" cy="500063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3152775" y="4510088"/>
            <a:ext cx="3460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Arc 31"/>
          <p:cNvSpPr>
            <a:spLocks/>
          </p:cNvSpPr>
          <p:nvPr/>
        </p:nvSpPr>
        <p:spPr bwMode="auto">
          <a:xfrm>
            <a:off x="2836863" y="4618038"/>
            <a:ext cx="4830762" cy="482600"/>
          </a:xfrm>
          <a:custGeom>
            <a:avLst/>
            <a:gdLst>
              <a:gd name="G0" fmla="+- 20999 0 0"/>
              <a:gd name="G1" fmla="+- 0 0 0"/>
              <a:gd name="G2" fmla="+- 21600 0 0"/>
              <a:gd name="T0" fmla="*/ 41843 w 41843"/>
              <a:gd name="T1" fmla="*/ 5663 h 21600"/>
              <a:gd name="T2" fmla="*/ 0 w 41843"/>
              <a:gd name="T3" fmla="*/ 5058 h 21600"/>
              <a:gd name="T4" fmla="*/ 20999 w 4184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43" h="21600" fill="none" extrusionOk="0">
                <a:moveTo>
                  <a:pt x="41843" y="5663"/>
                </a:moveTo>
                <a:cubicBezTo>
                  <a:pt x="39287" y="15070"/>
                  <a:pt x="30747" y="21599"/>
                  <a:pt x="20999" y="21600"/>
                </a:cubicBezTo>
                <a:cubicBezTo>
                  <a:pt x="11018" y="21600"/>
                  <a:pt x="2336" y="14761"/>
                  <a:pt x="-1" y="5058"/>
                </a:cubicBezTo>
              </a:path>
              <a:path w="41843" h="21600" stroke="0" extrusionOk="0">
                <a:moveTo>
                  <a:pt x="41843" y="5663"/>
                </a:moveTo>
                <a:cubicBezTo>
                  <a:pt x="39287" y="15070"/>
                  <a:pt x="30747" y="21599"/>
                  <a:pt x="20999" y="21600"/>
                </a:cubicBezTo>
                <a:cubicBezTo>
                  <a:pt x="11018" y="21600"/>
                  <a:pt x="2336" y="14761"/>
                  <a:pt x="-1" y="5058"/>
                </a:cubicBezTo>
                <a:lnTo>
                  <a:pt x="20999" y="0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Arc 32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Arc 33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46" name="Group 34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64547" name="Arc 35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8" name="Arc 36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49" name="Arc 37"/>
          <p:cNvSpPr>
            <a:spLocks/>
          </p:cNvSpPr>
          <p:nvPr/>
        </p:nvSpPr>
        <p:spPr bwMode="auto">
          <a:xfrm>
            <a:off x="5632450" y="4743450"/>
            <a:ext cx="2503488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584"/>
              <a:gd name="T2" fmla="*/ 820 w 21600"/>
              <a:gd name="T3" fmla="*/ 21584 h 21584"/>
              <a:gd name="T4" fmla="*/ 0 w 21600"/>
              <a:gd name="T5" fmla="*/ 0 h 2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4" fill="none" extrusionOk="0">
                <a:moveTo>
                  <a:pt x="21600" y="0"/>
                </a:moveTo>
                <a:cubicBezTo>
                  <a:pt x="21600" y="11610"/>
                  <a:pt x="12421" y="21143"/>
                  <a:pt x="820" y="21584"/>
                </a:cubicBezTo>
              </a:path>
              <a:path w="21600" h="21584" stroke="0" extrusionOk="0">
                <a:moveTo>
                  <a:pt x="21600" y="0"/>
                </a:moveTo>
                <a:cubicBezTo>
                  <a:pt x="21600" y="11610"/>
                  <a:pt x="12421" y="21143"/>
                  <a:pt x="820" y="21584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Line 38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Line 39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2" name="Arc 40"/>
          <p:cNvSpPr>
            <a:spLocks/>
          </p:cNvSpPr>
          <p:nvPr/>
        </p:nvSpPr>
        <p:spPr bwMode="auto">
          <a:xfrm>
            <a:off x="5216525" y="3962400"/>
            <a:ext cx="338138" cy="1069975"/>
          </a:xfrm>
          <a:custGeom>
            <a:avLst/>
            <a:gdLst>
              <a:gd name="G0" fmla="+- 20474 0 0"/>
              <a:gd name="G1" fmla="+- 21600 0 0"/>
              <a:gd name="G2" fmla="+- 21600 0 0"/>
              <a:gd name="T0" fmla="*/ 0 w 42074"/>
              <a:gd name="T1" fmla="*/ 14717 h 43200"/>
              <a:gd name="T2" fmla="*/ 1122 w 42074"/>
              <a:gd name="T3" fmla="*/ 31195 h 43200"/>
              <a:gd name="T4" fmla="*/ 20474 w 4207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74" h="43200" fill="none" extrusionOk="0">
                <a:moveTo>
                  <a:pt x="0" y="14717"/>
                </a:moveTo>
                <a:cubicBezTo>
                  <a:pt x="2956" y="5923"/>
                  <a:pt x="11197" y="-1"/>
                  <a:pt x="20474" y="0"/>
                </a:cubicBezTo>
                <a:cubicBezTo>
                  <a:pt x="32403" y="0"/>
                  <a:pt x="42074" y="9670"/>
                  <a:pt x="42074" y="21600"/>
                </a:cubicBezTo>
                <a:cubicBezTo>
                  <a:pt x="42074" y="33529"/>
                  <a:pt x="32403" y="43200"/>
                  <a:pt x="20474" y="43200"/>
                </a:cubicBezTo>
                <a:cubicBezTo>
                  <a:pt x="12266" y="43200"/>
                  <a:pt x="4767" y="38548"/>
                  <a:pt x="1122" y="31194"/>
                </a:cubicBezTo>
              </a:path>
              <a:path w="42074" h="43200" stroke="0" extrusionOk="0">
                <a:moveTo>
                  <a:pt x="0" y="14717"/>
                </a:moveTo>
                <a:cubicBezTo>
                  <a:pt x="2956" y="5923"/>
                  <a:pt x="11197" y="-1"/>
                  <a:pt x="20474" y="0"/>
                </a:cubicBezTo>
                <a:cubicBezTo>
                  <a:pt x="32403" y="0"/>
                  <a:pt x="42074" y="9670"/>
                  <a:pt x="42074" y="21600"/>
                </a:cubicBezTo>
                <a:cubicBezTo>
                  <a:pt x="42074" y="33529"/>
                  <a:pt x="32403" y="43200"/>
                  <a:pt x="20474" y="43200"/>
                </a:cubicBezTo>
                <a:cubicBezTo>
                  <a:pt x="12266" y="43200"/>
                  <a:pt x="4767" y="38548"/>
                  <a:pt x="1122" y="31194"/>
                </a:cubicBezTo>
                <a:lnTo>
                  <a:pt x="20474" y="21600"/>
                </a:lnTo>
                <a:close/>
              </a:path>
            </a:pathLst>
          </a:custGeom>
          <a:noFill/>
          <a:ln w="5715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60DDF-EDE1-449E-BC42-38C0A0C1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Slice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 of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6" y="1008522"/>
            <a:ext cx="8860115" cy="5236885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CFL-reachability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Origin &amp; background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Algorithm &amp; complexity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Applications</a:t>
            </a:r>
          </a:p>
          <a:p>
            <a:r>
              <a:rPr lang="en-US" dirty="0">
                <a:solidFill>
                  <a:srgbClr val="C00000"/>
                </a:solidFill>
              </a:rPr>
              <a:t>Beyond CFL-reachability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Datalog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WPDSs, NWAs</a:t>
            </a:r>
          </a:p>
          <a:p>
            <a:pPr lvl="1"/>
            <a:r>
              <a:rPr lang="en-US" dirty="0"/>
              <a:t>Graph reachability</a:t>
            </a:r>
          </a:p>
          <a:p>
            <a:pPr lvl="2"/>
            <a:r>
              <a:rPr lang="en-US" dirty="0"/>
              <a:t>LCL-reach</a:t>
            </a:r>
          </a:p>
          <a:p>
            <a:pPr lvl="2"/>
            <a:r>
              <a:rPr lang="en-US" dirty="0"/>
              <a:t>InterDyck-reach</a:t>
            </a:r>
          </a:p>
          <a:p>
            <a:pPr lvl="2"/>
            <a:r>
              <a:rPr lang="en-US" dirty="0"/>
              <a:t>Graph simplification</a:t>
            </a:r>
          </a:p>
          <a:p>
            <a:r>
              <a:rPr lang="en-US" dirty="0"/>
              <a:t>Future Directions</a:t>
            </a:r>
          </a:p>
          <a:p>
            <a:pPr lvl="1"/>
            <a:r>
              <a:rPr lang="en-US" dirty="0"/>
              <a:t>Theoretical developments</a:t>
            </a:r>
          </a:p>
          <a:p>
            <a:pPr lvl="1"/>
            <a:r>
              <a:rPr lang="en-US" dirty="0"/>
              <a:t>Dynamic reachability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11163" y="1020763"/>
            <a:ext cx="3339533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	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267200" y="3370263"/>
            <a:ext cx="856161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Enter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259013" y="4278313"/>
            <a:ext cx="856161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1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459163" y="4311650"/>
            <a:ext cx="1959027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while(i &lt; 11)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7523163" y="4294188"/>
            <a:ext cx="1407594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u="sng" dirty="0">
                <a:solidFill>
                  <a:srgbClr val="C00000"/>
                </a:solidFill>
                <a:latin typeface="Courier New" pitchFamily="49" charset="0"/>
              </a:rPr>
              <a:t>(i)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4267200" y="5345113"/>
            <a:ext cx="1407594" cy="3604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i + i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4702175" y="3781425"/>
            <a:ext cx="3175" cy="509588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3152775" y="4510088"/>
            <a:ext cx="3460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Arc 31"/>
          <p:cNvSpPr>
            <a:spLocks/>
          </p:cNvSpPr>
          <p:nvPr/>
        </p:nvSpPr>
        <p:spPr bwMode="auto">
          <a:xfrm>
            <a:off x="2836863" y="4618038"/>
            <a:ext cx="4830762" cy="482600"/>
          </a:xfrm>
          <a:custGeom>
            <a:avLst/>
            <a:gdLst>
              <a:gd name="G0" fmla="+- 20999 0 0"/>
              <a:gd name="G1" fmla="+- 0 0 0"/>
              <a:gd name="G2" fmla="+- 21600 0 0"/>
              <a:gd name="T0" fmla="*/ 41843 w 41843"/>
              <a:gd name="T1" fmla="*/ 5663 h 21600"/>
              <a:gd name="T2" fmla="*/ 0 w 41843"/>
              <a:gd name="T3" fmla="*/ 5058 h 21600"/>
              <a:gd name="T4" fmla="*/ 20999 w 4184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43" h="21600" fill="none" extrusionOk="0">
                <a:moveTo>
                  <a:pt x="41843" y="5663"/>
                </a:moveTo>
                <a:cubicBezTo>
                  <a:pt x="39287" y="15070"/>
                  <a:pt x="30747" y="21599"/>
                  <a:pt x="20999" y="21600"/>
                </a:cubicBezTo>
                <a:cubicBezTo>
                  <a:pt x="11018" y="21600"/>
                  <a:pt x="2336" y="14761"/>
                  <a:pt x="-1" y="5058"/>
                </a:cubicBezTo>
              </a:path>
              <a:path w="41843" h="21600" stroke="0" extrusionOk="0">
                <a:moveTo>
                  <a:pt x="41843" y="5663"/>
                </a:moveTo>
                <a:cubicBezTo>
                  <a:pt x="39287" y="15070"/>
                  <a:pt x="30747" y="21599"/>
                  <a:pt x="20999" y="21600"/>
                </a:cubicBezTo>
                <a:cubicBezTo>
                  <a:pt x="11018" y="21600"/>
                  <a:pt x="2336" y="14761"/>
                  <a:pt x="-1" y="5058"/>
                </a:cubicBezTo>
                <a:lnTo>
                  <a:pt x="20999" y="0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Arc 33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Arc 37"/>
          <p:cNvSpPr>
            <a:spLocks/>
          </p:cNvSpPr>
          <p:nvPr/>
        </p:nvSpPr>
        <p:spPr bwMode="auto">
          <a:xfrm>
            <a:off x="5632450" y="4743450"/>
            <a:ext cx="2503488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584"/>
              <a:gd name="T2" fmla="*/ 820 w 21600"/>
              <a:gd name="T3" fmla="*/ 21584 h 21584"/>
              <a:gd name="T4" fmla="*/ 0 w 21600"/>
              <a:gd name="T5" fmla="*/ 0 h 2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4" fill="none" extrusionOk="0">
                <a:moveTo>
                  <a:pt x="21600" y="0"/>
                </a:moveTo>
                <a:cubicBezTo>
                  <a:pt x="21600" y="11610"/>
                  <a:pt x="12421" y="21143"/>
                  <a:pt x="820" y="21584"/>
                </a:cubicBezTo>
              </a:path>
              <a:path w="21600" h="21584" stroke="0" extrusionOk="0">
                <a:moveTo>
                  <a:pt x="21600" y="0"/>
                </a:moveTo>
                <a:cubicBezTo>
                  <a:pt x="21600" y="11610"/>
                  <a:pt x="12421" y="21143"/>
                  <a:pt x="820" y="21584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Line 38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Arc 40"/>
          <p:cNvSpPr>
            <a:spLocks/>
          </p:cNvSpPr>
          <p:nvPr/>
        </p:nvSpPr>
        <p:spPr bwMode="auto">
          <a:xfrm>
            <a:off x="5216525" y="3962400"/>
            <a:ext cx="404813" cy="1069975"/>
          </a:xfrm>
          <a:custGeom>
            <a:avLst/>
            <a:gdLst>
              <a:gd name="G0" fmla="+- 20474 0 0"/>
              <a:gd name="G1" fmla="+- 21600 0 0"/>
              <a:gd name="G2" fmla="+- 21600 0 0"/>
              <a:gd name="T0" fmla="*/ 0 w 42074"/>
              <a:gd name="T1" fmla="*/ 14717 h 43200"/>
              <a:gd name="T2" fmla="*/ 1122 w 42074"/>
              <a:gd name="T3" fmla="*/ 31195 h 43200"/>
              <a:gd name="T4" fmla="*/ 20474 w 4207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74" h="43200" fill="none" extrusionOk="0">
                <a:moveTo>
                  <a:pt x="0" y="14717"/>
                </a:moveTo>
                <a:cubicBezTo>
                  <a:pt x="2956" y="5923"/>
                  <a:pt x="11197" y="-1"/>
                  <a:pt x="20474" y="0"/>
                </a:cubicBezTo>
                <a:cubicBezTo>
                  <a:pt x="32403" y="0"/>
                  <a:pt x="42074" y="9670"/>
                  <a:pt x="42074" y="21600"/>
                </a:cubicBezTo>
                <a:cubicBezTo>
                  <a:pt x="42074" y="33529"/>
                  <a:pt x="32403" y="43200"/>
                  <a:pt x="20474" y="43200"/>
                </a:cubicBezTo>
                <a:cubicBezTo>
                  <a:pt x="12266" y="43200"/>
                  <a:pt x="4767" y="38548"/>
                  <a:pt x="1122" y="31194"/>
                </a:cubicBezTo>
              </a:path>
              <a:path w="42074" h="43200" stroke="0" extrusionOk="0">
                <a:moveTo>
                  <a:pt x="0" y="14717"/>
                </a:moveTo>
                <a:cubicBezTo>
                  <a:pt x="2956" y="5923"/>
                  <a:pt x="11197" y="-1"/>
                  <a:pt x="20474" y="0"/>
                </a:cubicBezTo>
                <a:cubicBezTo>
                  <a:pt x="32403" y="0"/>
                  <a:pt x="42074" y="9670"/>
                  <a:pt x="42074" y="21600"/>
                </a:cubicBezTo>
                <a:cubicBezTo>
                  <a:pt x="42074" y="33529"/>
                  <a:pt x="32403" y="43200"/>
                  <a:pt x="20474" y="43200"/>
                </a:cubicBezTo>
                <a:cubicBezTo>
                  <a:pt x="12266" y="43200"/>
                  <a:pt x="4767" y="38548"/>
                  <a:pt x="1122" y="31194"/>
                </a:cubicBezTo>
                <a:lnTo>
                  <a:pt x="20474" y="21600"/>
                </a:lnTo>
                <a:close/>
              </a:path>
            </a:pathLst>
          </a:custGeom>
          <a:noFill/>
          <a:ln w="5715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474D0F-751A-410A-8B13-6B2C0D00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Extraction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ChangeArrowheads="1"/>
              </p:cNvSpPr>
              <p:nvPr/>
            </p:nvSpPr>
            <p:spPr bwMode="auto">
              <a:xfrm>
                <a:off x="390525" y="2054225"/>
                <a:ext cx="8362950" cy="3038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628" tIns="41315" rIns="82628" bIns="41315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986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558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0130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702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altLang="en-US" sz="2000" dirty="0">
                    <a:latin typeface="+mn-lt"/>
                  </a:rPr>
                  <a:t> </a:t>
                </a:r>
                <a:r>
                  <a:rPr lang="en-US" altLang="en-US" dirty="0">
                    <a:latin typeface="+mn-lt"/>
                  </a:rPr>
                  <a:t>The backward slice w.r.t variable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+mn-lt"/>
                  </a:rPr>
                  <a:t> at program point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i="1" dirty="0">
                    <a:latin typeface="+mn-lt"/>
                  </a:rPr>
                  <a:t>    	</a:t>
                </a:r>
                <a:r>
                  <a:rPr lang="en-US" altLang="en-US" dirty="0">
                    <a:latin typeface="+mn-lt"/>
                  </a:rPr>
                  <a:t>The subset of the program that may influence the</a:t>
                </a:r>
              </a:p>
              <a:p>
                <a:r>
                  <a:rPr lang="en-US" altLang="en-US" dirty="0">
                    <a:latin typeface="+mn-lt"/>
                  </a:rPr>
                  <a:t>	value of variable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+mn-lt"/>
                  </a:rPr>
                  <a:t> at point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sz="2000" dirty="0">
                  <a:latin typeface="+mn-lt"/>
                </a:endParaRPr>
              </a:p>
              <a:p>
                <a:endParaRPr lang="en-US" altLang="en-US" sz="2000" dirty="0">
                  <a:latin typeface="+mn-lt"/>
                </a:endParaRPr>
              </a:p>
              <a:p>
                <a:pPr>
                  <a:buFontTx/>
                  <a:buChar char="•"/>
                </a:pPr>
                <a:r>
                  <a:rPr lang="en-US" altLang="en-US" dirty="0">
                    <a:latin typeface="+mn-lt"/>
                  </a:rPr>
                  <a:t> The forward slice w.r.t variable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+mn-lt"/>
                  </a:rPr>
                  <a:t> at program point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  <a:p>
                <a:r>
                  <a:rPr lang="en-US" altLang="en-US" sz="2000" dirty="0">
                    <a:latin typeface="+mn-lt"/>
                  </a:rPr>
                  <a:t>	</a:t>
                </a:r>
                <a:r>
                  <a:rPr lang="en-US" altLang="en-US" dirty="0">
                    <a:latin typeface="+mn-lt"/>
                  </a:rPr>
                  <a:t>The program subset that may be influenced by</a:t>
                </a:r>
              </a:p>
              <a:p>
                <a:r>
                  <a:rPr lang="en-US" altLang="en-US" dirty="0">
                    <a:latin typeface="+mn-lt"/>
                  </a:rPr>
                  <a:t>	the value of variable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+mn-lt"/>
                  </a:rPr>
                  <a:t> at point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dirty="0">
                  <a:latin typeface="+mn-lt"/>
                </a:endParaRPr>
              </a:p>
              <a:p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525" y="2054225"/>
                <a:ext cx="8362950" cy="3038092"/>
              </a:xfrm>
              <a:prstGeom prst="rect">
                <a:avLst/>
              </a:prstGeom>
              <a:blipFill>
                <a:blip r:embed="rId2"/>
                <a:stretch>
                  <a:fillRect l="-1093" t="-1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71DA130-A70C-475C-98A6-75C71540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Slicing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52A46A-791C-41E4-A0DC-D8A92E3EC083}"/>
              </a:ext>
            </a:extLst>
          </p:cNvPr>
          <p:cNvSpPr/>
          <p:nvPr/>
        </p:nvSpPr>
        <p:spPr bwMode="auto">
          <a:xfrm>
            <a:off x="304800" y="1790700"/>
            <a:ext cx="7863840" cy="161544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4230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486025" y="1549400"/>
            <a:ext cx="4632325" cy="377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Courier New" pitchFamily="49" charset="0"/>
              </a:rPr>
              <a:t>int main() {</a:t>
            </a:r>
          </a:p>
          <a:p>
            <a:r>
              <a:rPr lang="en-US" altLang="en-US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b="1" dirty="0">
                <a:latin typeface="Courier New" pitchFamily="49" charset="0"/>
              </a:rPr>
              <a:t>	int i = 1;</a:t>
            </a:r>
          </a:p>
          <a:p>
            <a:r>
              <a:rPr lang="en-US" altLang="en-US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b="1" dirty="0">
                <a:latin typeface="Courier New" pitchFamily="49" charset="0"/>
              </a:rPr>
              <a:t>		i = i + 1;</a:t>
            </a:r>
          </a:p>
          <a:p>
            <a:r>
              <a:rPr lang="en-US" altLang="en-US" b="1" dirty="0">
                <a:latin typeface="Courier New" pitchFamily="49" charset="0"/>
              </a:rPr>
              <a:t>	}</a:t>
            </a:r>
          </a:p>
          <a:p>
            <a:r>
              <a:rPr lang="en-US" altLang="en-US" b="1" dirty="0">
                <a:latin typeface="Courier New" pitchFamily="49" charset="0"/>
              </a:rPr>
              <a:t>	</a:t>
            </a:r>
            <a:r>
              <a:rPr lang="en-US" altLang="en-US" b="1" dirty="0" err="1">
                <a:latin typeface="Courier New" pitchFamily="49" charset="0"/>
              </a:rPr>
              <a:t>printf</a:t>
            </a:r>
            <a:r>
              <a:rPr lang="en-US" altLang="en-US" b="1" dirty="0">
                <a:latin typeface="Courier New" pitchFamily="49" charset="0"/>
              </a:rPr>
              <a:t>(“%d\</a:t>
            </a:r>
            <a:r>
              <a:rPr lang="en-US" altLang="en-US" b="1" dirty="0" err="1">
                <a:latin typeface="Courier New" pitchFamily="49" charset="0"/>
              </a:rPr>
              <a:t>n”,sum</a:t>
            </a:r>
            <a:r>
              <a:rPr lang="en-US" altLang="en-US" b="1" dirty="0">
                <a:latin typeface="Courier New" pitchFamily="49" charset="0"/>
              </a:rPr>
              <a:t>);</a:t>
            </a:r>
          </a:p>
          <a:p>
            <a:r>
              <a:rPr lang="en-US" altLang="en-US" b="1" dirty="0">
                <a:latin typeface="Courier New" pitchFamily="49" charset="0"/>
              </a:rPr>
              <a:t>	</a:t>
            </a:r>
            <a:r>
              <a:rPr lang="en-US" altLang="en-US" b="1" dirty="0" err="1">
                <a:latin typeface="Courier New" pitchFamily="49" charset="0"/>
              </a:rPr>
              <a:t>printf</a:t>
            </a:r>
            <a:r>
              <a:rPr lang="en-US" altLang="en-US" b="1" dirty="0">
                <a:latin typeface="Courier New" pitchFamily="49" charset="0"/>
              </a:rPr>
              <a:t>(“%d\</a:t>
            </a:r>
            <a:r>
              <a:rPr lang="en-US" altLang="en-US" b="1" dirty="0" err="1">
                <a:latin typeface="Courier New" pitchFamily="49" charset="0"/>
              </a:rPr>
              <a:t>n”,i</a:t>
            </a:r>
            <a:r>
              <a:rPr lang="en-US" altLang="en-US" b="1" dirty="0">
                <a:latin typeface="Courier New" pitchFamily="49" charset="0"/>
              </a:rPr>
              <a:t>);</a:t>
            </a:r>
          </a:p>
          <a:p>
            <a:r>
              <a:rPr lang="en-US" altLang="en-US" b="1" dirty="0">
                <a:latin typeface="Courier New" pitchFamily="49" charset="0"/>
              </a:rPr>
              <a:t>}</a:t>
            </a:r>
          </a:p>
        </p:txBody>
      </p:sp>
      <p:grpSp>
        <p:nvGrpSpPr>
          <p:cNvPr id="72719" name="Group 15"/>
          <p:cNvGrpSpPr>
            <a:grpSpLocks/>
          </p:cNvGrpSpPr>
          <p:nvPr/>
        </p:nvGrpSpPr>
        <p:grpSpPr bwMode="auto">
          <a:xfrm>
            <a:off x="1803401" y="2286000"/>
            <a:ext cx="5611812" cy="3786188"/>
            <a:chOff x="1136" y="1440"/>
            <a:chExt cx="3535" cy="2385"/>
          </a:xfrm>
        </p:grpSpPr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1136" y="3540"/>
              <a:ext cx="3535" cy="285"/>
            </a:xfrm>
            <a:prstGeom prst="rect">
              <a:avLst/>
            </a:prstGeom>
            <a:noFill/>
            <a:ln w="2857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628" tIns="41315" rIns="82628" bIns="4131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rgbClr val="00B050"/>
                  </a:solidFill>
                  <a:latin typeface="+mn-lt"/>
                </a:rPr>
                <a:t>Forward slice</a:t>
              </a:r>
              <a:r>
                <a:rPr lang="en-US" altLang="en-US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n-US" altLang="en-US" dirty="0">
                  <a:latin typeface="+mn-lt"/>
                </a:rPr>
                <a:t>with respect to “sum = 0”</a:t>
              </a:r>
              <a:endParaRPr lang="en-US" altLang="en-US" sz="2200" dirty="0">
                <a:latin typeface="+mn-lt"/>
              </a:endParaRPr>
            </a:p>
          </p:txBody>
        </p:sp>
        <p:sp>
          <p:nvSpPr>
            <p:cNvPr id="72712" name="Line 8"/>
            <p:cNvSpPr>
              <a:spLocks noChangeShapeType="1"/>
            </p:cNvSpPr>
            <p:nvPr/>
          </p:nvSpPr>
          <p:spPr bwMode="auto">
            <a:xfrm>
              <a:off x="2580" y="1440"/>
              <a:ext cx="924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0F43FD7-66AB-43B6-BFE8-4D6C2490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Slice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92" name="Rectangle 2056"/>
          <p:cNvSpPr>
            <a:spLocks noChangeArrowheads="1"/>
          </p:cNvSpPr>
          <p:nvPr/>
        </p:nvSpPr>
        <p:spPr bwMode="auto">
          <a:xfrm>
            <a:off x="1803171" y="5619750"/>
            <a:ext cx="5612271" cy="452769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B050"/>
                </a:solidFill>
                <a:latin typeface="+mn-lt"/>
              </a:rPr>
              <a:t>Forward slice</a:t>
            </a:r>
            <a:r>
              <a:rPr lang="en-US" altLang="en-US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with respect to “sum = 0”</a:t>
            </a:r>
            <a:endParaRPr lang="en-US" altLang="en-US" sz="2200" dirty="0">
              <a:latin typeface="+mn-lt"/>
            </a:endParaRPr>
          </a:p>
        </p:txBody>
      </p:sp>
      <p:sp>
        <p:nvSpPr>
          <p:cNvPr id="477187" name="Rectangle 2051"/>
          <p:cNvSpPr>
            <a:spLocks noChangeArrowheads="1"/>
          </p:cNvSpPr>
          <p:nvPr/>
        </p:nvSpPr>
        <p:spPr bwMode="auto">
          <a:xfrm>
            <a:off x="2486025" y="1549400"/>
            <a:ext cx="4632325" cy="377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Courier New" pitchFamily="49" charset="0"/>
              </a:rPr>
              <a:t>int main() {</a:t>
            </a:r>
          </a:p>
          <a:p>
            <a:r>
              <a:rPr lang="en-US" altLang="en-US" dirty="0">
                <a:latin typeface="Courier New" pitchFamily="49" charset="0"/>
              </a:rPr>
              <a:t>	</a:t>
            </a:r>
            <a:r>
              <a:rPr lang="en-US" altLang="en-US" b="1" dirty="0">
                <a:latin typeface="Courier New" pitchFamily="49" charset="0"/>
              </a:rPr>
              <a:t>int</a:t>
            </a:r>
            <a:r>
              <a:rPr lang="en-US" altLang="en-US" dirty="0">
                <a:latin typeface="Courier New" pitchFamily="49" charset="0"/>
              </a:rPr>
              <a:t> </a:t>
            </a:r>
            <a:r>
              <a:rPr lang="en-US" altLang="en-US" b="1" u="sng" dirty="0">
                <a:solidFill>
                  <a:srgbClr val="00B050"/>
                </a:solidFill>
                <a:latin typeface="Courier New" pitchFamily="49" charset="0"/>
              </a:rPr>
              <a:t>sum = 0;</a:t>
            </a:r>
            <a:endParaRPr lang="en-US" altLang="en-US" dirty="0">
              <a:solidFill>
                <a:srgbClr val="00B050"/>
              </a:solidFill>
              <a:latin typeface="Courier New" pitchFamily="49" charset="0"/>
            </a:endParaRPr>
          </a:p>
          <a:p>
            <a:r>
              <a:rPr lang="en-US" altLang="en-US" dirty="0">
                <a:latin typeface="Courier New" pitchFamily="49" charset="0"/>
              </a:rPr>
              <a:t>	</a:t>
            </a:r>
            <a:r>
              <a:rPr lang="en-US" altLang="en-US" b="1" dirty="0">
                <a:latin typeface="Courier New" pitchFamily="49" charset="0"/>
              </a:rPr>
              <a:t>int i = 1;</a:t>
            </a:r>
          </a:p>
          <a:p>
            <a:r>
              <a:rPr lang="en-US" altLang="en-US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dirty="0">
                <a:latin typeface="Courier New" pitchFamily="49" charset="0"/>
              </a:rPr>
              <a:t>		</a:t>
            </a:r>
            <a:r>
              <a:rPr lang="en-US" altLang="en-US" b="1" dirty="0">
                <a:solidFill>
                  <a:srgbClr val="00B050"/>
                </a:solidFill>
                <a:latin typeface="Courier New" pitchFamily="49" charset="0"/>
              </a:rPr>
              <a:t>sum = sum + i;</a:t>
            </a:r>
            <a:endParaRPr lang="en-US" altLang="en-US" dirty="0">
              <a:solidFill>
                <a:srgbClr val="00B050"/>
              </a:solidFill>
              <a:latin typeface="Courier New" pitchFamily="49" charset="0"/>
            </a:endParaRPr>
          </a:p>
          <a:p>
            <a:r>
              <a:rPr lang="en-US" altLang="en-US" dirty="0">
                <a:latin typeface="Courier New" pitchFamily="49" charset="0"/>
              </a:rPr>
              <a:t>		</a:t>
            </a:r>
            <a:r>
              <a:rPr lang="en-US" altLang="en-US" b="1" dirty="0">
                <a:latin typeface="Courier New" pitchFamily="49" charset="0"/>
              </a:rPr>
              <a:t>i = i + 1;</a:t>
            </a:r>
          </a:p>
          <a:p>
            <a:r>
              <a:rPr lang="en-US" altLang="en-US" b="1" dirty="0">
                <a:latin typeface="Courier New" pitchFamily="49" charset="0"/>
              </a:rPr>
              <a:t>	}</a:t>
            </a:r>
          </a:p>
          <a:p>
            <a:r>
              <a:rPr lang="en-US" altLang="en-US" b="1" dirty="0">
                <a:latin typeface="Courier New" pitchFamily="49" charset="0"/>
              </a:rPr>
              <a:t>	</a:t>
            </a:r>
            <a:r>
              <a:rPr lang="en-US" altLang="en-US" b="1" dirty="0" err="1">
                <a:solidFill>
                  <a:srgbClr val="00B050"/>
                </a:solidFill>
                <a:latin typeface="Courier New" pitchFamily="49" charset="0"/>
              </a:rPr>
              <a:t>printf</a:t>
            </a:r>
            <a:r>
              <a:rPr lang="en-US" altLang="en-US" b="1" dirty="0">
                <a:solidFill>
                  <a:srgbClr val="00B050"/>
                </a:solidFill>
                <a:latin typeface="Courier New" pitchFamily="49" charset="0"/>
              </a:rPr>
              <a:t>(“%d\</a:t>
            </a:r>
            <a:r>
              <a:rPr lang="en-US" altLang="en-US" b="1" dirty="0" err="1">
                <a:solidFill>
                  <a:srgbClr val="00B050"/>
                </a:solidFill>
                <a:latin typeface="Courier New" pitchFamily="49" charset="0"/>
              </a:rPr>
              <a:t>n”,sum</a:t>
            </a:r>
            <a:r>
              <a:rPr lang="en-US" altLang="en-US" b="1" dirty="0">
                <a:solidFill>
                  <a:srgbClr val="00B05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dirty="0">
                <a:latin typeface="Courier New" pitchFamily="49" charset="0"/>
              </a:rPr>
              <a:t>	</a:t>
            </a:r>
            <a:r>
              <a:rPr lang="en-US" altLang="en-US" b="1" dirty="0" err="1">
                <a:latin typeface="Courier New" pitchFamily="49" charset="0"/>
              </a:rPr>
              <a:t>printf</a:t>
            </a:r>
            <a:r>
              <a:rPr lang="en-US" altLang="en-US" b="1" dirty="0">
                <a:latin typeface="Courier New" pitchFamily="49" charset="0"/>
              </a:rPr>
              <a:t>(“%d\</a:t>
            </a:r>
            <a:r>
              <a:rPr lang="en-US" altLang="en-US" b="1" dirty="0" err="1">
                <a:latin typeface="Courier New" pitchFamily="49" charset="0"/>
              </a:rPr>
              <a:t>n”,i</a:t>
            </a:r>
            <a:r>
              <a:rPr lang="en-US" altLang="en-US" b="1" dirty="0">
                <a:latin typeface="Courier New" pitchFamily="49" charset="0"/>
              </a:rPr>
              <a:t>);</a:t>
            </a:r>
          </a:p>
          <a:p>
            <a:r>
              <a:rPr lang="en-US" alt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45C7E92-6FE0-4C12-AA2C-B79BBEB0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/>
          <a:p>
            <a:r>
              <a:rPr lang="en-US" dirty="0"/>
              <a:t>Forward Slice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rc 2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11163" y="1020763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sz="1800" b="1" dirty="0"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n”,i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267200" y="337026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b="1" u="sng" dirty="0">
                <a:solidFill>
                  <a:srgbClr val="00B050"/>
                </a:solidFill>
                <a:latin typeface="Courier New" pitchFamily="49" charset="0"/>
              </a:rPr>
              <a:t>sum = 0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523163" y="4294188"/>
            <a:ext cx="1407594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dirty="0" err="1">
                <a:latin typeface="Courier New" pitchFamily="49" charset="0"/>
              </a:rPr>
              <a:t>printf</a:t>
            </a:r>
            <a:r>
              <a:rPr lang="en-US" altLang="en-US" dirty="0">
                <a:latin typeface="Courier New" pitchFamily="49" charset="0"/>
              </a:rPr>
              <a:t>(i)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latin typeface="Courier New" pitchFamily="49" charset="0"/>
              </a:rPr>
              <a:t>sum = sum + i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267200" y="534511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i + i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endParaRPr lang="en-US">
              <a:latin typeface="Courier New" pitchFamily="49" charset="0"/>
            </a:endParaRPr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4702175" y="3771900"/>
            <a:ext cx="3175" cy="51911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Arc 34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Arc 35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60453" name="Arc 37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Arc 38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55" name="Arc 39"/>
          <p:cNvSpPr>
            <a:spLocks/>
          </p:cNvSpPr>
          <p:nvPr/>
        </p:nvSpPr>
        <p:spPr bwMode="auto">
          <a:xfrm>
            <a:off x="5665788" y="4676775"/>
            <a:ext cx="2503487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6" name="Line 40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Line 41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8" name="Arc 42"/>
          <p:cNvSpPr>
            <a:spLocks/>
          </p:cNvSpPr>
          <p:nvPr/>
        </p:nvSpPr>
        <p:spPr bwMode="auto">
          <a:xfrm>
            <a:off x="5173663" y="41243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1" name="Arc 45"/>
          <p:cNvSpPr>
            <a:spLocks/>
          </p:cNvSpPr>
          <p:nvPr/>
        </p:nvSpPr>
        <p:spPr bwMode="auto">
          <a:xfrm>
            <a:off x="2765425" y="4610100"/>
            <a:ext cx="4987925" cy="488950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199 w 43200"/>
              <a:gd name="T1" fmla="*/ 0 h 21851"/>
              <a:gd name="T2" fmla="*/ 1 w 43200"/>
              <a:gd name="T3" fmla="*/ 0 h 21851"/>
              <a:gd name="T4" fmla="*/ 21600 w 43200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51" fill="none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200" h="21851" stroke="0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8">
            <a:extLst>
              <a:ext uri="{FF2B5EF4-FFF2-40B4-BE49-F238E27FC236}">
                <a16:creationId xmlns:a16="http://schemas.microsoft.com/office/drawing/2014/main" id="{CD80D727-0D9C-49ED-AF05-7C398793A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3091" y="1607820"/>
            <a:ext cx="1042034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275D6F-C0FB-4C70-B37A-3E9C947F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Slice</a:t>
            </a:r>
          </a:p>
        </p:txBody>
      </p:sp>
    </p:spTree>
    <p:extLst>
      <p:ext uri="{BB962C8B-B14F-4D97-AF65-F5344CB8AC3E}">
        <p14:creationId xmlns:p14="http://schemas.microsoft.com/office/powerpoint/2010/main" val="161291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rc 2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11163" y="1020763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</a:rPr>
              <a:t>sum = 0;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</a:rPr>
              <a:t>sum = sum + i;</a:t>
            </a:r>
          </a:p>
          <a:p>
            <a:r>
              <a:rPr lang="en-US" altLang="en-US" sz="1800" b="1" dirty="0"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n”,sum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n”,i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267200" y="337026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b="1" u="sng" dirty="0">
                <a:solidFill>
                  <a:srgbClr val="00B050"/>
                </a:solidFill>
                <a:latin typeface="Courier New" pitchFamily="49" charset="0"/>
              </a:rPr>
              <a:t>sum = 0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523163" y="4294188"/>
            <a:ext cx="1407594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dirty="0" err="1">
                <a:latin typeface="Courier New" pitchFamily="49" charset="0"/>
              </a:rPr>
              <a:t>printf</a:t>
            </a:r>
            <a:r>
              <a:rPr lang="en-US" altLang="en-US" dirty="0">
                <a:latin typeface="Courier New" pitchFamily="49" charset="0"/>
              </a:rPr>
              <a:t>(i)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b="1" dirty="0">
                <a:solidFill>
                  <a:srgbClr val="00B050"/>
                </a:solidFill>
                <a:latin typeface="Courier New" pitchFamily="49" charset="0"/>
              </a:rPr>
              <a:t>sum = sum + i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267200" y="534511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i + i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endParaRPr lang="en-US">
              <a:latin typeface="Courier New" pitchFamily="49" charset="0"/>
            </a:endParaRPr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4702175" y="3771900"/>
            <a:ext cx="3175" cy="51911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Arc 34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Arc 35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60453" name="Arc 37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Arc 38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55" name="Arc 39"/>
          <p:cNvSpPr>
            <a:spLocks/>
          </p:cNvSpPr>
          <p:nvPr/>
        </p:nvSpPr>
        <p:spPr bwMode="auto">
          <a:xfrm>
            <a:off x="5665788" y="4676775"/>
            <a:ext cx="2503487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6" name="Line 40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Line 41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8" name="Arc 42"/>
          <p:cNvSpPr>
            <a:spLocks/>
          </p:cNvSpPr>
          <p:nvPr/>
        </p:nvSpPr>
        <p:spPr bwMode="auto">
          <a:xfrm>
            <a:off x="5173663" y="41243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1" name="Arc 45"/>
          <p:cNvSpPr>
            <a:spLocks/>
          </p:cNvSpPr>
          <p:nvPr/>
        </p:nvSpPr>
        <p:spPr bwMode="auto">
          <a:xfrm>
            <a:off x="2765425" y="4610100"/>
            <a:ext cx="4987925" cy="488950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199 w 43200"/>
              <a:gd name="T1" fmla="*/ 0 h 21851"/>
              <a:gd name="T2" fmla="*/ 1 w 43200"/>
              <a:gd name="T3" fmla="*/ 0 h 21851"/>
              <a:gd name="T4" fmla="*/ 21600 w 43200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51" fill="none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200" h="21851" stroke="0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3B028F3-1729-4E5B-BBC4-288A62690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3091" y="1607820"/>
            <a:ext cx="1042034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825B20-9D30-4675-8749-7B28BE98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Slice</a:t>
            </a:r>
          </a:p>
        </p:txBody>
      </p:sp>
    </p:spTree>
    <p:extLst>
      <p:ext uri="{BB962C8B-B14F-4D97-AF65-F5344CB8AC3E}">
        <p14:creationId xmlns:p14="http://schemas.microsoft.com/office/powerpoint/2010/main" val="3644437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rc 2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-1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11163" y="1020763"/>
            <a:ext cx="3755032" cy="2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</a:rPr>
              <a:t>sum = 0;</a:t>
            </a:r>
          </a:p>
          <a:p>
            <a:r>
              <a:rPr lang="en-US" altLang="en-US" sz="18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18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1800" b="1" dirty="0">
                <a:latin typeface="Courier New" pitchFamily="49" charset="0"/>
              </a:rPr>
              <a:t>		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</a:rPr>
              <a:t>sum = sum + i;</a:t>
            </a:r>
          </a:p>
          <a:p>
            <a:r>
              <a:rPr lang="en-US" altLang="en-US" sz="1800" b="1" dirty="0">
                <a:latin typeface="Courier New" pitchFamily="49" charset="0"/>
              </a:rPr>
              <a:t>		i = i + 1;</a:t>
            </a:r>
          </a:p>
          <a:p>
            <a:r>
              <a:rPr lang="en-US" altLang="en-US" sz="1800" b="1" dirty="0">
                <a:latin typeface="Courier New" pitchFamily="49" charset="0"/>
              </a:rPr>
              <a:t>	}</a:t>
            </a:r>
          </a:p>
          <a:p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solidFill>
                  <a:srgbClr val="00B050"/>
                </a:solidFill>
                <a:latin typeface="Courier New" pitchFamily="49" charset="0"/>
              </a:rPr>
              <a:t>printf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</a:rPr>
              <a:t>(“%d\</a:t>
            </a:r>
            <a:r>
              <a:rPr lang="en-US" altLang="en-US" sz="1800" b="1" dirty="0" err="1">
                <a:solidFill>
                  <a:srgbClr val="00B050"/>
                </a:solidFill>
                <a:latin typeface="Courier New" pitchFamily="49" charset="0"/>
              </a:rPr>
              <a:t>n”,sum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printf</a:t>
            </a:r>
            <a:r>
              <a:rPr lang="en-US" altLang="en-US" sz="1800" b="1" dirty="0">
                <a:latin typeface="Courier New" pitchFamily="49" charset="0"/>
              </a:rPr>
              <a:t>(“%d\</a:t>
            </a:r>
            <a:r>
              <a:rPr lang="en-US" altLang="en-US" sz="1800" b="1" dirty="0" err="1">
                <a:latin typeface="Courier New" pitchFamily="49" charset="0"/>
              </a:rPr>
              <a:t>n”,i</a:t>
            </a:r>
            <a:r>
              <a:rPr lang="en-US" altLang="en-US" sz="1800" b="1" dirty="0">
                <a:latin typeface="Courier New" pitchFamily="49" charset="0"/>
              </a:rPr>
              <a:t>);</a:t>
            </a:r>
          </a:p>
          <a:p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267200" y="337026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b="1" u="sng" dirty="0">
                <a:solidFill>
                  <a:srgbClr val="00B050"/>
                </a:solidFill>
                <a:latin typeface="Courier New" pitchFamily="49" charset="0"/>
              </a:rPr>
              <a:t>sum = 0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b="1" dirty="0" err="1">
                <a:solidFill>
                  <a:srgbClr val="00B050"/>
                </a:solidFill>
                <a:latin typeface="Courier New" pitchFamily="49" charset="0"/>
              </a:rPr>
              <a:t>printf</a:t>
            </a:r>
            <a:r>
              <a:rPr lang="en-US" altLang="en-US" b="1" dirty="0">
                <a:solidFill>
                  <a:srgbClr val="00B050"/>
                </a:solidFill>
                <a:latin typeface="Courier New" pitchFamily="49" charset="0"/>
              </a:rPr>
              <a:t>(sum)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523163" y="4294188"/>
            <a:ext cx="1407594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dirty="0" err="1">
                <a:latin typeface="Courier New" pitchFamily="49" charset="0"/>
              </a:rPr>
              <a:t>printf</a:t>
            </a:r>
            <a:r>
              <a:rPr lang="en-US" altLang="en-US" dirty="0">
                <a:latin typeface="Courier New" pitchFamily="49" charset="0"/>
              </a:rPr>
              <a:t>(i)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b="1" dirty="0">
                <a:solidFill>
                  <a:srgbClr val="00B050"/>
                </a:solidFill>
                <a:latin typeface="Courier New" pitchFamily="49" charset="0"/>
              </a:rPr>
              <a:t>sum = sum + i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267200" y="534511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i + i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endParaRPr lang="en-US">
              <a:latin typeface="Courier New" pitchFamily="49" charset="0"/>
            </a:endParaRPr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4702175" y="3771900"/>
            <a:ext cx="3175" cy="51911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Arc 34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5715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Arc 35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-1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60453" name="Arc 37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600"/>
                  </a:cubicBezTo>
                  <a:cubicBezTo>
                    <a:pt x="11202" y="21600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5715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Arc 38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55" name="Arc 39"/>
          <p:cNvSpPr>
            <a:spLocks/>
          </p:cNvSpPr>
          <p:nvPr/>
        </p:nvSpPr>
        <p:spPr bwMode="auto">
          <a:xfrm>
            <a:off x="5665788" y="4676775"/>
            <a:ext cx="2503487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6" name="Line 40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Line 41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8" name="Arc 42"/>
          <p:cNvSpPr>
            <a:spLocks/>
          </p:cNvSpPr>
          <p:nvPr/>
        </p:nvSpPr>
        <p:spPr bwMode="auto">
          <a:xfrm>
            <a:off x="5173663" y="41243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1" name="Arc 45"/>
          <p:cNvSpPr>
            <a:spLocks/>
          </p:cNvSpPr>
          <p:nvPr/>
        </p:nvSpPr>
        <p:spPr bwMode="auto">
          <a:xfrm>
            <a:off x="2765425" y="4610100"/>
            <a:ext cx="4987925" cy="488950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199 w 43200"/>
              <a:gd name="T1" fmla="*/ 0 h 21851"/>
              <a:gd name="T2" fmla="*/ 1 w 43200"/>
              <a:gd name="T3" fmla="*/ 0 h 21851"/>
              <a:gd name="T4" fmla="*/ 21600 w 43200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51" fill="none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200" h="21851" stroke="0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E85B490-C845-428E-9627-055C65C27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3091" y="1607820"/>
            <a:ext cx="1042034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BF26D-DA1E-4308-8555-B0C8EE3D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Slice</a:t>
            </a:r>
          </a:p>
        </p:txBody>
      </p:sp>
    </p:spTree>
    <p:extLst>
      <p:ext uri="{BB962C8B-B14F-4D97-AF65-F5344CB8AC3E}">
        <p14:creationId xmlns:p14="http://schemas.microsoft.com/office/powerpoint/2010/main" val="358900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Slice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4000" y="1746250"/>
            <a:ext cx="4741863" cy="3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22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2200" b="1" dirty="0">
                <a:latin typeface="Courier New" pitchFamily="49" charset="0"/>
              </a:rPr>
              <a:t>		sum = add(</a:t>
            </a:r>
            <a:r>
              <a:rPr lang="en-US" altLang="en-US" sz="2200" b="1" dirty="0" err="1">
                <a:latin typeface="Courier New" pitchFamily="49" charset="0"/>
              </a:rPr>
              <a:t>sum,i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	i = add(i,1);</a:t>
            </a:r>
          </a:p>
          <a:p>
            <a:r>
              <a:rPr lang="en-US" altLang="en-US" sz="2200" b="1" dirty="0">
                <a:latin typeface="Courier New" pitchFamily="49" charset="0"/>
              </a:rPr>
              <a:t>	}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n”,sum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}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875213" y="1746250"/>
            <a:ext cx="4064000" cy="10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>
                <a:latin typeface="Courier New" pitchFamily="49" charset="0"/>
              </a:rPr>
              <a:t>int add(int x, int y) {</a:t>
            </a:r>
          </a:p>
          <a:p>
            <a:r>
              <a:rPr lang="en-US" altLang="en-US" sz="2200" b="1">
                <a:latin typeface="Courier New" pitchFamily="49" charset="0"/>
              </a:rPr>
              <a:t>	return x + y;</a:t>
            </a:r>
          </a:p>
          <a:p>
            <a:r>
              <a:rPr lang="en-US" altLang="en-US" sz="2200" b="1">
                <a:latin typeface="Courier New" pitchFamily="49" charset="0"/>
              </a:rPr>
              <a:t>}</a:t>
            </a:r>
          </a:p>
        </p:txBody>
      </p:sp>
      <p:grpSp>
        <p:nvGrpSpPr>
          <p:cNvPr id="39947" name="Group 11"/>
          <p:cNvGrpSpPr>
            <a:grpSpLocks/>
          </p:cNvGrpSpPr>
          <p:nvPr/>
        </p:nvGrpSpPr>
        <p:grpSpPr bwMode="auto">
          <a:xfrm>
            <a:off x="2667000" y="3429000"/>
            <a:ext cx="857250" cy="342900"/>
            <a:chOff x="1680" y="2160"/>
            <a:chExt cx="540" cy="216"/>
          </a:xfrm>
        </p:grpSpPr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1896" y="2160"/>
              <a:ext cx="324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1680" y="2376"/>
              <a:ext cx="324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1162050" y="4781552"/>
            <a:ext cx="6799263" cy="1290638"/>
            <a:chOff x="732" y="3012"/>
            <a:chExt cx="4283" cy="813"/>
          </a:xfrm>
        </p:grpSpPr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732" y="3012"/>
              <a:ext cx="1776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793" y="3540"/>
              <a:ext cx="4222" cy="285"/>
            </a:xfrm>
            <a:prstGeom prst="rect">
              <a:avLst/>
            </a:prstGeom>
            <a:noFill/>
            <a:ln w="2857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628" tIns="41315" rIns="82628" bIns="4131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rgbClr val="C00000"/>
                  </a:solidFill>
                  <a:latin typeface="+mn-lt"/>
                </a:rPr>
                <a:t>Backward slice</a:t>
              </a:r>
              <a:r>
                <a:rPr lang="en-US" altLang="en-US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altLang="en-US" dirty="0">
                  <a:latin typeface="+mn-lt"/>
                </a:rPr>
                <a:t>with respect to “</a:t>
              </a:r>
              <a:r>
                <a:rPr lang="en-US" altLang="en-US" dirty="0" err="1">
                  <a:latin typeface="+mn-lt"/>
                </a:rPr>
                <a:t>printf</a:t>
              </a:r>
              <a:r>
                <a:rPr lang="en-US" altLang="en-US" dirty="0">
                  <a:latin typeface="+mn-lt"/>
                </a:rPr>
                <a:t>(“%d\</a:t>
              </a:r>
              <a:r>
                <a:rPr lang="en-US" altLang="en-US" dirty="0" err="1">
                  <a:latin typeface="+mn-lt"/>
                </a:rPr>
                <a:t>n”,i</a:t>
              </a:r>
              <a:r>
                <a:rPr lang="en-US" altLang="en-US" dirty="0">
                  <a:latin typeface="+mn-lt"/>
                </a:rPr>
                <a:t>)”</a:t>
              </a:r>
              <a:endParaRPr lang="en-US" altLang="en-US" sz="2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Slice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54000" y="1746250"/>
            <a:ext cx="4741863" cy="3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int main() {</a:t>
            </a:r>
          </a:p>
          <a:p>
            <a:r>
              <a:rPr lang="en-US" altLang="en-US" sz="2200" dirty="0">
                <a:latin typeface="Courier New" pitchFamily="49" charset="0"/>
              </a:rPr>
              <a:t>	</a:t>
            </a:r>
            <a:r>
              <a:rPr lang="en-US" altLang="en-US" sz="2200" b="1" dirty="0">
                <a:latin typeface="Courier New" pitchFamily="49" charset="0"/>
              </a:rPr>
              <a:t>int sum = 0;</a:t>
            </a:r>
          </a:p>
          <a:p>
            <a:r>
              <a:rPr lang="en-US" altLang="en-US" sz="2200" dirty="0">
                <a:latin typeface="Courier New" pitchFamily="49" charset="0"/>
              </a:rPr>
              <a:t>	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int i = 1;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while (i &lt; 11) {</a:t>
            </a:r>
          </a:p>
          <a:p>
            <a:r>
              <a:rPr lang="en-US" altLang="en-US" sz="2200" dirty="0">
                <a:latin typeface="Courier New" pitchFamily="49" charset="0"/>
              </a:rPr>
              <a:t>		</a:t>
            </a:r>
            <a:r>
              <a:rPr lang="en-US" altLang="en-US" sz="2200" b="1" dirty="0">
                <a:latin typeface="Courier New" pitchFamily="49" charset="0"/>
              </a:rPr>
              <a:t>sum = add(</a:t>
            </a:r>
            <a:r>
              <a:rPr lang="en-US" altLang="en-US" sz="2200" b="1" dirty="0" err="1">
                <a:latin typeface="Courier New" pitchFamily="49" charset="0"/>
              </a:rPr>
              <a:t>sum,i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dirty="0">
                <a:latin typeface="Courier New" pitchFamily="49" charset="0"/>
              </a:rPr>
              <a:t>		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 = add(i,1);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  <a:p>
            <a:r>
              <a:rPr lang="en-US" altLang="en-US" sz="2200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n”,sum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dirty="0">
                <a:latin typeface="Courier New" pitchFamily="49" charset="0"/>
              </a:rPr>
              <a:t>	</a:t>
            </a:r>
            <a:r>
              <a:rPr lang="en-US" altLang="en-US" sz="22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2200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sz="2200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sz="2200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875213" y="1746250"/>
            <a:ext cx="4064000" cy="10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int add(int x, int y) {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return x + y;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258150" y="5619750"/>
            <a:ext cx="6702313" cy="452769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  <a:latin typeface="+mn-lt"/>
              </a:rPr>
              <a:t>Backward slice</a:t>
            </a:r>
            <a:r>
              <a:rPr lang="en-US" alt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with respect to “</a:t>
            </a:r>
            <a:r>
              <a:rPr lang="en-US" altLang="en-US" dirty="0" err="1">
                <a:latin typeface="+mn-lt"/>
              </a:rPr>
              <a:t>printf</a:t>
            </a:r>
            <a:r>
              <a:rPr lang="en-US" altLang="en-US" dirty="0">
                <a:latin typeface="+mn-lt"/>
              </a:rPr>
              <a:t>(“%d\</a:t>
            </a:r>
            <a:r>
              <a:rPr lang="en-US" altLang="en-US" dirty="0" err="1">
                <a:latin typeface="+mn-lt"/>
              </a:rPr>
              <a:t>n”,i</a:t>
            </a:r>
            <a:r>
              <a:rPr lang="en-US" altLang="en-US" dirty="0">
                <a:latin typeface="+mn-lt"/>
              </a:rPr>
              <a:t>)”</a:t>
            </a:r>
            <a:endParaRPr lang="en-US" altLang="en-US" sz="22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095375" y="2117725"/>
            <a:ext cx="2151063" cy="361950"/>
          </a:xfrm>
          <a:prstGeom prst="rect">
            <a:avLst/>
          </a:prstGeom>
          <a:solidFill>
            <a:schemeClr val="bg1"/>
          </a:solidFill>
          <a:ln w="38100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009900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920875" y="3103563"/>
            <a:ext cx="2940050" cy="360362"/>
          </a:xfrm>
          <a:prstGeom prst="rect">
            <a:avLst/>
          </a:prstGeom>
          <a:solidFill>
            <a:schemeClr val="bg1"/>
          </a:solidFill>
          <a:ln w="38100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4000" y="1746250"/>
            <a:ext cx="4741863" cy="3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int main() {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int sum = 0;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int i = 1;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while (i &lt; 11) {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	sum = add(</a:t>
            </a:r>
            <a:r>
              <a:rPr lang="en-US" altLang="en-US" sz="2200" b="1" dirty="0" err="1">
                <a:solidFill>
                  <a:srgbClr val="C00000"/>
                </a:solidFill>
                <a:latin typeface="Courier New" pitchFamily="49" charset="0"/>
              </a:rPr>
              <a:t>sum,i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	i = add(i,1);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}</a:t>
            </a:r>
          </a:p>
          <a:p>
            <a:r>
              <a:rPr lang="en-US" altLang="en-US" sz="2200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n”,sum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sz="22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2200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sz="2200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sz="2200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Slice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875213" y="1746250"/>
            <a:ext cx="4064000" cy="10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int add(int x, int y) {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return x + y;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DB4DB0C-C52D-4284-8EF3-04FB86A2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150" y="5619750"/>
            <a:ext cx="6702313" cy="452769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  <a:latin typeface="+mn-lt"/>
              </a:rPr>
              <a:t>Backward slice</a:t>
            </a:r>
            <a:r>
              <a:rPr lang="en-US" alt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with respect to “</a:t>
            </a:r>
            <a:r>
              <a:rPr lang="en-US" altLang="en-US" dirty="0" err="1">
                <a:latin typeface="+mn-lt"/>
              </a:rPr>
              <a:t>printf</a:t>
            </a:r>
            <a:r>
              <a:rPr lang="en-US" altLang="en-US" dirty="0">
                <a:latin typeface="+mn-lt"/>
              </a:rPr>
              <a:t>(“%d\</a:t>
            </a:r>
            <a:r>
              <a:rPr lang="en-US" altLang="en-US" dirty="0" err="1">
                <a:latin typeface="+mn-lt"/>
              </a:rPr>
              <a:t>n”,i</a:t>
            </a:r>
            <a:r>
              <a:rPr lang="en-US" altLang="en-US" dirty="0">
                <a:latin typeface="+mn-lt"/>
              </a:rPr>
              <a:t>)”</a:t>
            </a:r>
            <a:endParaRPr lang="en-US" altLang="en-US" sz="22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A9E7-CB5D-4049-97F0-3464A08E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Variety of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5C7C3-FB0A-4227-94FB-DB0928AC49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0" y="1295400"/>
                <a:ext cx="8900160" cy="4830763"/>
              </a:xfrm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dirty="0"/>
                  <a:t>Can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’s value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influence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’s value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  <a:p>
                <a:pPr lvl="1"/>
                <a:r>
                  <a:rPr lang="en-US" sz="2000" dirty="0"/>
                  <a:t>program slicing</a:t>
                </a:r>
              </a:p>
              <a:p>
                <a:pPr lvl="1"/>
                <a:r>
                  <a:rPr lang="en-US" sz="2000" dirty="0"/>
                  <a:t>insecure information flow; static taint checking</a:t>
                </a:r>
              </a:p>
              <a:p>
                <a:r>
                  <a:rPr lang="en-US" sz="2400" dirty="0"/>
                  <a:t>Does property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always hold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lvl="1"/>
                <a:r>
                  <a:rPr lang="en-US" sz="2000" dirty="0"/>
                  <a:t>dataflow analysis</a:t>
                </a:r>
              </a:p>
              <a:p>
                <a:r>
                  <a:rPr lang="en-US" sz="2400" dirty="0"/>
                  <a:t>Can pointer 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point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lvl="1"/>
                <a:r>
                  <a:rPr lang="en-US" sz="2000" dirty="0"/>
                  <a:t>points-to analysis</a:t>
                </a:r>
              </a:p>
              <a:p>
                <a:r>
                  <a:rPr lang="en-US" sz="2400" dirty="0"/>
                  <a:t>Is program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reachable?</a:t>
                </a:r>
              </a:p>
              <a:p>
                <a:pPr lvl="1"/>
                <a:r>
                  <a:rPr lang="en-US" sz="2000" dirty="0"/>
                  <a:t>model checking</a:t>
                </a:r>
              </a:p>
              <a:p>
                <a:r>
                  <a:rPr lang="en-US" sz="2400" dirty="0"/>
                  <a:t>Can a malicious party force a crypto-based protocol to reveal a message in plain text?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Undecidable</a:t>
                </a:r>
                <a:r>
                  <a:rPr lang="en-US" sz="2400" dirty="0"/>
                  <a:t>, in general, but can create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program model </a:t>
                </a:r>
                <a:r>
                  <a:rPr lang="en-US" sz="2400" dirty="0"/>
                  <a:t>from which one can obtain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one-sided answer:</a:t>
                </a:r>
                <a:endParaRPr lang="en-US" sz="2400" dirty="0"/>
              </a:p>
              <a:p>
                <a:pPr lvl="1"/>
                <a:r>
                  <a:rPr lang="en-US" sz="2000" dirty="0"/>
                  <a:t>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not reachable” (in the model) means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definitely</a:t>
                </a:r>
                <a:r>
                  <a:rPr lang="en-US" sz="2000" dirty="0"/>
                  <a:t> unreachable (in the program)</a:t>
                </a:r>
              </a:p>
              <a:p>
                <a:pPr lvl="1"/>
                <a:r>
                  <a:rPr lang="en-US" sz="2000" dirty="0"/>
                  <a:t>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is reachable” (in the model) means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might be </a:t>
                </a:r>
                <a:r>
                  <a:rPr lang="en-US" sz="2000" dirty="0"/>
                  <a:t>reachable (in the program)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5C7C3-FB0A-4227-94FB-DB0928AC4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295400"/>
                <a:ext cx="8900160" cy="4830763"/>
              </a:xfrm>
              <a:blipFill>
                <a:blip r:embed="rId2"/>
                <a:stretch>
                  <a:fillRect l="-685" t="-1894" r="-13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F1C94-BF0A-4BA1-8CF7-AE721410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4C9B8785-AAD7-4290-B469-5C6BE31442E2}"/>
                  </a:ext>
                </a:extLst>
              </p:cNvPr>
              <p:cNvSpPr/>
              <p:nvPr/>
            </p:nvSpPr>
            <p:spPr bwMode="auto">
              <a:xfrm>
                <a:off x="5882640" y="1596310"/>
                <a:ext cx="2819400" cy="1032589"/>
              </a:xfrm>
              <a:prstGeom prst="wedgeRoundRectCallout">
                <a:avLst>
                  <a:gd name="adj1" fmla="val -42808"/>
                  <a:gd name="adj2" fmla="val 250587"/>
                  <a:gd name="adj3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program model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C00000"/>
                    </a:solidFill>
                    <a:latin typeface="Arial" charset="0"/>
                  </a:rPr>
                  <a:t>labeled directed </a:t>
                </a:r>
                <a:r>
                  <a:rPr kumimoji="0" lang="en-US" sz="200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graph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4C9B8785-AAD7-4290-B469-5C6BE3144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2640" y="1596310"/>
                <a:ext cx="2819400" cy="1032589"/>
              </a:xfrm>
              <a:prstGeom prst="wedgeRoundRectCallout">
                <a:avLst>
                  <a:gd name="adj1" fmla="val -42808"/>
                  <a:gd name="adj2" fmla="val 25058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C8A94D8-8F99-4D10-B4FE-262F3B388602}"/>
                  </a:ext>
                </a:extLst>
              </p:cNvPr>
              <p:cNvSpPr/>
              <p:nvPr/>
            </p:nvSpPr>
            <p:spPr bwMode="auto">
              <a:xfrm>
                <a:off x="1385549" y="2191377"/>
                <a:ext cx="3070860" cy="647857"/>
              </a:xfrm>
              <a:prstGeom prst="wedgeRoundRectCallout">
                <a:avLst>
                  <a:gd name="adj1" fmla="val -5696"/>
                  <a:gd name="adj2" fmla="val 373989"/>
                  <a:gd name="adj3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C00000"/>
                    </a:solidFill>
                    <a:latin typeface="Arial" charset="0"/>
                  </a:rPr>
                  <a:t>Is node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rial" charset="0"/>
                  </a:rPr>
                  <a:t> reachable from start-node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C8A94D8-8F99-4D10-B4FE-262F3B388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549" y="2191377"/>
                <a:ext cx="3070860" cy="647857"/>
              </a:xfrm>
              <a:prstGeom prst="wedgeRoundRectCallout">
                <a:avLst>
                  <a:gd name="adj1" fmla="val -5696"/>
                  <a:gd name="adj2" fmla="val 373989"/>
                  <a:gd name="adj3" fmla="val 16667"/>
                </a:avLst>
              </a:prstGeom>
              <a:blipFill>
                <a:blip r:embed="rId4"/>
                <a:stretch>
                  <a:fillRect l="-591" t="-1310" r="-2165"/>
                </a:stretch>
              </a:blip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1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95325" y="1164273"/>
            <a:ext cx="7751763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/>
          <a:lstStyle>
            <a:lvl1pPr marL="307975" indent="-3079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6750" indent="-2571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5525" indent="-20478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6688" indent="-2063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6263" indent="-20478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3463" indent="-2047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0663" indent="-2047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17863" indent="-2047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5063" indent="-2047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+mn-lt"/>
              </a:rPr>
              <a:t>Each PDG has nodes for</a:t>
            </a:r>
            <a:endParaRPr lang="en-US" altLang="en-US" sz="2900" dirty="0">
              <a:latin typeface="+mn-lt"/>
            </a:endParaRPr>
          </a:p>
          <a:p>
            <a:pPr lvl="1">
              <a:lnSpc>
                <a:spcPct val="7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latin typeface="+mn-lt"/>
              </a:rPr>
              <a:t>entry point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latin typeface="+mn-lt"/>
              </a:rPr>
              <a:t>procedure parameters and function result</a:t>
            </a:r>
            <a:endParaRPr lang="en-US" altLang="en-US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+mn-lt"/>
              </a:rPr>
              <a:t>Each call site has nodes for</a:t>
            </a:r>
            <a:endParaRPr lang="en-US" altLang="en-US" sz="2900" dirty="0">
              <a:latin typeface="+mn-lt"/>
            </a:endParaRPr>
          </a:p>
          <a:p>
            <a:pPr lvl="1">
              <a:lnSpc>
                <a:spcPct val="7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latin typeface="+mn-lt"/>
              </a:rPr>
              <a:t>call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latin typeface="+mn-lt"/>
              </a:rPr>
              <a:t>arguments and function result</a:t>
            </a:r>
            <a:endParaRPr lang="en-US" altLang="en-US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+mn-lt"/>
              </a:rPr>
              <a:t>Appropriate edges</a:t>
            </a:r>
            <a:endParaRPr lang="en-US" altLang="en-US" sz="29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latin typeface="+mn-lt"/>
              </a:rPr>
              <a:t>entry node to parameters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latin typeface="+mn-lt"/>
              </a:rPr>
              <a:t>call node to arguments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latin typeface="+mn-lt"/>
              </a:rPr>
              <a:t>call node to entry node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latin typeface="+mn-lt"/>
              </a:rPr>
              <a:t>arguments to parameters</a:t>
            </a:r>
            <a:endParaRPr lang="en-US" altLang="en-US" dirty="0"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52463" y="228600"/>
            <a:ext cx="7772400" cy="97155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/>
              <a:t>How is an SDG Created?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1009650" y="930275"/>
            <a:ext cx="7297738" cy="365283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2205038" y="4678363"/>
            <a:ext cx="4646612" cy="20907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364538" cy="769938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/>
              <a:t>System Dependence Graph (SDG)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651250" y="1089025"/>
            <a:ext cx="1884363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Enter main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775325" y="3000375"/>
            <a:ext cx="1187450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Call p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889375" y="5106988"/>
            <a:ext cx="1355725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Enter</a:t>
            </a:r>
            <a:r>
              <a:rPr lang="en-US" altLang="en-US" sz="2200" b="1">
                <a:latin typeface="Courier New" pitchFamily="49" charset="0"/>
              </a:rPr>
              <a:t> </a:t>
            </a:r>
            <a:r>
              <a:rPr lang="en-US" altLang="en-US" sz="2200">
                <a:latin typeface="Courier New" pitchFamily="49" charset="0"/>
              </a:rPr>
              <a:t>p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3567113" y="1530350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160963" y="1512888"/>
            <a:ext cx="398462" cy="487362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3602038" y="5546725"/>
            <a:ext cx="571500" cy="52070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048250" y="5546725"/>
            <a:ext cx="501650" cy="63817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649788" y="5546725"/>
            <a:ext cx="0" cy="73977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2205038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3122613" y="3838575"/>
            <a:ext cx="231775" cy="223838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3798888" y="2913063"/>
            <a:ext cx="230187" cy="223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5772150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6724650" y="3821113"/>
            <a:ext cx="231775" cy="223837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3400425" y="6056313"/>
            <a:ext cx="230188" cy="223837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4525963" y="6275388"/>
            <a:ext cx="230187" cy="2238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5461000" y="6173788"/>
            <a:ext cx="230188" cy="225425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H="1">
            <a:off x="2805113" y="2479675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5975350" y="2479675"/>
            <a:ext cx="398463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H="1">
            <a:off x="3290888" y="2066925"/>
            <a:ext cx="225425" cy="303213"/>
          </a:xfrm>
          <a:prstGeom prst="line">
            <a:avLst/>
          </a:prstGeom>
          <a:noFill/>
          <a:ln w="254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5627688" y="2117725"/>
            <a:ext cx="242887" cy="269875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233838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3238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5905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684053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Arc 30"/>
          <p:cNvSpPr>
            <a:spLocks/>
          </p:cNvSpPr>
          <p:nvPr/>
        </p:nvSpPr>
        <p:spPr bwMode="auto">
          <a:xfrm>
            <a:off x="3482975" y="3968750"/>
            <a:ext cx="2268538" cy="21002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 flipV="1">
            <a:off x="5611813" y="4033838"/>
            <a:ext cx="1193800" cy="2151062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Arc 32"/>
          <p:cNvSpPr>
            <a:spLocks/>
          </p:cNvSpPr>
          <p:nvPr/>
        </p:nvSpPr>
        <p:spPr bwMode="auto">
          <a:xfrm>
            <a:off x="3341688" y="3951288"/>
            <a:ext cx="2286000" cy="2219325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64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</a:path>
              <a:path w="21600" h="21599" stroke="0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3290888" y="3125788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3671888" y="6219825"/>
            <a:ext cx="830262" cy="13335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V="1">
            <a:off x="4779963" y="6319838"/>
            <a:ext cx="657225" cy="68262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2373313" y="4084638"/>
            <a:ext cx="1055687" cy="2033587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53" name="Group 45"/>
          <p:cNvGrpSpPr>
            <a:grpSpLocks/>
          </p:cNvGrpSpPr>
          <p:nvPr/>
        </p:nvGrpSpPr>
        <p:grpSpPr bwMode="auto">
          <a:xfrm>
            <a:off x="1435100" y="2473325"/>
            <a:ext cx="774700" cy="1431925"/>
            <a:chOff x="904" y="1558"/>
            <a:chExt cx="488" cy="902"/>
          </a:xfrm>
        </p:grpSpPr>
        <p:sp>
          <p:nvSpPr>
            <p:cNvPr id="43054" name="Oval 46"/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Freeform 47"/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Oval 16">
            <a:extLst>
              <a:ext uri="{FF2B5EF4-FFF2-40B4-BE49-F238E27FC236}">
                <a16:creationId xmlns:a16="http://schemas.microsoft.com/office/drawing/2014/main" id="{A78E1CF8-DEA3-4C6C-AB83-3A93FF418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1" y="2909888"/>
            <a:ext cx="230187" cy="223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3">
            <a:extLst>
              <a:ext uri="{FF2B5EF4-FFF2-40B4-BE49-F238E27FC236}">
                <a16:creationId xmlns:a16="http://schemas.microsoft.com/office/drawing/2014/main" id="{C8AD230D-7688-43D7-96A6-99CA07094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931" y="3122613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0799384F-AABF-4E89-9A79-871710E56FD4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2050"/>
            <a:ext cx="774700" cy="1431925"/>
            <a:chOff x="904" y="1558"/>
            <a:chExt cx="488" cy="902"/>
          </a:xfrm>
        </p:grpSpPr>
        <p:sp>
          <p:nvSpPr>
            <p:cNvPr id="43" name="Oval 46">
              <a:extLst>
                <a:ext uri="{FF2B5EF4-FFF2-40B4-BE49-F238E27FC236}">
                  <a16:creationId xmlns:a16="http://schemas.microsoft.com/office/drawing/2014/main" id="{46BE273B-A6EE-4316-B630-B712A2B3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377B56EC-FCBB-4BB8-AC38-EDBB0B557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Rectangle 6">
            <a:extLst>
              <a:ext uri="{FF2B5EF4-FFF2-40B4-BE49-F238E27FC236}">
                <a16:creationId xmlns:a16="http://schemas.microsoft.com/office/drawing/2014/main" id="{D686C5CD-BD73-4FB6-82AD-799014F6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82913"/>
            <a:ext cx="1186380" cy="42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dirty="0">
                <a:latin typeface="Courier New" pitchFamily="49" charset="0"/>
              </a:rPr>
              <a:t>Call 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24" name="Freeform 92"/>
          <p:cNvSpPr>
            <a:spLocks/>
          </p:cNvSpPr>
          <p:nvPr/>
        </p:nvSpPr>
        <p:spPr bwMode="auto">
          <a:xfrm>
            <a:off x="79375" y="723900"/>
            <a:ext cx="8947150" cy="3641725"/>
          </a:xfrm>
          <a:custGeom>
            <a:avLst/>
            <a:gdLst>
              <a:gd name="T0" fmla="*/ 262 w 5636"/>
              <a:gd name="T1" fmla="*/ 2232 h 2294"/>
              <a:gd name="T2" fmla="*/ 82 w 5636"/>
              <a:gd name="T3" fmla="*/ 2208 h 2294"/>
              <a:gd name="T4" fmla="*/ 10 w 5636"/>
              <a:gd name="T5" fmla="*/ 2028 h 2294"/>
              <a:gd name="T6" fmla="*/ 22 w 5636"/>
              <a:gd name="T7" fmla="*/ 1464 h 2294"/>
              <a:gd name="T8" fmla="*/ 94 w 5636"/>
              <a:gd name="T9" fmla="*/ 852 h 2294"/>
              <a:gd name="T10" fmla="*/ 310 w 5636"/>
              <a:gd name="T11" fmla="*/ 504 h 2294"/>
              <a:gd name="T12" fmla="*/ 1006 w 5636"/>
              <a:gd name="T13" fmla="*/ 216 h 2294"/>
              <a:gd name="T14" fmla="*/ 1642 w 5636"/>
              <a:gd name="T15" fmla="*/ 84 h 2294"/>
              <a:gd name="T16" fmla="*/ 2218 w 5636"/>
              <a:gd name="T17" fmla="*/ 12 h 2294"/>
              <a:gd name="T18" fmla="*/ 3250 w 5636"/>
              <a:gd name="T19" fmla="*/ 12 h 2294"/>
              <a:gd name="T20" fmla="*/ 3850 w 5636"/>
              <a:gd name="T21" fmla="*/ 72 h 2294"/>
              <a:gd name="T22" fmla="*/ 4966 w 5636"/>
              <a:gd name="T23" fmla="*/ 288 h 2294"/>
              <a:gd name="T24" fmla="*/ 5530 w 5636"/>
              <a:gd name="T25" fmla="*/ 564 h 2294"/>
              <a:gd name="T26" fmla="*/ 5602 w 5636"/>
              <a:gd name="T27" fmla="*/ 1044 h 2294"/>
              <a:gd name="T28" fmla="*/ 5614 w 5636"/>
              <a:gd name="T29" fmla="*/ 1644 h 2294"/>
              <a:gd name="T30" fmla="*/ 5518 w 5636"/>
              <a:gd name="T31" fmla="*/ 2124 h 2294"/>
              <a:gd name="T32" fmla="*/ 5098 w 5636"/>
              <a:gd name="T33" fmla="*/ 2268 h 2294"/>
              <a:gd name="T34" fmla="*/ 3946 w 5636"/>
              <a:gd name="T35" fmla="*/ 2280 h 2294"/>
              <a:gd name="T36" fmla="*/ 3094 w 5636"/>
              <a:gd name="T37" fmla="*/ 2268 h 2294"/>
              <a:gd name="T38" fmla="*/ 2134 w 5636"/>
              <a:gd name="T39" fmla="*/ 2280 h 2294"/>
              <a:gd name="T40" fmla="*/ 1186 w 5636"/>
              <a:gd name="T41" fmla="*/ 2268 h 2294"/>
              <a:gd name="T42" fmla="*/ 250 w 5636"/>
              <a:gd name="T43" fmla="*/ 2220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36" h="2294">
                <a:moveTo>
                  <a:pt x="262" y="2232"/>
                </a:moveTo>
                <a:cubicBezTo>
                  <a:pt x="232" y="2226"/>
                  <a:pt x="124" y="2242"/>
                  <a:pt x="82" y="2208"/>
                </a:cubicBezTo>
                <a:cubicBezTo>
                  <a:pt x="40" y="2174"/>
                  <a:pt x="20" y="2152"/>
                  <a:pt x="10" y="2028"/>
                </a:cubicBezTo>
                <a:cubicBezTo>
                  <a:pt x="0" y="1904"/>
                  <a:pt x="8" y="1660"/>
                  <a:pt x="22" y="1464"/>
                </a:cubicBezTo>
                <a:cubicBezTo>
                  <a:pt x="36" y="1268"/>
                  <a:pt x="46" y="1012"/>
                  <a:pt x="94" y="852"/>
                </a:cubicBezTo>
                <a:cubicBezTo>
                  <a:pt x="142" y="692"/>
                  <a:pt x="158" y="610"/>
                  <a:pt x="310" y="504"/>
                </a:cubicBezTo>
                <a:cubicBezTo>
                  <a:pt x="462" y="398"/>
                  <a:pt x="784" y="286"/>
                  <a:pt x="1006" y="216"/>
                </a:cubicBezTo>
                <a:cubicBezTo>
                  <a:pt x="1228" y="146"/>
                  <a:pt x="1440" y="118"/>
                  <a:pt x="1642" y="84"/>
                </a:cubicBezTo>
                <a:cubicBezTo>
                  <a:pt x="1844" y="50"/>
                  <a:pt x="1950" y="24"/>
                  <a:pt x="2218" y="12"/>
                </a:cubicBezTo>
                <a:cubicBezTo>
                  <a:pt x="2486" y="0"/>
                  <a:pt x="2978" y="2"/>
                  <a:pt x="3250" y="12"/>
                </a:cubicBezTo>
                <a:cubicBezTo>
                  <a:pt x="3522" y="22"/>
                  <a:pt x="3564" y="26"/>
                  <a:pt x="3850" y="72"/>
                </a:cubicBezTo>
                <a:cubicBezTo>
                  <a:pt x="4136" y="118"/>
                  <a:pt x="4686" y="206"/>
                  <a:pt x="4966" y="288"/>
                </a:cubicBezTo>
                <a:cubicBezTo>
                  <a:pt x="5246" y="370"/>
                  <a:pt x="5424" y="438"/>
                  <a:pt x="5530" y="564"/>
                </a:cubicBezTo>
                <a:cubicBezTo>
                  <a:pt x="5636" y="690"/>
                  <a:pt x="5588" y="864"/>
                  <a:pt x="5602" y="1044"/>
                </a:cubicBezTo>
                <a:cubicBezTo>
                  <a:pt x="5616" y="1224"/>
                  <a:pt x="5628" y="1464"/>
                  <a:pt x="5614" y="1644"/>
                </a:cubicBezTo>
                <a:cubicBezTo>
                  <a:pt x="5600" y="1824"/>
                  <a:pt x="5604" y="2020"/>
                  <a:pt x="5518" y="2124"/>
                </a:cubicBezTo>
                <a:cubicBezTo>
                  <a:pt x="5432" y="2228"/>
                  <a:pt x="5360" y="2242"/>
                  <a:pt x="5098" y="2268"/>
                </a:cubicBezTo>
                <a:cubicBezTo>
                  <a:pt x="4836" y="2294"/>
                  <a:pt x="4280" y="2280"/>
                  <a:pt x="3946" y="2280"/>
                </a:cubicBezTo>
                <a:cubicBezTo>
                  <a:pt x="3612" y="2280"/>
                  <a:pt x="3396" y="2268"/>
                  <a:pt x="3094" y="2268"/>
                </a:cubicBezTo>
                <a:cubicBezTo>
                  <a:pt x="2792" y="2268"/>
                  <a:pt x="2452" y="2280"/>
                  <a:pt x="2134" y="2280"/>
                </a:cubicBezTo>
                <a:cubicBezTo>
                  <a:pt x="1816" y="2280"/>
                  <a:pt x="1500" y="2278"/>
                  <a:pt x="1186" y="2268"/>
                </a:cubicBezTo>
                <a:cubicBezTo>
                  <a:pt x="872" y="2258"/>
                  <a:pt x="445" y="2230"/>
                  <a:pt x="250" y="2220"/>
                </a:cubicBezTo>
              </a:path>
            </a:pathLst>
          </a:cu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Arc 27"/>
          <p:cNvSpPr>
            <a:spLocks/>
          </p:cNvSpPr>
          <p:nvPr/>
        </p:nvSpPr>
        <p:spPr bwMode="auto">
          <a:xfrm>
            <a:off x="1147763" y="2136775"/>
            <a:ext cx="4491037" cy="477838"/>
          </a:xfrm>
          <a:custGeom>
            <a:avLst/>
            <a:gdLst>
              <a:gd name="G0" fmla="+- 21600 0 0"/>
              <a:gd name="G1" fmla="+- 2241 0 0"/>
              <a:gd name="G2" fmla="+- 21600 0 0"/>
              <a:gd name="T0" fmla="*/ 43189 w 43200"/>
              <a:gd name="T1" fmla="*/ 1552 h 23841"/>
              <a:gd name="T2" fmla="*/ 117 w 43200"/>
              <a:gd name="T3" fmla="*/ 0 h 23841"/>
              <a:gd name="T4" fmla="*/ 21600 w 43200"/>
              <a:gd name="T5" fmla="*/ 2241 h 2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3841" fill="none" extrusionOk="0">
                <a:moveTo>
                  <a:pt x="43189" y="1551"/>
                </a:moveTo>
                <a:cubicBezTo>
                  <a:pt x="43196" y="1781"/>
                  <a:pt x="43200" y="2011"/>
                  <a:pt x="43200" y="2241"/>
                </a:cubicBezTo>
                <a:cubicBezTo>
                  <a:pt x="43200" y="14170"/>
                  <a:pt x="33529" y="23841"/>
                  <a:pt x="21600" y="23841"/>
                </a:cubicBezTo>
                <a:cubicBezTo>
                  <a:pt x="9670" y="23841"/>
                  <a:pt x="0" y="14170"/>
                  <a:pt x="0" y="2241"/>
                </a:cubicBezTo>
                <a:cubicBezTo>
                  <a:pt x="-1" y="1492"/>
                  <a:pt x="38" y="744"/>
                  <a:pt x="116" y="-1"/>
                </a:cubicBezTo>
              </a:path>
              <a:path w="43200" h="23841" stroke="0" extrusionOk="0">
                <a:moveTo>
                  <a:pt x="43189" y="1551"/>
                </a:moveTo>
                <a:cubicBezTo>
                  <a:pt x="43196" y="1781"/>
                  <a:pt x="43200" y="2011"/>
                  <a:pt x="43200" y="2241"/>
                </a:cubicBezTo>
                <a:cubicBezTo>
                  <a:pt x="43200" y="14170"/>
                  <a:pt x="33529" y="23841"/>
                  <a:pt x="21600" y="23841"/>
                </a:cubicBezTo>
                <a:cubicBezTo>
                  <a:pt x="9670" y="23841"/>
                  <a:pt x="0" y="14170"/>
                  <a:pt x="0" y="2241"/>
                </a:cubicBezTo>
                <a:cubicBezTo>
                  <a:pt x="-1" y="1492"/>
                  <a:pt x="38" y="744"/>
                  <a:pt x="116" y="-1"/>
                </a:cubicBezTo>
                <a:lnTo>
                  <a:pt x="21600" y="224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14" name="Oval 82"/>
          <p:cNvSpPr>
            <a:spLocks noChangeArrowheads="1"/>
          </p:cNvSpPr>
          <p:nvPr/>
        </p:nvSpPr>
        <p:spPr bwMode="auto">
          <a:xfrm>
            <a:off x="971550" y="4705350"/>
            <a:ext cx="6877050" cy="215265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17463"/>
            <a:ext cx="7772400" cy="738187"/>
          </a:xfrm>
          <a:ln/>
        </p:spPr>
        <p:txBody>
          <a:bodyPr lIns="82628" tIns="41315" rIns="82628" bIns="41315"/>
          <a:lstStyle/>
          <a:p>
            <a:r>
              <a:rPr lang="en-US" altLang="en-US"/>
              <a:t>SDG for the Sum Program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736975" y="803275"/>
            <a:ext cx="1543050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 main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81013" y="1776413"/>
            <a:ext cx="113347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073275" y="1776413"/>
            <a:ext cx="8604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259138" y="1760538"/>
            <a:ext cx="19526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548313" y="1776413"/>
            <a:ext cx="167957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429500" y="1808163"/>
            <a:ext cx="14065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printf(i)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571625" y="2843213"/>
            <a:ext cx="1270000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Call add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6392863" y="2841625"/>
            <a:ext cx="1270000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Call add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2838450" y="2151063"/>
            <a:ext cx="1166813" cy="7112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1244600" y="1189038"/>
            <a:ext cx="2470150" cy="56515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2873375" y="1162050"/>
            <a:ext cx="1031875" cy="62547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5167313" y="1147763"/>
            <a:ext cx="839787" cy="6223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5248275" y="1147763"/>
            <a:ext cx="2439988" cy="60642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4535488" y="1184275"/>
            <a:ext cx="1587" cy="56991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35488" y="2141538"/>
            <a:ext cx="1841500" cy="76993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2932113" y="1955800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Arc 26"/>
          <p:cNvSpPr>
            <a:spLocks/>
          </p:cNvSpPr>
          <p:nvPr/>
        </p:nvSpPr>
        <p:spPr bwMode="auto">
          <a:xfrm>
            <a:off x="2565400" y="2125663"/>
            <a:ext cx="5037138" cy="538162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062 w 43062"/>
              <a:gd name="T1" fmla="*/ 2691 h 21851"/>
              <a:gd name="T2" fmla="*/ 1 w 43062"/>
              <a:gd name="T3" fmla="*/ 0 h 21851"/>
              <a:gd name="T4" fmla="*/ 21600 w 43062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2" h="21851" fill="none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062" h="21851" stroke="0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188913" y="3582988"/>
            <a:ext cx="1227137" cy="4302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in</a:t>
            </a:r>
            <a:r>
              <a:rPr lang="en-US" altLang="en-US" sz="2200"/>
              <a:t> = sum</a:t>
            </a: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1519238" y="3565525"/>
            <a:ext cx="992187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</a:t>
            </a:r>
            <a:r>
              <a:rPr lang="en-US" altLang="en-US" sz="2200" baseline="-25000"/>
              <a:t>in</a:t>
            </a:r>
            <a:r>
              <a:rPr lang="en-US" altLang="en-US" sz="2200"/>
              <a:t> = i</a:t>
            </a: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2884488" y="3582988"/>
            <a:ext cx="1322387" cy="43021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sum = x</a:t>
            </a:r>
            <a:r>
              <a:rPr lang="en-US" altLang="en-US" sz="2200" baseline="-25000"/>
              <a:t>out</a:t>
            </a: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5400675" y="3590925"/>
            <a:ext cx="839788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in</a:t>
            </a:r>
            <a:r>
              <a:rPr lang="en-US" altLang="en-US" sz="2200"/>
              <a:t> = i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6434138" y="3590925"/>
            <a:ext cx="877887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</a:t>
            </a:r>
            <a:r>
              <a:rPr lang="en-US" altLang="en-US" sz="2200" baseline="-25000"/>
              <a:t>in</a:t>
            </a:r>
            <a:r>
              <a:rPr lang="en-US" altLang="en-US" sz="2200"/>
              <a:t>= 1</a:t>
            </a:r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7799388" y="3590925"/>
            <a:ext cx="935037" cy="4302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i = x</a:t>
            </a:r>
            <a:r>
              <a:rPr lang="en-US" altLang="en-US" sz="2200" baseline="-25000"/>
              <a:t>out</a:t>
            </a:r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 flipH="1">
            <a:off x="1071563" y="3228975"/>
            <a:ext cx="509587" cy="3571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>
            <a:off x="2873375" y="3216275"/>
            <a:ext cx="390525" cy="3714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2103438" y="3216275"/>
            <a:ext cx="0" cy="3698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H="1">
            <a:off x="5730875" y="3200400"/>
            <a:ext cx="647700" cy="38576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7645400" y="3232150"/>
            <a:ext cx="509588" cy="35401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6943725" y="3230563"/>
            <a:ext cx="0" cy="40481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3879850" y="4927600"/>
            <a:ext cx="1406525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 add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1827213" y="5876925"/>
            <a:ext cx="901700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 = x</a:t>
            </a:r>
            <a:r>
              <a:rPr lang="en-US" altLang="en-US" sz="2200" baseline="-25000"/>
              <a:t>in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168650" y="5876925"/>
            <a:ext cx="993775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 = y</a:t>
            </a:r>
            <a:r>
              <a:rPr lang="en-US" altLang="en-US" sz="2200" baseline="-25000"/>
              <a:t>in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4529138" y="5876925"/>
            <a:ext cx="1190625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 = x + y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156325" y="5876925"/>
            <a:ext cx="996950" cy="4302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out</a:t>
            </a:r>
            <a:r>
              <a:rPr lang="en-US" altLang="en-US" sz="2200"/>
              <a:t> = x</a:t>
            </a:r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885825" y="2155825"/>
            <a:ext cx="0" cy="14462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>
            <a:off x="2917825" y="2090738"/>
            <a:ext cx="2725738" cy="149542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722313" y="4029075"/>
            <a:ext cx="1531937" cy="1833563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Arc 50"/>
          <p:cNvSpPr>
            <a:spLocks/>
          </p:cNvSpPr>
          <p:nvPr/>
        </p:nvSpPr>
        <p:spPr bwMode="auto">
          <a:xfrm>
            <a:off x="2403475" y="4040188"/>
            <a:ext cx="3213100" cy="1897062"/>
          </a:xfrm>
          <a:custGeom>
            <a:avLst/>
            <a:gdLst>
              <a:gd name="G0" fmla="+- 21581 0 0"/>
              <a:gd name="G1" fmla="+- 21555 0 0"/>
              <a:gd name="G2" fmla="+- 21600 0 0"/>
              <a:gd name="T0" fmla="*/ 0 w 21581"/>
              <a:gd name="T1" fmla="*/ 20648 h 21555"/>
              <a:gd name="T2" fmla="*/ 20181 w 21581"/>
              <a:gd name="T3" fmla="*/ 0 h 21555"/>
              <a:gd name="T4" fmla="*/ 21581 w 21581"/>
              <a:gd name="T5" fmla="*/ 21555 h 2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1" h="21555" fill="none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</a:path>
              <a:path w="21581" h="21555" stroke="0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  <a:lnTo>
                  <a:pt x="21581" y="21555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sysDot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 flipH="1">
            <a:off x="2692400" y="5275263"/>
            <a:ext cx="1155700" cy="6524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 flipH="1">
            <a:off x="3813175" y="5308600"/>
            <a:ext cx="519113" cy="554038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>
            <a:off x="4816475" y="5291138"/>
            <a:ext cx="347663" cy="5715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>
            <a:off x="5319713" y="5275263"/>
            <a:ext cx="1385887" cy="58737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0" name="Arc 58"/>
          <p:cNvSpPr>
            <a:spLocks/>
          </p:cNvSpPr>
          <p:nvPr/>
        </p:nvSpPr>
        <p:spPr bwMode="auto">
          <a:xfrm>
            <a:off x="2376488" y="6299200"/>
            <a:ext cx="2840037" cy="490538"/>
          </a:xfrm>
          <a:custGeom>
            <a:avLst/>
            <a:gdLst>
              <a:gd name="G0" fmla="+- 21600 0 0"/>
              <a:gd name="G1" fmla="+- 3100 0 0"/>
              <a:gd name="G2" fmla="+- 21600 0 0"/>
              <a:gd name="T0" fmla="*/ 42976 w 43200"/>
              <a:gd name="T1" fmla="*/ 0 h 24700"/>
              <a:gd name="T2" fmla="*/ 14 w 43200"/>
              <a:gd name="T3" fmla="*/ 2325 h 24700"/>
              <a:gd name="T4" fmla="*/ 21600 w 43200"/>
              <a:gd name="T5" fmla="*/ 3100 h 24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700" fill="none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</a:path>
              <a:path w="43200" h="24700" stroke="0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  <a:lnTo>
                  <a:pt x="21600" y="310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Arc 59"/>
          <p:cNvSpPr>
            <a:spLocks/>
          </p:cNvSpPr>
          <p:nvPr/>
        </p:nvSpPr>
        <p:spPr bwMode="auto">
          <a:xfrm>
            <a:off x="3586163" y="6313488"/>
            <a:ext cx="1317625" cy="273050"/>
          </a:xfrm>
          <a:custGeom>
            <a:avLst/>
            <a:gdLst>
              <a:gd name="G0" fmla="+- 21527 0 0"/>
              <a:gd name="G1" fmla="+- 0 0 0"/>
              <a:gd name="G2" fmla="+- 21600 0 0"/>
              <a:gd name="T0" fmla="*/ 43054 w 43054"/>
              <a:gd name="T1" fmla="*/ 1774 h 21600"/>
              <a:gd name="T2" fmla="*/ 0 w 43054"/>
              <a:gd name="T3" fmla="*/ 1770 h 21600"/>
              <a:gd name="T4" fmla="*/ 21527 w 4305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4" h="21600" fill="none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</a:path>
              <a:path w="43054" h="21600" stroke="0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  <a:lnTo>
                  <a:pt x="21527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Arc 60"/>
          <p:cNvSpPr>
            <a:spLocks/>
          </p:cNvSpPr>
          <p:nvPr/>
        </p:nvSpPr>
        <p:spPr bwMode="auto">
          <a:xfrm>
            <a:off x="5403850" y="6267450"/>
            <a:ext cx="1423988" cy="385763"/>
          </a:xfrm>
          <a:custGeom>
            <a:avLst/>
            <a:gdLst>
              <a:gd name="G0" fmla="+- 21525 0 0"/>
              <a:gd name="G1" fmla="+- 0 0 0"/>
              <a:gd name="G2" fmla="+- 21600 0 0"/>
              <a:gd name="T0" fmla="*/ 43056 w 43056"/>
              <a:gd name="T1" fmla="*/ 1723 h 21600"/>
              <a:gd name="T2" fmla="*/ 0 w 43056"/>
              <a:gd name="T3" fmla="*/ 1797 h 21600"/>
              <a:gd name="T4" fmla="*/ 21525 w 4305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6" h="21600" fill="none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</a:path>
              <a:path w="43056" h="21600" stroke="0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  <a:lnTo>
                  <a:pt x="21525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4" name="Arc 62"/>
          <p:cNvSpPr>
            <a:spLocks/>
          </p:cNvSpPr>
          <p:nvPr/>
        </p:nvSpPr>
        <p:spPr bwMode="auto">
          <a:xfrm>
            <a:off x="3844925" y="3994150"/>
            <a:ext cx="3032125" cy="2336800"/>
          </a:xfrm>
          <a:custGeom>
            <a:avLst/>
            <a:gdLst>
              <a:gd name="G0" fmla="+- 0 0 0"/>
              <a:gd name="G1" fmla="+- 21387 0 0"/>
              <a:gd name="G2" fmla="+- 21600 0 0"/>
              <a:gd name="T0" fmla="*/ 3024 w 21316"/>
              <a:gd name="T1" fmla="*/ 0 h 21387"/>
              <a:gd name="T2" fmla="*/ 21316 w 21316"/>
              <a:gd name="T3" fmla="*/ 17893 h 21387"/>
              <a:gd name="T4" fmla="*/ 0 w 21316"/>
              <a:gd name="T5" fmla="*/ 21387 h 2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16" h="21387" fill="none" extrusionOk="0">
                <a:moveTo>
                  <a:pt x="3024" y="-1"/>
                </a:moveTo>
                <a:cubicBezTo>
                  <a:pt x="12378" y="1322"/>
                  <a:pt x="19787" y="8570"/>
                  <a:pt x="21315" y="17893"/>
                </a:cubicBezTo>
              </a:path>
              <a:path w="21316" h="21387" stroke="0" extrusionOk="0">
                <a:moveTo>
                  <a:pt x="3024" y="-1"/>
                </a:moveTo>
                <a:cubicBezTo>
                  <a:pt x="12378" y="1322"/>
                  <a:pt x="19787" y="8570"/>
                  <a:pt x="21315" y="17893"/>
                </a:cubicBezTo>
                <a:lnTo>
                  <a:pt x="0" y="21387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sysDot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Line 63"/>
          <p:cNvSpPr>
            <a:spLocks noChangeShapeType="1"/>
          </p:cNvSpPr>
          <p:nvPr/>
        </p:nvSpPr>
        <p:spPr bwMode="auto">
          <a:xfrm flipV="1">
            <a:off x="8275638" y="2173288"/>
            <a:ext cx="0" cy="1412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Line 64"/>
          <p:cNvSpPr>
            <a:spLocks noChangeShapeType="1"/>
          </p:cNvSpPr>
          <p:nvPr/>
        </p:nvSpPr>
        <p:spPr bwMode="auto">
          <a:xfrm flipV="1">
            <a:off x="4206875" y="2141538"/>
            <a:ext cx="1879600" cy="14605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97" name="Group 65"/>
          <p:cNvGrpSpPr>
            <a:grpSpLocks/>
          </p:cNvGrpSpPr>
          <p:nvPr/>
        </p:nvGrpSpPr>
        <p:grpSpPr bwMode="auto">
          <a:xfrm>
            <a:off x="4208463" y="2157413"/>
            <a:ext cx="3617912" cy="1395412"/>
            <a:chOff x="2797" y="1704"/>
            <a:chExt cx="2507" cy="997"/>
          </a:xfrm>
        </p:grpSpPr>
        <p:sp>
          <p:nvSpPr>
            <p:cNvPr id="44098" name="Arc 66"/>
            <p:cNvSpPr>
              <a:spLocks/>
            </p:cNvSpPr>
            <p:nvPr/>
          </p:nvSpPr>
          <p:spPr bwMode="auto">
            <a:xfrm>
              <a:off x="2797" y="1704"/>
              <a:ext cx="2179" cy="87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Arc 67"/>
            <p:cNvSpPr>
              <a:spLocks/>
            </p:cNvSpPr>
            <p:nvPr/>
          </p:nvSpPr>
          <p:spPr bwMode="auto">
            <a:xfrm>
              <a:off x="4942" y="2575"/>
              <a:ext cx="362" cy="126"/>
            </a:xfrm>
            <a:custGeom>
              <a:avLst/>
              <a:gdLst>
                <a:gd name="G0" fmla="+- 60 0 0"/>
                <a:gd name="G1" fmla="+- 21600 0 0"/>
                <a:gd name="G2" fmla="+- 21600 0 0"/>
                <a:gd name="T0" fmla="*/ 0 w 21660"/>
                <a:gd name="T1" fmla="*/ 0 h 21600"/>
                <a:gd name="T2" fmla="*/ 21660 w 21660"/>
                <a:gd name="T3" fmla="*/ 21600 h 21600"/>
                <a:gd name="T4" fmla="*/ 60 w 216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0" h="21600" fill="none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</a:path>
                <a:path w="21660" h="21600" stroke="0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  <a:lnTo>
                    <a:pt x="60" y="2160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01" name="Arc 69"/>
          <p:cNvSpPr>
            <a:spLocks/>
          </p:cNvSpPr>
          <p:nvPr/>
        </p:nvSpPr>
        <p:spPr bwMode="auto">
          <a:xfrm>
            <a:off x="4989513" y="1603375"/>
            <a:ext cx="360362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06" name="Freeform 74"/>
          <p:cNvSpPr>
            <a:spLocks/>
          </p:cNvSpPr>
          <p:nvPr/>
        </p:nvSpPr>
        <p:spPr bwMode="auto">
          <a:xfrm>
            <a:off x="2420938" y="3163888"/>
            <a:ext cx="5386387" cy="481012"/>
          </a:xfrm>
          <a:custGeom>
            <a:avLst/>
            <a:gdLst>
              <a:gd name="T0" fmla="*/ 3393 w 3393"/>
              <a:gd name="T1" fmla="*/ 303 h 303"/>
              <a:gd name="T2" fmla="*/ 3197 w 3393"/>
              <a:gd name="T3" fmla="*/ 220 h 303"/>
              <a:gd name="T4" fmla="*/ 2814 w 3393"/>
              <a:gd name="T5" fmla="*/ 189 h 303"/>
              <a:gd name="T6" fmla="*/ 2503 w 3393"/>
              <a:gd name="T7" fmla="*/ 148 h 303"/>
              <a:gd name="T8" fmla="*/ 1997 w 3393"/>
              <a:gd name="T9" fmla="*/ 75 h 303"/>
              <a:gd name="T10" fmla="*/ 1624 w 3393"/>
              <a:gd name="T11" fmla="*/ 34 h 303"/>
              <a:gd name="T12" fmla="*/ 931 w 3393"/>
              <a:gd name="T13" fmla="*/ 3 h 303"/>
              <a:gd name="T14" fmla="*/ 476 w 3393"/>
              <a:gd name="T15" fmla="*/ 55 h 303"/>
              <a:gd name="T16" fmla="*/ 228 w 3393"/>
              <a:gd name="T17" fmla="*/ 127 h 303"/>
              <a:gd name="T18" fmla="*/ 0 w 3393"/>
              <a:gd name="T19" fmla="*/ 2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93" h="303">
                <a:moveTo>
                  <a:pt x="3393" y="303"/>
                </a:moveTo>
                <a:cubicBezTo>
                  <a:pt x="3362" y="289"/>
                  <a:pt x="3293" y="239"/>
                  <a:pt x="3197" y="220"/>
                </a:cubicBezTo>
                <a:cubicBezTo>
                  <a:pt x="3101" y="201"/>
                  <a:pt x="2930" y="201"/>
                  <a:pt x="2814" y="189"/>
                </a:cubicBezTo>
                <a:cubicBezTo>
                  <a:pt x="2698" y="177"/>
                  <a:pt x="2639" y="167"/>
                  <a:pt x="2503" y="148"/>
                </a:cubicBezTo>
                <a:cubicBezTo>
                  <a:pt x="2367" y="129"/>
                  <a:pt x="2143" y="94"/>
                  <a:pt x="1997" y="75"/>
                </a:cubicBezTo>
                <a:cubicBezTo>
                  <a:pt x="1851" y="56"/>
                  <a:pt x="1802" y="46"/>
                  <a:pt x="1624" y="34"/>
                </a:cubicBezTo>
                <a:cubicBezTo>
                  <a:pt x="1446" y="22"/>
                  <a:pt x="1122" y="0"/>
                  <a:pt x="931" y="3"/>
                </a:cubicBezTo>
                <a:cubicBezTo>
                  <a:pt x="740" y="6"/>
                  <a:pt x="593" y="34"/>
                  <a:pt x="476" y="55"/>
                </a:cubicBezTo>
                <a:cubicBezTo>
                  <a:pt x="359" y="76"/>
                  <a:pt x="307" y="94"/>
                  <a:pt x="228" y="127"/>
                </a:cubicBezTo>
                <a:cubicBezTo>
                  <a:pt x="149" y="160"/>
                  <a:pt x="47" y="225"/>
                  <a:pt x="0" y="251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07" name="Freeform 75"/>
          <p:cNvSpPr>
            <a:spLocks/>
          </p:cNvSpPr>
          <p:nvPr/>
        </p:nvSpPr>
        <p:spPr bwMode="auto">
          <a:xfrm>
            <a:off x="1316038" y="2151063"/>
            <a:ext cx="941387" cy="1411287"/>
          </a:xfrm>
          <a:custGeom>
            <a:avLst/>
            <a:gdLst>
              <a:gd name="T0" fmla="*/ 593 w 593"/>
              <a:gd name="T1" fmla="*/ 0 h 889"/>
              <a:gd name="T2" fmla="*/ 417 w 593"/>
              <a:gd name="T3" fmla="*/ 165 h 889"/>
              <a:gd name="T4" fmla="*/ 127 w 593"/>
              <a:gd name="T5" fmla="*/ 310 h 889"/>
              <a:gd name="T6" fmla="*/ 3 w 593"/>
              <a:gd name="T7" fmla="*/ 527 h 889"/>
              <a:gd name="T8" fmla="*/ 107 w 593"/>
              <a:gd name="T9" fmla="*/ 734 h 889"/>
              <a:gd name="T10" fmla="*/ 189 w 593"/>
              <a:gd name="T11" fmla="*/ 88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" h="889">
                <a:moveTo>
                  <a:pt x="593" y="0"/>
                </a:moveTo>
                <a:cubicBezTo>
                  <a:pt x="564" y="28"/>
                  <a:pt x="495" y="113"/>
                  <a:pt x="417" y="165"/>
                </a:cubicBezTo>
                <a:cubicBezTo>
                  <a:pt x="339" y="217"/>
                  <a:pt x="196" y="250"/>
                  <a:pt x="127" y="310"/>
                </a:cubicBezTo>
                <a:cubicBezTo>
                  <a:pt x="58" y="370"/>
                  <a:pt x="6" y="456"/>
                  <a:pt x="3" y="527"/>
                </a:cubicBezTo>
                <a:cubicBezTo>
                  <a:pt x="0" y="598"/>
                  <a:pt x="76" y="674"/>
                  <a:pt x="107" y="734"/>
                </a:cubicBezTo>
                <a:cubicBezTo>
                  <a:pt x="138" y="794"/>
                  <a:pt x="172" y="857"/>
                  <a:pt x="189" y="889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08" name="Line 76"/>
          <p:cNvSpPr>
            <a:spLocks noChangeShapeType="1"/>
          </p:cNvSpPr>
          <p:nvPr/>
        </p:nvSpPr>
        <p:spPr bwMode="auto">
          <a:xfrm flipV="1">
            <a:off x="6780213" y="4014788"/>
            <a:ext cx="1189037" cy="1919287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12" name="Freeform 80"/>
          <p:cNvSpPr>
            <a:spLocks/>
          </p:cNvSpPr>
          <p:nvPr/>
        </p:nvSpPr>
        <p:spPr bwMode="auto">
          <a:xfrm>
            <a:off x="3425825" y="4019550"/>
            <a:ext cx="3114675" cy="1866900"/>
          </a:xfrm>
          <a:custGeom>
            <a:avLst/>
            <a:gdLst>
              <a:gd name="T0" fmla="*/ 1958 w 1962"/>
              <a:gd name="T1" fmla="*/ 0 h 1176"/>
              <a:gd name="T2" fmla="*/ 1886 w 1962"/>
              <a:gd name="T3" fmla="*/ 84 h 1176"/>
              <a:gd name="T4" fmla="*/ 1502 w 1962"/>
              <a:gd name="T5" fmla="*/ 84 h 1176"/>
              <a:gd name="T6" fmla="*/ 842 w 1962"/>
              <a:gd name="T7" fmla="*/ 168 h 1176"/>
              <a:gd name="T8" fmla="*/ 458 w 1962"/>
              <a:gd name="T9" fmla="*/ 288 h 1176"/>
              <a:gd name="T10" fmla="*/ 170 w 1962"/>
              <a:gd name="T11" fmla="*/ 444 h 1176"/>
              <a:gd name="T12" fmla="*/ 26 w 1962"/>
              <a:gd name="T13" fmla="*/ 660 h 1176"/>
              <a:gd name="T14" fmla="*/ 14 w 1962"/>
              <a:gd name="T15" fmla="*/ 876 h 1176"/>
              <a:gd name="T16" fmla="*/ 38 w 1962"/>
              <a:gd name="T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2" h="1176">
                <a:moveTo>
                  <a:pt x="1958" y="0"/>
                </a:moveTo>
                <a:cubicBezTo>
                  <a:pt x="1944" y="14"/>
                  <a:pt x="1962" y="70"/>
                  <a:pt x="1886" y="84"/>
                </a:cubicBezTo>
                <a:cubicBezTo>
                  <a:pt x="1810" y="98"/>
                  <a:pt x="1676" y="70"/>
                  <a:pt x="1502" y="84"/>
                </a:cubicBezTo>
                <a:cubicBezTo>
                  <a:pt x="1328" y="98"/>
                  <a:pt x="1016" y="134"/>
                  <a:pt x="842" y="168"/>
                </a:cubicBezTo>
                <a:cubicBezTo>
                  <a:pt x="668" y="202"/>
                  <a:pt x="570" y="242"/>
                  <a:pt x="458" y="288"/>
                </a:cubicBezTo>
                <a:cubicBezTo>
                  <a:pt x="346" y="334"/>
                  <a:pt x="242" y="382"/>
                  <a:pt x="170" y="444"/>
                </a:cubicBezTo>
                <a:cubicBezTo>
                  <a:pt x="98" y="506"/>
                  <a:pt x="52" y="588"/>
                  <a:pt x="26" y="660"/>
                </a:cubicBezTo>
                <a:cubicBezTo>
                  <a:pt x="0" y="732"/>
                  <a:pt x="12" y="790"/>
                  <a:pt x="14" y="876"/>
                </a:cubicBezTo>
                <a:cubicBezTo>
                  <a:pt x="16" y="962"/>
                  <a:pt x="33" y="1114"/>
                  <a:pt x="38" y="1176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13" name="Line 81"/>
          <p:cNvSpPr>
            <a:spLocks noChangeShapeType="1"/>
          </p:cNvSpPr>
          <p:nvPr/>
        </p:nvSpPr>
        <p:spPr bwMode="auto">
          <a:xfrm>
            <a:off x="1751013" y="4048125"/>
            <a:ext cx="1531937" cy="1833563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009650" y="930275"/>
            <a:ext cx="7297738" cy="3652838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3366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205038" y="4678363"/>
            <a:ext cx="4646612" cy="20907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651250" y="1089025"/>
            <a:ext cx="1884363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Enter main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75325" y="3000375"/>
            <a:ext cx="1187450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Call p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89375" y="5106988"/>
            <a:ext cx="1355725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Enter p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567113" y="1530350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60963" y="1512888"/>
            <a:ext cx="398462" cy="487362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3602038" y="5546725"/>
            <a:ext cx="571500" cy="52070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048250" y="5546725"/>
            <a:ext cx="501650" cy="63817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49788" y="5546725"/>
            <a:ext cx="0" cy="73977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205038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122613" y="3838575"/>
            <a:ext cx="231775" cy="223838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3816350" y="2930525"/>
            <a:ext cx="195263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772150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724650" y="3821113"/>
            <a:ext cx="231775" cy="223837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400425" y="6056313"/>
            <a:ext cx="230188" cy="223837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4525963" y="6275388"/>
            <a:ext cx="230187" cy="2238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5461000" y="6173788"/>
            <a:ext cx="230188" cy="225425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2805113" y="2479675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975350" y="2479675"/>
            <a:ext cx="398463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3290888" y="2066925"/>
            <a:ext cx="225425" cy="303213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5627688" y="2117725"/>
            <a:ext cx="242887" cy="269875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33838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3238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5905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684053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Arc 30"/>
          <p:cNvSpPr>
            <a:spLocks/>
          </p:cNvSpPr>
          <p:nvPr/>
        </p:nvSpPr>
        <p:spPr bwMode="auto">
          <a:xfrm>
            <a:off x="3482975" y="3968750"/>
            <a:ext cx="2268538" cy="21002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5611813" y="4033838"/>
            <a:ext cx="1193800" cy="2151062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Arc 32"/>
          <p:cNvSpPr>
            <a:spLocks/>
          </p:cNvSpPr>
          <p:nvPr/>
        </p:nvSpPr>
        <p:spPr bwMode="auto">
          <a:xfrm>
            <a:off x="3341688" y="3951288"/>
            <a:ext cx="2286000" cy="2219325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64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</a:path>
              <a:path w="21600" h="21599" stroke="0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V="1">
            <a:off x="3290888" y="3125788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3671888" y="6219825"/>
            <a:ext cx="830262" cy="13335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V="1">
            <a:off x="4779963" y="6319838"/>
            <a:ext cx="657225" cy="68262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7486968" y="3209925"/>
            <a:ext cx="173037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2373313" y="4084638"/>
            <a:ext cx="1055687" cy="2033587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435100" y="2473325"/>
            <a:ext cx="774700" cy="1431925"/>
            <a:chOff x="904" y="1558"/>
            <a:chExt cx="488" cy="902"/>
          </a:xfrm>
        </p:grpSpPr>
        <p:sp>
          <p:nvSpPr>
            <p:cNvPr id="45103" name="Oval 47"/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48"/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Oval 16">
            <a:extLst>
              <a:ext uri="{FF2B5EF4-FFF2-40B4-BE49-F238E27FC236}">
                <a16:creationId xmlns:a16="http://schemas.microsoft.com/office/drawing/2014/main" id="{C796B6D0-CC6A-48D5-8AE7-59B705D1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1" y="2909888"/>
            <a:ext cx="230187" cy="2238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38FDF095-CC64-431D-AEB7-A91E13AD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931" y="3122613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E922DFC5-83D3-4693-9BD3-AB21E0ACA349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2050"/>
            <a:ext cx="774700" cy="1431925"/>
            <a:chOff x="904" y="1558"/>
            <a:chExt cx="488" cy="902"/>
          </a:xfrm>
        </p:grpSpPr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B57B2FE1-1D34-482D-B441-21637A42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283E343-F226-4A6B-B58B-DB0260DD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6">
            <a:extLst>
              <a:ext uri="{FF2B5EF4-FFF2-40B4-BE49-F238E27FC236}">
                <a16:creationId xmlns:a16="http://schemas.microsoft.com/office/drawing/2014/main" id="{DFE3DF60-7B5D-48C4-A9EF-6F249609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82913"/>
            <a:ext cx="1186380" cy="42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dirty="0">
                <a:latin typeface="Courier New" pitchFamily="49" charset="0"/>
              </a:rPr>
              <a:t>Call p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EF8E022-1741-4267-9AEE-1968CA48F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412163" cy="8810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Backward Slice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009650" y="930275"/>
            <a:ext cx="7297738" cy="3652838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3366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205038" y="4678363"/>
            <a:ext cx="4646612" cy="20907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651250" y="1089025"/>
            <a:ext cx="1884363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Enter main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75325" y="3000375"/>
            <a:ext cx="1187450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Call p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89375" y="5106988"/>
            <a:ext cx="1355725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Enter p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567113" y="1530350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60963" y="1512888"/>
            <a:ext cx="398462" cy="487362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3602038" y="5546725"/>
            <a:ext cx="571500" cy="52070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048250" y="5546725"/>
            <a:ext cx="501650" cy="63817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49788" y="5546725"/>
            <a:ext cx="0" cy="73977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205038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122613" y="3838575"/>
            <a:ext cx="231775" cy="223838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3816350" y="2930525"/>
            <a:ext cx="195263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772150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724650" y="3821113"/>
            <a:ext cx="231775" cy="223837"/>
          </a:xfrm>
          <a:prstGeom prst="ellipse">
            <a:avLst/>
          </a:prstGeom>
          <a:solidFill>
            <a:srgbClr val="FF99CC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400425" y="6056313"/>
            <a:ext cx="230188" cy="223837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4525963" y="6275388"/>
            <a:ext cx="230187" cy="2238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5461000" y="6173788"/>
            <a:ext cx="230188" cy="225425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2805113" y="2479675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975350" y="2479675"/>
            <a:ext cx="398463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3290888" y="2066925"/>
            <a:ext cx="225425" cy="303213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5627688" y="2117725"/>
            <a:ext cx="242887" cy="269875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33838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3238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5905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684053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Arc 30"/>
          <p:cNvSpPr>
            <a:spLocks/>
          </p:cNvSpPr>
          <p:nvPr/>
        </p:nvSpPr>
        <p:spPr bwMode="auto">
          <a:xfrm>
            <a:off x="3482975" y="3968750"/>
            <a:ext cx="2268538" cy="21002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5611813" y="4033838"/>
            <a:ext cx="1193800" cy="2151062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Arc 32"/>
          <p:cNvSpPr>
            <a:spLocks/>
          </p:cNvSpPr>
          <p:nvPr/>
        </p:nvSpPr>
        <p:spPr bwMode="auto">
          <a:xfrm>
            <a:off x="3341688" y="3951288"/>
            <a:ext cx="2286000" cy="2219325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64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</a:path>
              <a:path w="21600" h="21599" stroke="0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V="1">
            <a:off x="3290888" y="3125788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3671888" y="6219825"/>
            <a:ext cx="830262" cy="13335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V="1">
            <a:off x="4779963" y="6319838"/>
            <a:ext cx="657225" cy="68262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7486968" y="3209925"/>
            <a:ext cx="173037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2373313" y="4084638"/>
            <a:ext cx="1055687" cy="2033587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435100" y="2473325"/>
            <a:ext cx="774700" cy="1431925"/>
            <a:chOff x="904" y="1558"/>
            <a:chExt cx="488" cy="902"/>
          </a:xfrm>
        </p:grpSpPr>
        <p:sp>
          <p:nvSpPr>
            <p:cNvPr id="45103" name="Oval 47"/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48"/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Oval 16">
            <a:extLst>
              <a:ext uri="{FF2B5EF4-FFF2-40B4-BE49-F238E27FC236}">
                <a16:creationId xmlns:a16="http://schemas.microsoft.com/office/drawing/2014/main" id="{C796B6D0-CC6A-48D5-8AE7-59B705D1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1" y="2909888"/>
            <a:ext cx="230187" cy="2238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38FDF095-CC64-431D-AEB7-A91E13AD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931" y="3122613"/>
            <a:ext cx="554037" cy="7064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E922DFC5-83D3-4693-9BD3-AB21E0ACA349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2050"/>
            <a:ext cx="774700" cy="1431925"/>
            <a:chOff x="904" y="1558"/>
            <a:chExt cx="488" cy="902"/>
          </a:xfrm>
        </p:grpSpPr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B57B2FE1-1D34-482D-B441-21637A42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283E343-F226-4A6B-B58B-DB0260DD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6">
            <a:extLst>
              <a:ext uri="{FF2B5EF4-FFF2-40B4-BE49-F238E27FC236}">
                <a16:creationId xmlns:a16="http://schemas.microsoft.com/office/drawing/2014/main" id="{DFE3DF60-7B5D-48C4-A9EF-6F249609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82913"/>
            <a:ext cx="1186380" cy="42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dirty="0">
                <a:latin typeface="Courier New" pitchFamily="49" charset="0"/>
              </a:rPr>
              <a:t>Call p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EF8E022-1741-4267-9AEE-1968CA48F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412163" cy="8810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Backward Slice</a:t>
            </a:r>
          </a:p>
        </p:txBody>
      </p:sp>
    </p:spTree>
    <p:extLst>
      <p:ext uri="{BB962C8B-B14F-4D97-AF65-F5344CB8AC3E}">
        <p14:creationId xmlns:p14="http://schemas.microsoft.com/office/powerpoint/2010/main" val="2236980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009650" y="930275"/>
            <a:ext cx="7297738" cy="3652838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3366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205038" y="4678363"/>
            <a:ext cx="4646612" cy="20907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651250" y="1089025"/>
            <a:ext cx="1884363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Enter main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75325" y="3000375"/>
            <a:ext cx="1187450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Call p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89375" y="5106988"/>
            <a:ext cx="1355725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Enter p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567113" y="1530350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60963" y="1512888"/>
            <a:ext cx="398462" cy="487362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3602038" y="5546725"/>
            <a:ext cx="571500" cy="52070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048250" y="5546725"/>
            <a:ext cx="501650" cy="63817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49788" y="5546725"/>
            <a:ext cx="0" cy="73977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205038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122613" y="3838575"/>
            <a:ext cx="231775" cy="223838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3816350" y="2930525"/>
            <a:ext cx="195263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772150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724650" y="3821113"/>
            <a:ext cx="231775" cy="223837"/>
          </a:xfrm>
          <a:prstGeom prst="ellipse">
            <a:avLst/>
          </a:prstGeom>
          <a:solidFill>
            <a:srgbClr val="FF99CC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400425" y="6056313"/>
            <a:ext cx="230188" cy="223837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4525963" y="6275388"/>
            <a:ext cx="230187" cy="2238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5461000" y="6173788"/>
            <a:ext cx="230188" cy="225425"/>
          </a:xfrm>
          <a:prstGeom prst="ellipse">
            <a:avLst/>
          </a:prstGeom>
          <a:solidFill>
            <a:srgbClr val="FF99CC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2805113" y="2479675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975350" y="2479675"/>
            <a:ext cx="398463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3290888" y="2066925"/>
            <a:ext cx="225425" cy="303213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5627688" y="2117725"/>
            <a:ext cx="242887" cy="269875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33838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3238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5905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6840538" y="3429000"/>
            <a:ext cx="0" cy="40322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Arc 30"/>
          <p:cNvSpPr>
            <a:spLocks/>
          </p:cNvSpPr>
          <p:nvPr/>
        </p:nvSpPr>
        <p:spPr bwMode="auto">
          <a:xfrm>
            <a:off x="3482975" y="3968750"/>
            <a:ext cx="2268538" cy="21002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5611813" y="4033838"/>
            <a:ext cx="1193800" cy="2151062"/>
          </a:xfrm>
          <a:prstGeom prst="line">
            <a:avLst/>
          </a:prstGeom>
          <a:noFill/>
          <a:ln w="50800">
            <a:solidFill>
              <a:srgbClr val="009900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Arc 32"/>
          <p:cNvSpPr>
            <a:spLocks/>
          </p:cNvSpPr>
          <p:nvPr/>
        </p:nvSpPr>
        <p:spPr bwMode="auto">
          <a:xfrm>
            <a:off x="3341688" y="3951288"/>
            <a:ext cx="2286000" cy="2219325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64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</a:path>
              <a:path w="21600" h="21599" stroke="0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V="1">
            <a:off x="3290888" y="3125788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3671888" y="6219825"/>
            <a:ext cx="830262" cy="13335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V="1">
            <a:off x="4779963" y="6319838"/>
            <a:ext cx="657225" cy="68262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7486968" y="3209925"/>
            <a:ext cx="173037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2373313" y="4084638"/>
            <a:ext cx="1055687" cy="2033587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435100" y="2473325"/>
            <a:ext cx="774700" cy="1431925"/>
            <a:chOff x="904" y="1558"/>
            <a:chExt cx="488" cy="902"/>
          </a:xfrm>
        </p:grpSpPr>
        <p:sp>
          <p:nvSpPr>
            <p:cNvPr id="45103" name="Oval 47"/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48"/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Oval 16">
            <a:extLst>
              <a:ext uri="{FF2B5EF4-FFF2-40B4-BE49-F238E27FC236}">
                <a16:creationId xmlns:a16="http://schemas.microsoft.com/office/drawing/2014/main" id="{C796B6D0-CC6A-48D5-8AE7-59B705D1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1" y="2909888"/>
            <a:ext cx="230187" cy="2238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38FDF095-CC64-431D-AEB7-A91E13AD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931" y="3122613"/>
            <a:ext cx="554037" cy="7064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E922DFC5-83D3-4693-9BD3-AB21E0ACA349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2050"/>
            <a:ext cx="774700" cy="1431925"/>
            <a:chOff x="904" y="1558"/>
            <a:chExt cx="488" cy="902"/>
          </a:xfrm>
        </p:grpSpPr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B57B2FE1-1D34-482D-B441-21637A42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283E343-F226-4A6B-B58B-DB0260DD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6">
            <a:extLst>
              <a:ext uri="{FF2B5EF4-FFF2-40B4-BE49-F238E27FC236}">
                <a16:creationId xmlns:a16="http://schemas.microsoft.com/office/drawing/2014/main" id="{DFE3DF60-7B5D-48C4-A9EF-6F249609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82913"/>
            <a:ext cx="1186380" cy="42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dirty="0">
                <a:latin typeface="Courier New" pitchFamily="49" charset="0"/>
              </a:rPr>
              <a:t>Call p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EF8E022-1741-4267-9AEE-1968CA48F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412163" cy="8810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Backward Slice</a:t>
            </a:r>
          </a:p>
        </p:txBody>
      </p:sp>
    </p:spTree>
    <p:extLst>
      <p:ext uri="{BB962C8B-B14F-4D97-AF65-F5344CB8AC3E}">
        <p14:creationId xmlns:p14="http://schemas.microsoft.com/office/powerpoint/2010/main" val="430030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009650" y="930275"/>
            <a:ext cx="7297738" cy="3652838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3366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205038" y="4678363"/>
            <a:ext cx="4646612" cy="20907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651250" y="1089025"/>
            <a:ext cx="1884363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>
                <a:latin typeface="Courier New" pitchFamily="49" charset="0"/>
              </a:rPr>
              <a:t>Enter main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75325" y="3000375"/>
            <a:ext cx="1187450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Call p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89375" y="5106988"/>
            <a:ext cx="1355725" cy="43021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Enter p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567113" y="1530350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60963" y="1512888"/>
            <a:ext cx="398462" cy="487362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3602038" y="5546725"/>
            <a:ext cx="571500" cy="52070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048250" y="5546725"/>
            <a:ext cx="501650" cy="63817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49788" y="5546725"/>
            <a:ext cx="0" cy="73977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205038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122613" y="3838575"/>
            <a:ext cx="231775" cy="223838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3816350" y="2930525"/>
            <a:ext cx="195263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772150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724650" y="3821113"/>
            <a:ext cx="231775" cy="223837"/>
          </a:xfrm>
          <a:prstGeom prst="ellipse">
            <a:avLst/>
          </a:prstGeom>
          <a:solidFill>
            <a:srgbClr val="FF99CC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400425" y="6056313"/>
            <a:ext cx="230188" cy="223837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4525963" y="6275388"/>
            <a:ext cx="230187" cy="223837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5461000" y="6173788"/>
            <a:ext cx="230188" cy="225425"/>
          </a:xfrm>
          <a:prstGeom prst="ellipse">
            <a:avLst/>
          </a:prstGeom>
          <a:solidFill>
            <a:srgbClr val="FF99CC"/>
          </a:solidFill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2805113" y="2479675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975350" y="2479675"/>
            <a:ext cx="398463" cy="487363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3290888" y="2066925"/>
            <a:ext cx="225425" cy="303213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5627688" y="2117725"/>
            <a:ext cx="242887" cy="269875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33838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3238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5905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6840538" y="3429000"/>
            <a:ext cx="0" cy="40322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Arc 30"/>
          <p:cNvSpPr>
            <a:spLocks/>
          </p:cNvSpPr>
          <p:nvPr/>
        </p:nvSpPr>
        <p:spPr bwMode="auto">
          <a:xfrm>
            <a:off x="3482975" y="3968750"/>
            <a:ext cx="2268538" cy="21002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5611813" y="4033838"/>
            <a:ext cx="1193800" cy="2151062"/>
          </a:xfrm>
          <a:prstGeom prst="line">
            <a:avLst/>
          </a:prstGeom>
          <a:noFill/>
          <a:ln w="50800">
            <a:solidFill>
              <a:srgbClr val="009900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Arc 32"/>
          <p:cNvSpPr>
            <a:spLocks/>
          </p:cNvSpPr>
          <p:nvPr/>
        </p:nvSpPr>
        <p:spPr bwMode="auto">
          <a:xfrm>
            <a:off x="3341688" y="3951288"/>
            <a:ext cx="2286000" cy="2219325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64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</a:path>
              <a:path w="21600" h="21599" stroke="0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V="1">
            <a:off x="3290888" y="3125788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3671888" y="6219825"/>
            <a:ext cx="830262" cy="13335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V="1">
            <a:off x="4779963" y="6319838"/>
            <a:ext cx="657225" cy="68262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7486968" y="3209925"/>
            <a:ext cx="173037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2373313" y="4084638"/>
            <a:ext cx="1055687" cy="2033587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435100" y="2473325"/>
            <a:ext cx="774700" cy="1431925"/>
            <a:chOff x="904" y="1558"/>
            <a:chExt cx="488" cy="902"/>
          </a:xfrm>
        </p:grpSpPr>
        <p:sp>
          <p:nvSpPr>
            <p:cNvPr id="45103" name="Oval 47"/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48"/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Oval 16">
            <a:extLst>
              <a:ext uri="{FF2B5EF4-FFF2-40B4-BE49-F238E27FC236}">
                <a16:creationId xmlns:a16="http://schemas.microsoft.com/office/drawing/2014/main" id="{C796B6D0-CC6A-48D5-8AE7-59B705D1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1" y="2909888"/>
            <a:ext cx="230187" cy="2238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38FDF095-CC64-431D-AEB7-A91E13AD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931" y="3122613"/>
            <a:ext cx="554037" cy="7064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E922DFC5-83D3-4693-9BD3-AB21E0ACA349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2050"/>
            <a:ext cx="774700" cy="1431925"/>
            <a:chOff x="904" y="1558"/>
            <a:chExt cx="488" cy="902"/>
          </a:xfrm>
        </p:grpSpPr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B57B2FE1-1D34-482D-B441-21637A42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283E343-F226-4A6B-B58B-DB0260DD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6">
            <a:extLst>
              <a:ext uri="{FF2B5EF4-FFF2-40B4-BE49-F238E27FC236}">
                <a16:creationId xmlns:a16="http://schemas.microsoft.com/office/drawing/2014/main" id="{DFE3DF60-7B5D-48C4-A9EF-6F249609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82913"/>
            <a:ext cx="1186380" cy="42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dirty="0">
                <a:latin typeface="Courier New" pitchFamily="49" charset="0"/>
              </a:rPr>
              <a:t>Call p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EF8E022-1741-4267-9AEE-1968CA48F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412163" cy="8810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Backward Slice</a:t>
            </a:r>
          </a:p>
        </p:txBody>
      </p:sp>
    </p:spTree>
    <p:extLst>
      <p:ext uri="{BB962C8B-B14F-4D97-AF65-F5344CB8AC3E}">
        <p14:creationId xmlns:p14="http://schemas.microsoft.com/office/powerpoint/2010/main" val="3154444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009650" y="930275"/>
            <a:ext cx="7297738" cy="3652838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3366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205038" y="4678363"/>
            <a:ext cx="4646612" cy="20907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651250" y="1089025"/>
            <a:ext cx="1884363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Enter main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75325" y="3000375"/>
            <a:ext cx="1187450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Call p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89375" y="5106988"/>
            <a:ext cx="1355725" cy="43021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Enter p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567113" y="1530350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60963" y="1512888"/>
            <a:ext cx="398462" cy="487362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3602038" y="5546725"/>
            <a:ext cx="571500" cy="52070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048250" y="5546725"/>
            <a:ext cx="501650" cy="63817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49788" y="5546725"/>
            <a:ext cx="0" cy="73977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205038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122613" y="3838575"/>
            <a:ext cx="231775" cy="223838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3816350" y="2930525"/>
            <a:ext cx="195263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772150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724650" y="3821113"/>
            <a:ext cx="231775" cy="223837"/>
          </a:xfrm>
          <a:prstGeom prst="ellipse">
            <a:avLst/>
          </a:prstGeom>
          <a:solidFill>
            <a:srgbClr val="FF99CC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400425" y="6056313"/>
            <a:ext cx="230188" cy="223837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4525963" y="6275388"/>
            <a:ext cx="230187" cy="223837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5461000" y="6173788"/>
            <a:ext cx="230188" cy="225425"/>
          </a:xfrm>
          <a:prstGeom prst="ellipse">
            <a:avLst/>
          </a:prstGeom>
          <a:solidFill>
            <a:srgbClr val="FF99CC"/>
          </a:solidFill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2805113" y="2479675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975350" y="2479675"/>
            <a:ext cx="398463" cy="487363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3290888" y="2066925"/>
            <a:ext cx="225425" cy="303213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5627688" y="2117725"/>
            <a:ext cx="242887" cy="269875"/>
          </a:xfrm>
          <a:prstGeom prst="line">
            <a:avLst/>
          </a:prstGeom>
          <a:noFill/>
          <a:ln w="508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33838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3238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5905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6840538" y="3429000"/>
            <a:ext cx="0" cy="40322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Arc 30"/>
          <p:cNvSpPr>
            <a:spLocks/>
          </p:cNvSpPr>
          <p:nvPr/>
        </p:nvSpPr>
        <p:spPr bwMode="auto">
          <a:xfrm>
            <a:off x="3482975" y="3968750"/>
            <a:ext cx="2268538" cy="21002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5611813" y="4033838"/>
            <a:ext cx="1193800" cy="2151062"/>
          </a:xfrm>
          <a:prstGeom prst="line">
            <a:avLst/>
          </a:prstGeom>
          <a:noFill/>
          <a:ln w="50800">
            <a:solidFill>
              <a:srgbClr val="009900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Arc 32"/>
          <p:cNvSpPr>
            <a:spLocks/>
          </p:cNvSpPr>
          <p:nvPr/>
        </p:nvSpPr>
        <p:spPr bwMode="auto">
          <a:xfrm>
            <a:off x="3341688" y="3951288"/>
            <a:ext cx="2286000" cy="2219325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64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</a:path>
              <a:path w="21600" h="21599" stroke="0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V="1">
            <a:off x="3290888" y="3125788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3671888" y="6219825"/>
            <a:ext cx="830262" cy="13335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V="1">
            <a:off x="4779963" y="6319838"/>
            <a:ext cx="657225" cy="68262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7486968" y="3209925"/>
            <a:ext cx="173037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2373313" y="4084638"/>
            <a:ext cx="1055687" cy="2033587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435100" y="2473325"/>
            <a:ext cx="774700" cy="1431925"/>
            <a:chOff x="904" y="1558"/>
            <a:chExt cx="488" cy="902"/>
          </a:xfrm>
        </p:grpSpPr>
        <p:sp>
          <p:nvSpPr>
            <p:cNvPr id="45103" name="Oval 47"/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48"/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Oval 16">
            <a:extLst>
              <a:ext uri="{FF2B5EF4-FFF2-40B4-BE49-F238E27FC236}">
                <a16:creationId xmlns:a16="http://schemas.microsoft.com/office/drawing/2014/main" id="{C796B6D0-CC6A-48D5-8AE7-59B705D1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1" y="2909888"/>
            <a:ext cx="230187" cy="2238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38FDF095-CC64-431D-AEB7-A91E13AD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931" y="3122613"/>
            <a:ext cx="554037" cy="7064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E922DFC5-83D3-4693-9BD3-AB21E0ACA349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2050"/>
            <a:ext cx="774700" cy="1431925"/>
            <a:chOff x="904" y="1558"/>
            <a:chExt cx="488" cy="902"/>
          </a:xfrm>
        </p:grpSpPr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B57B2FE1-1D34-482D-B441-21637A42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283E343-F226-4A6B-B58B-DB0260DD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6">
            <a:extLst>
              <a:ext uri="{FF2B5EF4-FFF2-40B4-BE49-F238E27FC236}">
                <a16:creationId xmlns:a16="http://schemas.microsoft.com/office/drawing/2014/main" id="{DFE3DF60-7B5D-48C4-A9EF-6F249609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82913"/>
            <a:ext cx="1186380" cy="42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dirty="0">
                <a:latin typeface="Courier New" pitchFamily="49" charset="0"/>
              </a:rPr>
              <a:t>Call p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EF8E022-1741-4267-9AEE-1968CA48F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412163" cy="8810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Backward Slice</a:t>
            </a:r>
          </a:p>
        </p:txBody>
      </p:sp>
    </p:spTree>
    <p:extLst>
      <p:ext uri="{BB962C8B-B14F-4D97-AF65-F5344CB8AC3E}">
        <p14:creationId xmlns:p14="http://schemas.microsoft.com/office/powerpoint/2010/main" val="1582183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009650" y="930275"/>
            <a:ext cx="7297738" cy="3652838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3366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205038" y="4678363"/>
            <a:ext cx="4646612" cy="20907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651250" y="1089025"/>
            <a:ext cx="1884363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b="1" dirty="0">
                <a:latin typeface="Courier New" pitchFamily="49" charset="0"/>
              </a:rPr>
              <a:t>Enter main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75325" y="3000375"/>
            <a:ext cx="1187450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Call p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89375" y="5106988"/>
            <a:ext cx="1355725" cy="43021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Enter p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567113" y="1530350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60963" y="1512888"/>
            <a:ext cx="398462" cy="487362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3602038" y="5546725"/>
            <a:ext cx="571500" cy="52070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048250" y="5546725"/>
            <a:ext cx="501650" cy="63817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49788" y="5546725"/>
            <a:ext cx="0" cy="73977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205038" y="3838575"/>
            <a:ext cx="231775" cy="223838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122613" y="3838575"/>
            <a:ext cx="231775" cy="223838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3816350" y="2930525"/>
            <a:ext cx="195263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772150" y="3838575"/>
            <a:ext cx="231775" cy="223838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724650" y="3821113"/>
            <a:ext cx="231775" cy="223837"/>
          </a:xfrm>
          <a:prstGeom prst="ellipse">
            <a:avLst/>
          </a:prstGeom>
          <a:solidFill>
            <a:srgbClr val="FF99CC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400425" y="6056313"/>
            <a:ext cx="230188" cy="223837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4525963" y="6275388"/>
            <a:ext cx="230187" cy="223837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5461000" y="6173788"/>
            <a:ext cx="230188" cy="225425"/>
          </a:xfrm>
          <a:prstGeom prst="ellipse">
            <a:avLst/>
          </a:prstGeom>
          <a:solidFill>
            <a:srgbClr val="FF99CC"/>
          </a:solidFill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2805113" y="2479675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975350" y="2479675"/>
            <a:ext cx="398463" cy="487363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3290888" y="2066925"/>
            <a:ext cx="225425" cy="303213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5627688" y="2117725"/>
            <a:ext cx="242887" cy="269875"/>
          </a:xfrm>
          <a:prstGeom prst="line">
            <a:avLst/>
          </a:prstGeom>
          <a:noFill/>
          <a:ln w="508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33838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3238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5905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6840538" y="3429000"/>
            <a:ext cx="0" cy="40322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Arc 30"/>
          <p:cNvSpPr>
            <a:spLocks/>
          </p:cNvSpPr>
          <p:nvPr/>
        </p:nvSpPr>
        <p:spPr bwMode="auto">
          <a:xfrm>
            <a:off x="3482975" y="3968750"/>
            <a:ext cx="2268538" cy="21002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>
            <a:solidFill>
              <a:srgbClr val="009900"/>
            </a:solidFill>
            <a:prstDash val="solid"/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5611813" y="4033838"/>
            <a:ext cx="1193800" cy="2151062"/>
          </a:xfrm>
          <a:prstGeom prst="line">
            <a:avLst/>
          </a:prstGeom>
          <a:noFill/>
          <a:ln w="50800">
            <a:solidFill>
              <a:srgbClr val="009900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Arc 32"/>
          <p:cNvSpPr>
            <a:spLocks/>
          </p:cNvSpPr>
          <p:nvPr/>
        </p:nvSpPr>
        <p:spPr bwMode="auto">
          <a:xfrm>
            <a:off x="3341688" y="3951288"/>
            <a:ext cx="2286000" cy="2219325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64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</a:path>
              <a:path w="21600" h="21599" stroke="0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V="1">
            <a:off x="3290888" y="3125788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3671888" y="6219825"/>
            <a:ext cx="830262" cy="13335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V="1">
            <a:off x="4779963" y="6319838"/>
            <a:ext cx="657225" cy="68262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7486968" y="3209925"/>
            <a:ext cx="173037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2373313" y="4084638"/>
            <a:ext cx="1055687" cy="2033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435100" y="2473325"/>
            <a:ext cx="774700" cy="1431925"/>
            <a:chOff x="904" y="1558"/>
            <a:chExt cx="488" cy="902"/>
          </a:xfrm>
        </p:grpSpPr>
        <p:sp>
          <p:nvSpPr>
            <p:cNvPr id="45103" name="Oval 47"/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48"/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Oval 16">
            <a:extLst>
              <a:ext uri="{FF2B5EF4-FFF2-40B4-BE49-F238E27FC236}">
                <a16:creationId xmlns:a16="http://schemas.microsoft.com/office/drawing/2014/main" id="{C796B6D0-CC6A-48D5-8AE7-59B705D1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1" y="2909888"/>
            <a:ext cx="230187" cy="2238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38FDF095-CC64-431D-AEB7-A91E13AD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931" y="3122613"/>
            <a:ext cx="554037" cy="7064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E922DFC5-83D3-4693-9BD3-AB21E0ACA349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2050"/>
            <a:ext cx="774700" cy="1431925"/>
            <a:chOff x="904" y="1558"/>
            <a:chExt cx="488" cy="902"/>
          </a:xfrm>
        </p:grpSpPr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B57B2FE1-1D34-482D-B441-21637A42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283E343-F226-4A6B-B58B-DB0260DD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6">
            <a:extLst>
              <a:ext uri="{FF2B5EF4-FFF2-40B4-BE49-F238E27FC236}">
                <a16:creationId xmlns:a16="http://schemas.microsoft.com/office/drawing/2014/main" id="{DFE3DF60-7B5D-48C4-A9EF-6F249609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82913"/>
            <a:ext cx="1186380" cy="42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dirty="0">
                <a:latin typeface="Courier New" pitchFamily="49" charset="0"/>
              </a:rPr>
              <a:t>Call p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EF8E022-1741-4267-9AEE-1968CA48F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412163" cy="8810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Backward Slice</a:t>
            </a:r>
          </a:p>
        </p:txBody>
      </p:sp>
      <p:grpSp>
        <p:nvGrpSpPr>
          <p:cNvPr id="47" name="Group 52">
            <a:extLst>
              <a:ext uri="{FF2B5EF4-FFF2-40B4-BE49-F238E27FC236}">
                <a16:creationId xmlns:a16="http://schemas.microsoft.com/office/drawing/2014/main" id="{2709A710-1097-412C-80A3-07F7C9710435}"/>
              </a:ext>
            </a:extLst>
          </p:cNvPr>
          <p:cNvGrpSpPr>
            <a:grpSpLocks/>
          </p:cNvGrpSpPr>
          <p:nvPr/>
        </p:nvGrpSpPr>
        <p:grpSpPr bwMode="auto">
          <a:xfrm>
            <a:off x="5108575" y="3390901"/>
            <a:ext cx="1706563" cy="1631951"/>
            <a:chOff x="3194" y="2136"/>
            <a:chExt cx="1075" cy="1028"/>
          </a:xfrm>
        </p:grpSpPr>
        <p:sp>
          <p:nvSpPr>
            <p:cNvPr id="49" name="Text Box 47">
              <a:extLst>
                <a:ext uri="{FF2B5EF4-FFF2-40B4-BE49-F238E27FC236}">
                  <a16:creationId xmlns:a16="http://schemas.microsoft.com/office/drawing/2014/main" id="{6B095877-4CC4-425D-BE91-2A8FF445B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" y="2136"/>
              <a:ext cx="21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solidFill>
                    <a:srgbClr val="009900"/>
                  </a:solidFill>
                  <a:latin typeface="Comic Sans MS" pitchFamily="66" charset="0"/>
                </a:rPr>
                <a:t>(</a:t>
              </a:r>
              <a:endParaRPr lang="en-US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 Box 49">
              <a:extLst>
                <a:ext uri="{FF2B5EF4-FFF2-40B4-BE49-F238E27FC236}">
                  <a16:creationId xmlns:a16="http://schemas.microsoft.com/office/drawing/2014/main" id="{ACB607E4-9674-4F48-A119-E84DE327F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" y="2796"/>
              <a:ext cx="21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solidFill>
                    <a:srgbClr val="009900"/>
                  </a:solidFill>
                  <a:latin typeface="Comic Sans MS" pitchFamily="66" charset="0"/>
                </a:rPr>
                <a:t>)</a:t>
              </a:r>
              <a:endParaRPr lang="en-US" altLang="en-US" sz="24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DDBFCBB7-B87B-48AE-BB38-A124750860D4}"/>
              </a:ext>
            </a:extLst>
          </p:cNvPr>
          <p:cNvGrpSpPr>
            <a:grpSpLocks/>
          </p:cNvGrpSpPr>
          <p:nvPr/>
        </p:nvGrpSpPr>
        <p:grpSpPr bwMode="auto">
          <a:xfrm>
            <a:off x="2232025" y="3438524"/>
            <a:ext cx="2012950" cy="1403350"/>
            <a:chOff x="1430" y="2178"/>
            <a:chExt cx="1268" cy="884"/>
          </a:xfrm>
        </p:grpSpPr>
        <p:sp>
          <p:nvSpPr>
            <p:cNvPr id="52" name="Text Box 48">
              <a:extLst>
                <a:ext uri="{FF2B5EF4-FFF2-40B4-BE49-F238E27FC236}">
                  <a16:creationId xmlns:a16="http://schemas.microsoft.com/office/drawing/2014/main" id="{D29FB4B8-B0FE-4135-A003-7939376BD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2178"/>
              <a:ext cx="1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solidFill>
                    <a:srgbClr val="FD253A"/>
                  </a:solidFill>
                  <a:latin typeface="Helvetica" pitchFamily="34" charset="0"/>
                </a:rPr>
                <a:t>]</a:t>
              </a:r>
              <a:endParaRPr lang="en-US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 Box 50">
              <a:extLst>
                <a:ext uri="{FF2B5EF4-FFF2-40B4-BE49-F238E27FC236}">
                  <a16:creationId xmlns:a16="http://schemas.microsoft.com/office/drawing/2014/main" id="{41569186-4D0D-4C28-93B2-D06F444EF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694"/>
              <a:ext cx="1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solidFill>
                    <a:srgbClr val="FD253A"/>
                  </a:solidFill>
                  <a:latin typeface="Helvetica" pitchFamily="34" charset="0"/>
                </a:rPr>
                <a:t>[</a:t>
              </a:r>
              <a:endParaRPr lang="en-US" alt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7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Matched-Parenthesis Path</a:t>
            </a:r>
          </a:p>
        </p:txBody>
      </p:sp>
      <p:grpSp>
        <p:nvGrpSpPr>
          <p:cNvPr id="74784" name="Group 32"/>
          <p:cNvGrpSpPr>
            <a:grpSpLocks/>
          </p:cNvGrpSpPr>
          <p:nvPr/>
        </p:nvGrpSpPr>
        <p:grpSpPr bwMode="auto">
          <a:xfrm>
            <a:off x="1076325" y="1077986"/>
            <a:ext cx="7067550" cy="923925"/>
            <a:chOff x="852" y="1110"/>
            <a:chExt cx="4452" cy="582"/>
          </a:xfrm>
        </p:grpSpPr>
        <p:sp>
          <p:nvSpPr>
            <p:cNvPr id="74756" name="Oval 4"/>
            <p:cNvSpPr>
              <a:spLocks noChangeArrowheads="1"/>
            </p:cNvSpPr>
            <p:nvPr/>
          </p:nvSpPr>
          <p:spPr bwMode="auto">
            <a:xfrm>
              <a:off x="852" y="15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7" name="Oval 5"/>
            <p:cNvSpPr>
              <a:spLocks noChangeArrowheads="1"/>
            </p:cNvSpPr>
            <p:nvPr/>
          </p:nvSpPr>
          <p:spPr bwMode="auto">
            <a:xfrm>
              <a:off x="3451" y="15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8" name="Oval 6"/>
            <p:cNvSpPr>
              <a:spLocks noChangeArrowheads="1"/>
            </p:cNvSpPr>
            <p:nvPr/>
          </p:nvSpPr>
          <p:spPr bwMode="auto">
            <a:xfrm>
              <a:off x="1718" y="15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9" name="Oval 7"/>
            <p:cNvSpPr>
              <a:spLocks noChangeArrowheads="1"/>
            </p:cNvSpPr>
            <p:nvPr/>
          </p:nvSpPr>
          <p:spPr bwMode="auto">
            <a:xfrm>
              <a:off x="2584" y="15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0" name="Oval 8"/>
            <p:cNvSpPr>
              <a:spLocks noChangeArrowheads="1"/>
            </p:cNvSpPr>
            <p:nvPr/>
          </p:nvSpPr>
          <p:spPr bwMode="auto">
            <a:xfrm>
              <a:off x="4317" y="15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1" name="Oval 9"/>
            <p:cNvSpPr>
              <a:spLocks noChangeArrowheads="1"/>
            </p:cNvSpPr>
            <p:nvPr/>
          </p:nvSpPr>
          <p:spPr bwMode="auto">
            <a:xfrm>
              <a:off x="5184" y="15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Line 10"/>
            <p:cNvSpPr>
              <a:spLocks noChangeShapeType="1"/>
            </p:cNvSpPr>
            <p:nvPr/>
          </p:nvSpPr>
          <p:spPr bwMode="auto">
            <a:xfrm>
              <a:off x="4500" y="16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Line 11"/>
            <p:cNvSpPr>
              <a:spLocks noChangeShapeType="1"/>
            </p:cNvSpPr>
            <p:nvPr/>
          </p:nvSpPr>
          <p:spPr bwMode="auto">
            <a:xfrm>
              <a:off x="3636" y="16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Line 12"/>
            <p:cNvSpPr>
              <a:spLocks noChangeShapeType="1"/>
            </p:cNvSpPr>
            <p:nvPr/>
          </p:nvSpPr>
          <p:spPr bwMode="auto">
            <a:xfrm>
              <a:off x="2760" y="16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Line 13"/>
            <p:cNvSpPr>
              <a:spLocks noChangeShapeType="1"/>
            </p:cNvSpPr>
            <p:nvPr/>
          </p:nvSpPr>
          <p:spPr bwMode="auto">
            <a:xfrm>
              <a:off x="1896" y="16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Line 14"/>
            <p:cNvSpPr>
              <a:spLocks noChangeShapeType="1"/>
            </p:cNvSpPr>
            <p:nvPr/>
          </p:nvSpPr>
          <p:spPr bwMode="auto">
            <a:xfrm>
              <a:off x="1020" y="16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Text Box 16"/>
            <p:cNvSpPr txBox="1">
              <a:spLocks noChangeArrowheads="1"/>
            </p:cNvSpPr>
            <p:nvPr/>
          </p:nvSpPr>
          <p:spPr bwMode="auto">
            <a:xfrm>
              <a:off x="3794" y="1158"/>
              <a:ext cx="2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9900"/>
                  </a:solidFill>
                  <a:latin typeface="Comic Sans MS" pitchFamily="66" charset="0"/>
                </a:rPr>
                <a:t>)</a:t>
              </a:r>
              <a:endParaRPr lang="en-US" altLang="en-US" sz="24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74769" name="Text Box 17"/>
            <p:cNvSpPr txBox="1">
              <a:spLocks noChangeArrowheads="1"/>
            </p:cNvSpPr>
            <p:nvPr/>
          </p:nvSpPr>
          <p:spPr bwMode="auto">
            <a:xfrm>
              <a:off x="1166" y="1110"/>
              <a:ext cx="2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9900"/>
                  </a:solidFill>
                  <a:latin typeface="Comic Sans MS" pitchFamily="66" charset="0"/>
                </a:rPr>
                <a:t>(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4783" name="Group 31"/>
          <p:cNvGrpSpPr>
            <a:grpSpLocks/>
          </p:cNvGrpSpPr>
          <p:nvPr/>
        </p:nvGrpSpPr>
        <p:grpSpPr bwMode="auto">
          <a:xfrm>
            <a:off x="1076325" y="2973461"/>
            <a:ext cx="7067550" cy="933450"/>
            <a:chOff x="936" y="2304"/>
            <a:chExt cx="4452" cy="588"/>
          </a:xfrm>
        </p:grpSpPr>
        <p:sp>
          <p:nvSpPr>
            <p:cNvPr id="74770" name="Oval 18"/>
            <p:cNvSpPr>
              <a:spLocks noChangeArrowheads="1"/>
            </p:cNvSpPr>
            <p:nvPr/>
          </p:nvSpPr>
          <p:spPr bwMode="auto">
            <a:xfrm>
              <a:off x="936" y="27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19"/>
            <p:cNvSpPr>
              <a:spLocks noChangeArrowheads="1"/>
            </p:cNvSpPr>
            <p:nvPr/>
          </p:nvSpPr>
          <p:spPr bwMode="auto">
            <a:xfrm>
              <a:off x="3535" y="27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20"/>
            <p:cNvSpPr>
              <a:spLocks noChangeArrowheads="1"/>
            </p:cNvSpPr>
            <p:nvPr/>
          </p:nvSpPr>
          <p:spPr bwMode="auto">
            <a:xfrm>
              <a:off x="1802" y="27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Oval 21"/>
            <p:cNvSpPr>
              <a:spLocks noChangeArrowheads="1"/>
            </p:cNvSpPr>
            <p:nvPr/>
          </p:nvSpPr>
          <p:spPr bwMode="auto">
            <a:xfrm>
              <a:off x="2668" y="27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Oval 22"/>
            <p:cNvSpPr>
              <a:spLocks noChangeArrowheads="1"/>
            </p:cNvSpPr>
            <p:nvPr/>
          </p:nvSpPr>
          <p:spPr bwMode="auto">
            <a:xfrm>
              <a:off x="4401" y="27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Oval 23"/>
            <p:cNvSpPr>
              <a:spLocks noChangeArrowheads="1"/>
            </p:cNvSpPr>
            <p:nvPr/>
          </p:nvSpPr>
          <p:spPr bwMode="auto">
            <a:xfrm>
              <a:off x="5268" y="2772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Line 24"/>
            <p:cNvSpPr>
              <a:spLocks noChangeShapeType="1"/>
            </p:cNvSpPr>
            <p:nvPr/>
          </p:nvSpPr>
          <p:spPr bwMode="auto">
            <a:xfrm>
              <a:off x="4584" y="28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>
              <a:off x="3720" y="28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Line 26"/>
            <p:cNvSpPr>
              <a:spLocks noChangeShapeType="1"/>
            </p:cNvSpPr>
            <p:nvPr/>
          </p:nvSpPr>
          <p:spPr bwMode="auto">
            <a:xfrm>
              <a:off x="2844" y="28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9" name="Line 27"/>
            <p:cNvSpPr>
              <a:spLocks noChangeShapeType="1"/>
            </p:cNvSpPr>
            <p:nvPr/>
          </p:nvSpPr>
          <p:spPr bwMode="auto">
            <a:xfrm>
              <a:off x="1980" y="28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0" name="Line 28"/>
            <p:cNvSpPr>
              <a:spLocks noChangeShapeType="1"/>
            </p:cNvSpPr>
            <p:nvPr/>
          </p:nvSpPr>
          <p:spPr bwMode="auto">
            <a:xfrm>
              <a:off x="1104" y="2832"/>
              <a:ext cx="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3878" y="2358"/>
              <a:ext cx="2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9900"/>
                  </a:solidFill>
                  <a:latin typeface="Comic Sans MS" pitchFamily="66" charset="0"/>
                </a:rPr>
                <a:t>)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4782" name="Text Box 30"/>
            <p:cNvSpPr txBox="1">
              <a:spLocks noChangeArrowheads="1"/>
            </p:cNvSpPr>
            <p:nvPr/>
          </p:nvSpPr>
          <p:spPr bwMode="auto">
            <a:xfrm>
              <a:off x="1250" y="2304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FD253A"/>
                  </a:solidFill>
                  <a:latin typeface="Helvetica" pitchFamily="34" charset="0"/>
                </a:rPr>
                <a:t>[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4788" name="Group 36"/>
          <p:cNvGrpSpPr>
            <a:grpSpLocks/>
          </p:cNvGrpSpPr>
          <p:nvPr/>
        </p:nvGrpSpPr>
        <p:grpSpPr bwMode="auto">
          <a:xfrm>
            <a:off x="2324100" y="2802011"/>
            <a:ext cx="3562350" cy="1905000"/>
            <a:chOff x="1464" y="2316"/>
            <a:chExt cx="2244" cy="1200"/>
          </a:xfrm>
        </p:grpSpPr>
        <p:sp>
          <p:nvSpPr>
            <p:cNvPr id="74785" name="Line 33"/>
            <p:cNvSpPr>
              <a:spLocks noChangeShapeType="1"/>
            </p:cNvSpPr>
            <p:nvPr/>
          </p:nvSpPr>
          <p:spPr bwMode="auto">
            <a:xfrm>
              <a:off x="1500" y="2316"/>
              <a:ext cx="2208" cy="120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Line 34"/>
            <p:cNvSpPr>
              <a:spLocks noChangeShapeType="1"/>
            </p:cNvSpPr>
            <p:nvPr/>
          </p:nvSpPr>
          <p:spPr bwMode="auto">
            <a:xfrm flipH="1">
              <a:off x="1464" y="2364"/>
              <a:ext cx="2220" cy="10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 Box 1026">
            <a:extLst>
              <a:ext uri="{FF2B5EF4-FFF2-40B4-BE49-F238E27FC236}">
                <a16:creationId xmlns:a16="http://schemas.microsoft.com/office/drawing/2014/main" id="{2224ECC2-BAD2-4B20-AB68-D87004BD1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5" y="4761606"/>
            <a:ext cx="8121134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i="1" dirty="0"/>
              <a:t>matched</a:t>
            </a:r>
            <a:r>
              <a:rPr lang="en-US" altLang="en-US" sz="2400" dirty="0"/>
              <a:t>  </a:t>
            </a:r>
            <a:r>
              <a:rPr lang="en-US" altLang="en-US" sz="2400" dirty="0">
                <a:sym typeface="Math C" pitchFamily="2" charset="2"/>
              </a:rPr>
              <a:t></a:t>
            </a:r>
            <a:r>
              <a:rPr lang="en-US" altLang="en-US" sz="2400" dirty="0"/>
              <a:t>  </a:t>
            </a:r>
            <a:r>
              <a:rPr lang="en-US" altLang="en-US" sz="2400" i="1" dirty="0"/>
              <a:t>matched</a:t>
            </a:r>
            <a:r>
              <a:rPr lang="en-US" altLang="en-US" sz="2400" dirty="0"/>
              <a:t>  </a:t>
            </a:r>
            <a:r>
              <a:rPr lang="en-US" altLang="en-US" sz="2400" i="1" dirty="0"/>
              <a:t>edge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                 |    </a:t>
            </a:r>
            <a:r>
              <a:rPr lang="en-US" altLang="en-US" sz="2400" i="1" dirty="0"/>
              <a:t>matched  </a:t>
            </a:r>
            <a:r>
              <a:rPr lang="en-US" altLang="en-US" sz="2400" dirty="0"/>
              <a:t>(</a:t>
            </a:r>
            <a:r>
              <a:rPr lang="en-US" altLang="en-US" sz="2800" baseline="-25000" dirty="0"/>
              <a:t>i</a:t>
            </a:r>
            <a:r>
              <a:rPr lang="en-US" altLang="en-US" sz="2400" dirty="0"/>
              <a:t>  matched  )</a:t>
            </a:r>
            <a:r>
              <a:rPr lang="en-US" altLang="en-US" sz="2800" baseline="-25000" dirty="0"/>
              <a:t>i</a:t>
            </a:r>
            <a:r>
              <a:rPr lang="en-US" altLang="en-US" sz="2400" dirty="0"/>
              <a:t>      1 </a:t>
            </a:r>
            <a:r>
              <a:rPr lang="en-US" altLang="en-US" sz="2400" dirty="0">
                <a:sym typeface="Math B" pitchFamily="2" charset="2"/>
              </a:rPr>
              <a:t> i  |</a:t>
            </a:r>
            <a:r>
              <a:rPr lang="en-US" altLang="en-US" sz="2400" dirty="0" err="1">
                <a:sym typeface="Math B" pitchFamily="2" charset="2"/>
              </a:rPr>
              <a:t>CallSites</a:t>
            </a:r>
            <a:r>
              <a:rPr lang="en-US" altLang="en-US" sz="2400" dirty="0">
                <a:sym typeface="Math B" pitchFamily="2" charset="2"/>
              </a:rPr>
              <a:t>|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ym typeface="Math B" pitchFamily="2" charset="2"/>
              </a:rPr>
              <a:t>                 |    </a:t>
            </a:r>
            <a:r>
              <a:rPr lang="en-US" altLang="en-US" sz="2400" dirty="0">
                <a:sym typeface="Math A" pitchFamily="18" charset="2"/>
              </a:rPr>
              <a:t></a:t>
            </a:r>
            <a:endParaRPr lang="en-US" altLang="en-US" sz="2400" dirty="0">
              <a:sym typeface="Math B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348692"/>
                <a:ext cx="8134200" cy="3736350"/>
              </a:xfrm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: Directed graph 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/>
                  <a:t> nodes,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400" dirty="0"/>
                  <a:t> edges) with edge labels from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altLang="en-US" sz="240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en-US" sz="2400" dirty="0"/>
                  <a:t>: A language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alt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altLang="en-US" sz="2400" dirty="0"/>
                  <a:t>There is an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-path</a:t>
                </a:r>
                <a:r>
                  <a:rPr lang="en-US" alt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altLang="en-US" sz="2400" dirty="0"/>
                  <a:t>Running time:</a:t>
                </a:r>
              </a:p>
            </p:txBody>
          </p:sp>
        </mc:Choice>
        <mc:Fallback xmlns="">
          <p:sp>
            <p:nvSpPr>
              <p:cNvPr id="136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348692"/>
                <a:ext cx="8134200" cy="3736350"/>
              </a:xfrm>
              <a:blipFill>
                <a:blip r:embed="rId2"/>
                <a:stretch>
                  <a:fillRect l="-1049" t="-97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0CF3331-D4AA-4C7C-ABCF-715E531B3C9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altLang="en-US" sz="2800" dirty="0"/>
              <a:t>L-Reachability</a:t>
            </a:r>
            <a:br>
              <a:rPr lang="en-US" altLang="en-US" sz="2800" dirty="0"/>
            </a:br>
            <a:r>
              <a:rPr lang="en-US" altLang="en-US" sz="1800" dirty="0"/>
              <a:t>[</a:t>
            </a:r>
            <a:r>
              <a:rPr lang="en-US" altLang="en-US" sz="1800" dirty="0" err="1"/>
              <a:t>Yannakakis</a:t>
            </a:r>
            <a:r>
              <a:rPr lang="en-US" altLang="en-US" sz="1800" dirty="0"/>
              <a:t> 90]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5EC02B8-F889-4C94-97D9-95261E45A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414523"/>
                  </p:ext>
                </p:extLst>
              </p:nvPr>
            </p:nvGraphicFramePr>
            <p:xfrm>
              <a:off x="1083549" y="3825380"/>
              <a:ext cx="6551691" cy="1802511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2507810">
                      <a:extLst>
                        <a:ext uri="{9D8B030D-6E8A-4147-A177-3AD203B41FA5}">
                          <a16:colId xmlns:a16="http://schemas.microsoft.com/office/drawing/2014/main" val="1389760000"/>
                        </a:ext>
                      </a:extLst>
                    </a:gridCol>
                    <a:gridCol w="1859984">
                      <a:extLst>
                        <a:ext uri="{9D8B030D-6E8A-4147-A177-3AD203B41FA5}">
                          <a16:colId xmlns:a16="http://schemas.microsoft.com/office/drawing/2014/main" val="767510474"/>
                        </a:ext>
                      </a:extLst>
                    </a:gridCol>
                    <a:gridCol w="2183897">
                      <a:extLst>
                        <a:ext uri="{9D8B030D-6E8A-4147-A177-3AD203B41FA5}">
                          <a16:colId xmlns:a16="http://schemas.microsoft.com/office/drawing/2014/main" val="4191799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Single-source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All-pairs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3837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Regular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𝑁𝐸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131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 context-free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𝑁𝐸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𝑁𝐸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90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Context-free</a:t>
                          </a:r>
                        </a:p>
                        <a:p>
                          <a:r>
                            <a:rPr lang="en-US" sz="1600" b="0" dirty="0"/>
                            <a:t>[Chaudhuri 08]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1000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5EC02B8-F889-4C94-97D9-95261E45A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414523"/>
                  </p:ext>
                </p:extLst>
              </p:nvPr>
            </p:nvGraphicFramePr>
            <p:xfrm>
              <a:off x="1083549" y="3825380"/>
              <a:ext cx="6551691" cy="1802511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2507810">
                      <a:extLst>
                        <a:ext uri="{9D8B030D-6E8A-4147-A177-3AD203B41FA5}">
                          <a16:colId xmlns:a16="http://schemas.microsoft.com/office/drawing/2014/main" val="1389760000"/>
                        </a:ext>
                      </a:extLst>
                    </a:gridCol>
                    <a:gridCol w="1859984">
                      <a:extLst>
                        <a:ext uri="{9D8B030D-6E8A-4147-A177-3AD203B41FA5}">
                          <a16:colId xmlns:a16="http://schemas.microsoft.com/office/drawing/2014/main" val="767510474"/>
                        </a:ext>
                      </a:extLst>
                    </a:gridCol>
                    <a:gridCol w="2183897">
                      <a:extLst>
                        <a:ext uri="{9D8B030D-6E8A-4147-A177-3AD203B41FA5}">
                          <a16:colId xmlns:a16="http://schemas.microsoft.com/office/drawing/2014/main" val="4191799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Single-source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All-pairs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3837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Regular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410" t="-108197" r="-119016" b="-2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8197" r="-1114" b="-29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5131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 context-free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410" t="-208197" r="-119016" b="-1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08197" r="-1114" b="-19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9087"/>
                      </a:ext>
                    </a:extLst>
                  </a:tr>
                  <a:tr h="68999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Context-free</a:t>
                          </a:r>
                        </a:p>
                        <a:p>
                          <a:r>
                            <a:rPr lang="en-US" sz="1600" b="0" dirty="0"/>
                            <a:t>[Chaudhuri 08]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410" t="-164912" r="-119016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64912" r="-1114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1000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E0A1E32-001E-43C9-A3C7-95ADD6A09D34}"/>
              </a:ext>
            </a:extLst>
          </p:cNvPr>
          <p:cNvSpPr/>
          <p:nvPr/>
        </p:nvSpPr>
        <p:spPr bwMode="auto">
          <a:xfrm>
            <a:off x="2461260" y="1798320"/>
            <a:ext cx="6446520" cy="1328023"/>
          </a:xfrm>
          <a:prstGeom prst="wedgeRoundRectCallout">
            <a:avLst>
              <a:gd name="adj1" fmla="val -48342"/>
              <a:gd name="adj2" fmla="val 192242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POPL 2022</a:t>
            </a:r>
          </a:p>
          <a:p>
            <a:r>
              <a:rPr lang="en-US">
                <a:solidFill>
                  <a:srgbClr val="C00000"/>
                </a:solidFill>
              </a:rPr>
              <a:t>New results (by Chistikov </a:t>
            </a:r>
            <a:r>
              <a:rPr lang="en-US" i="1">
                <a:solidFill>
                  <a:srgbClr val="C00000"/>
                </a:solidFill>
              </a:rPr>
              <a:t>et al.</a:t>
            </a:r>
            <a:r>
              <a:rPr lang="en-US">
                <a:solidFill>
                  <a:srgbClr val="C00000"/>
                </a:solidFill>
              </a:rPr>
              <a:t>):</a:t>
            </a:r>
          </a:p>
          <a:p>
            <a:r>
              <a:rPr lang="en-US">
                <a:solidFill>
                  <a:srgbClr val="C00000"/>
                </a:solidFill>
              </a:rPr>
              <a:t>Subcubic certificate systems for CFL-reachability</a:t>
            </a:r>
          </a:p>
          <a:p>
            <a:r>
              <a:rPr lang="en-US" b="1">
                <a:solidFill>
                  <a:srgbClr val="C00000"/>
                </a:solidFill>
              </a:rPr>
              <a:t>Wednesday@15:55 Algorithmic Verification 1 at Salon I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009650" y="930275"/>
            <a:ext cx="7297738" cy="3652838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3366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205038" y="4678363"/>
            <a:ext cx="4646612" cy="20907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651250" y="1089025"/>
            <a:ext cx="1884363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b="1" dirty="0">
                <a:latin typeface="Courier New" pitchFamily="49" charset="0"/>
              </a:rPr>
              <a:t>Enter main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75325" y="3000375"/>
            <a:ext cx="1187450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Call p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89375" y="5106988"/>
            <a:ext cx="1355725" cy="43021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Enter p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567113" y="1530350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60963" y="1512888"/>
            <a:ext cx="398462" cy="487362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3602038" y="5546725"/>
            <a:ext cx="571500" cy="52070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048250" y="5546725"/>
            <a:ext cx="501650" cy="63817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49788" y="5546725"/>
            <a:ext cx="0" cy="73977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205038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122613" y="3838575"/>
            <a:ext cx="231775" cy="223838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3816350" y="2930525"/>
            <a:ext cx="195263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772150" y="3838575"/>
            <a:ext cx="231775" cy="223838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724650" y="3821113"/>
            <a:ext cx="231775" cy="223837"/>
          </a:xfrm>
          <a:prstGeom prst="ellipse">
            <a:avLst/>
          </a:prstGeom>
          <a:solidFill>
            <a:srgbClr val="FF99CC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400425" y="6056313"/>
            <a:ext cx="230188" cy="223837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4525963" y="6275388"/>
            <a:ext cx="230187" cy="223837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5461000" y="6173788"/>
            <a:ext cx="230188" cy="225425"/>
          </a:xfrm>
          <a:prstGeom prst="ellipse">
            <a:avLst/>
          </a:prstGeom>
          <a:solidFill>
            <a:srgbClr val="FF99CC"/>
          </a:solidFill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2805113" y="2479675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975350" y="2479675"/>
            <a:ext cx="398463" cy="487363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3290888" y="2066925"/>
            <a:ext cx="225425" cy="303213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5627688" y="2117725"/>
            <a:ext cx="242887" cy="269875"/>
          </a:xfrm>
          <a:prstGeom prst="line">
            <a:avLst/>
          </a:prstGeom>
          <a:noFill/>
          <a:ln w="508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33838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3238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5905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6840538" y="3429000"/>
            <a:ext cx="0" cy="40322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Arc 30"/>
          <p:cNvSpPr>
            <a:spLocks/>
          </p:cNvSpPr>
          <p:nvPr/>
        </p:nvSpPr>
        <p:spPr bwMode="auto">
          <a:xfrm>
            <a:off x="3482975" y="3968750"/>
            <a:ext cx="2268538" cy="21002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>
            <a:solidFill>
              <a:srgbClr val="009900"/>
            </a:solidFill>
            <a:prstDash val="solid"/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5611813" y="4033838"/>
            <a:ext cx="1193800" cy="2151062"/>
          </a:xfrm>
          <a:prstGeom prst="line">
            <a:avLst/>
          </a:prstGeom>
          <a:noFill/>
          <a:ln w="50800">
            <a:solidFill>
              <a:srgbClr val="009900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Arc 32"/>
          <p:cNvSpPr>
            <a:spLocks/>
          </p:cNvSpPr>
          <p:nvPr/>
        </p:nvSpPr>
        <p:spPr bwMode="auto">
          <a:xfrm>
            <a:off x="3341688" y="3951288"/>
            <a:ext cx="2286000" cy="2219325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64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</a:path>
              <a:path w="21600" h="21599" stroke="0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V="1">
            <a:off x="3290888" y="3125788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3671888" y="6219825"/>
            <a:ext cx="830262" cy="13335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V="1">
            <a:off x="4779963" y="6319838"/>
            <a:ext cx="657225" cy="68262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7486968" y="3209925"/>
            <a:ext cx="173037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2373313" y="4084638"/>
            <a:ext cx="1055687" cy="2033587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435100" y="2473325"/>
            <a:ext cx="774700" cy="1431925"/>
            <a:chOff x="904" y="1558"/>
            <a:chExt cx="488" cy="902"/>
          </a:xfrm>
        </p:grpSpPr>
        <p:sp>
          <p:nvSpPr>
            <p:cNvPr id="45103" name="Oval 47"/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48"/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Oval 16">
            <a:extLst>
              <a:ext uri="{FF2B5EF4-FFF2-40B4-BE49-F238E27FC236}">
                <a16:creationId xmlns:a16="http://schemas.microsoft.com/office/drawing/2014/main" id="{C796B6D0-CC6A-48D5-8AE7-59B705D1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1" y="2909888"/>
            <a:ext cx="230187" cy="2238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38FDF095-CC64-431D-AEB7-A91E13AD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931" y="3122613"/>
            <a:ext cx="554037" cy="7064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E922DFC5-83D3-4693-9BD3-AB21E0ACA349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2050"/>
            <a:ext cx="774700" cy="1431925"/>
            <a:chOff x="904" y="1558"/>
            <a:chExt cx="488" cy="902"/>
          </a:xfrm>
        </p:grpSpPr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B57B2FE1-1D34-482D-B441-21637A42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283E343-F226-4A6B-B58B-DB0260DD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6">
            <a:extLst>
              <a:ext uri="{FF2B5EF4-FFF2-40B4-BE49-F238E27FC236}">
                <a16:creationId xmlns:a16="http://schemas.microsoft.com/office/drawing/2014/main" id="{DFE3DF60-7B5D-48C4-A9EF-6F249609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82913"/>
            <a:ext cx="1186380" cy="42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dirty="0">
                <a:latin typeface="Courier New" pitchFamily="49" charset="0"/>
              </a:rPr>
              <a:t>Call p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EF8E022-1741-4267-9AEE-1968CA48F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412163" cy="8810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Backward Slice</a:t>
            </a:r>
          </a:p>
        </p:txBody>
      </p:sp>
    </p:spTree>
    <p:extLst>
      <p:ext uri="{BB962C8B-B14F-4D97-AF65-F5344CB8AC3E}">
        <p14:creationId xmlns:p14="http://schemas.microsoft.com/office/powerpoint/2010/main" val="1252454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009650" y="930275"/>
            <a:ext cx="7297738" cy="3652838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3366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205038" y="4678363"/>
            <a:ext cx="4646612" cy="20907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651250" y="1089025"/>
            <a:ext cx="1884363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b="1" dirty="0">
                <a:latin typeface="Courier New" pitchFamily="49" charset="0"/>
              </a:rPr>
              <a:t>Enter main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75325" y="3000375"/>
            <a:ext cx="1187450" cy="4302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Call p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89375" y="5106988"/>
            <a:ext cx="1355725" cy="43021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Enter p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567113" y="1530350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60963" y="1512888"/>
            <a:ext cx="398462" cy="487362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3602038" y="5546725"/>
            <a:ext cx="571500" cy="52070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048250" y="5546725"/>
            <a:ext cx="501650" cy="63817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49788" y="5546725"/>
            <a:ext cx="0" cy="73977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205038" y="3838575"/>
            <a:ext cx="231775" cy="223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122613" y="3838575"/>
            <a:ext cx="231775" cy="223838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3816350" y="2930525"/>
            <a:ext cx="195263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772150" y="3838575"/>
            <a:ext cx="231775" cy="223838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724650" y="3821113"/>
            <a:ext cx="231775" cy="223837"/>
          </a:xfrm>
          <a:prstGeom prst="ellipse">
            <a:avLst/>
          </a:prstGeom>
          <a:solidFill>
            <a:srgbClr val="FF99CC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400425" y="6056313"/>
            <a:ext cx="230188" cy="223837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4525963" y="6275388"/>
            <a:ext cx="230187" cy="223837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5461000" y="6173788"/>
            <a:ext cx="230188" cy="225425"/>
          </a:xfrm>
          <a:prstGeom prst="ellipse">
            <a:avLst/>
          </a:prstGeom>
          <a:solidFill>
            <a:srgbClr val="FF99CC"/>
          </a:solidFill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2805113" y="2479675"/>
            <a:ext cx="398462" cy="487363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975350" y="2479675"/>
            <a:ext cx="398463" cy="487363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3290888" y="2066925"/>
            <a:ext cx="225425" cy="303213"/>
          </a:xfrm>
          <a:prstGeom prst="line">
            <a:avLst/>
          </a:prstGeom>
          <a:noFill/>
          <a:ln w="127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5627688" y="2117725"/>
            <a:ext cx="242887" cy="269875"/>
          </a:xfrm>
          <a:prstGeom prst="line">
            <a:avLst/>
          </a:prstGeom>
          <a:noFill/>
          <a:ln w="50800">
            <a:solidFill>
              <a:srgbClr val="0033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2338388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3238500" y="3429000"/>
            <a:ext cx="0" cy="403225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5905500" y="3429000"/>
            <a:ext cx="0" cy="40322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6840538" y="3429000"/>
            <a:ext cx="0" cy="403225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Arc 30"/>
          <p:cNvSpPr>
            <a:spLocks/>
          </p:cNvSpPr>
          <p:nvPr/>
        </p:nvSpPr>
        <p:spPr bwMode="auto">
          <a:xfrm>
            <a:off x="3482975" y="3968750"/>
            <a:ext cx="2268538" cy="21002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>
            <a:solidFill>
              <a:srgbClr val="009900"/>
            </a:solidFill>
            <a:prstDash val="solid"/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5611813" y="4033838"/>
            <a:ext cx="1193800" cy="2151062"/>
          </a:xfrm>
          <a:prstGeom prst="line">
            <a:avLst/>
          </a:prstGeom>
          <a:noFill/>
          <a:ln w="50800">
            <a:solidFill>
              <a:srgbClr val="009900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Arc 32"/>
          <p:cNvSpPr>
            <a:spLocks/>
          </p:cNvSpPr>
          <p:nvPr/>
        </p:nvSpPr>
        <p:spPr bwMode="auto">
          <a:xfrm>
            <a:off x="3341688" y="3951288"/>
            <a:ext cx="2286000" cy="2219325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64 w 21600"/>
              <a:gd name="T1" fmla="*/ 0 h 21599"/>
              <a:gd name="T2" fmla="*/ 21600 w 21600"/>
              <a:gd name="T3" fmla="*/ 215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</a:path>
              <a:path w="21600" h="21599" stroke="0" extrusionOk="0">
                <a:moveTo>
                  <a:pt x="164" y="-1"/>
                </a:moveTo>
                <a:cubicBezTo>
                  <a:pt x="12029" y="89"/>
                  <a:pt x="21600" y="9733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9900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V="1">
            <a:off x="3290888" y="3125788"/>
            <a:ext cx="554037" cy="7064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3671888" y="6219825"/>
            <a:ext cx="830262" cy="13335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V="1">
            <a:off x="4779963" y="6319838"/>
            <a:ext cx="657225" cy="68262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7486968" y="3209925"/>
            <a:ext cx="173037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2373313" y="4084638"/>
            <a:ext cx="1055687" cy="2033587"/>
          </a:xfrm>
          <a:prstGeom prst="line">
            <a:avLst/>
          </a:prstGeom>
          <a:noFill/>
          <a:ln w="25400">
            <a:solidFill>
              <a:srgbClr val="009900"/>
            </a:solidFill>
            <a:prstDash val="lg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435100" y="2473325"/>
            <a:ext cx="774700" cy="1431925"/>
            <a:chOff x="904" y="1558"/>
            <a:chExt cx="488" cy="902"/>
          </a:xfrm>
        </p:grpSpPr>
        <p:sp>
          <p:nvSpPr>
            <p:cNvPr id="45103" name="Oval 47"/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48"/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Oval 16">
            <a:extLst>
              <a:ext uri="{FF2B5EF4-FFF2-40B4-BE49-F238E27FC236}">
                <a16:creationId xmlns:a16="http://schemas.microsoft.com/office/drawing/2014/main" id="{C796B6D0-CC6A-48D5-8AE7-59B705D1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1" y="2909888"/>
            <a:ext cx="230187" cy="2238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38FDF095-CC64-431D-AEB7-A91E13AD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931" y="3122613"/>
            <a:ext cx="554037" cy="7064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E922DFC5-83D3-4693-9BD3-AB21E0ACA349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2050"/>
            <a:ext cx="774700" cy="1431925"/>
            <a:chOff x="904" y="1558"/>
            <a:chExt cx="488" cy="902"/>
          </a:xfrm>
        </p:grpSpPr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B57B2FE1-1D34-482D-B441-21637A42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558"/>
              <a:ext cx="123" cy="12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283E343-F226-4A6B-B58B-DB0260DD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692"/>
              <a:ext cx="432" cy="768"/>
            </a:xfrm>
            <a:custGeom>
              <a:avLst/>
              <a:gdLst>
                <a:gd name="T0" fmla="*/ 0 w 432"/>
                <a:gd name="T1" fmla="*/ 0 h 768"/>
                <a:gd name="T2" fmla="*/ 28 w 432"/>
                <a:gd name="T3" fmla="*/ 164 h 768"/>
                <a:gd name="T4" fmla="*/ 152 w 432"/>
                <a:gd name="T5" fmla="*/ 468 h 768"/>
                <a:gd name="T6" fmla="*/ 336 w 432"/>
                <a:gd name="T7" fmla="*/ 684 h 768"/>
                <a:gd name="T8" fmla="*/ 432 w 43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cubicBezTo>
                    <a:pt x="5" y="27"/>
                    <a:pt x="3" y="86"/>
                    <a:pt x="28" y="164"/>
                  </a:cubicBezTo>
                  <a:cubicBezTo>
                    <a:pt x="53" y="242"/>
                    <a:pt x="101" y="381"/>
                    <a:pt x="152" y="468"/>
                  </a:cubicBezTo>
                  <a:cubicBezTo>
                    <a:pt x="203" y="555"/>
                    <a:pt x="289" y="634"/>
                    <a:pt x="336" y="684"/>
                  </a:cubicBezTo>
                  <a:cubicBezTo>
                    <a:pt x="383" y="734"/>
                    <a:pt x="412" y="750"/>
                    <a:pt x="432" y="768"/>
                  </a:cubicBezTo>
                </a:path>
              </a:pathLst>
            </a:custGeom>
            <a:noFill/>
            <a:ln w="50800" cap="flat" cmpd="sng">
              <a:solidFill>
                <a:srgbClr val="0099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6">
            <a:extLst>
              <a:ext uri="{FF2B5EF4-FFF2-40B4-BE49-F238E27FC236}">
                <a16:creationId xmlns:a16="http://schemas.microsoft.com/office/drawing/2014/main" id="{DFE3DF60-7B5D-48C4-A9EF-6F249609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82913"/>
            <a:ext cx="1186380" cy="42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defTabSz="820738"/>
            <a:r>
              <a:rPr lang="en-US" altLang="en-US" sz="2200" dirty="0">
                <a:latin typeface="Courier New" pitchFamily="49" charset="0"/>
              </a:rPr>
              <a:t>Call p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EF8E022-1741-4267-9AEE-1968CA48F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412163" cy="8810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u="sng" dirty="0" err="1"/>
              <a:t>Inter</a:t>
            </a:r>
            <a:r>
              <a:rPr lang="en-US" altLang="en-US" dirty="0" err="1"/>
              <a:t>procedural</a:t>
            </a:r>
            <a:r>
              <a:rPr lang="en-US" altLang="en-US" dirty="0"/>
              <a:t> Backward Slice</a:t>
            </a:r>
          </a:p>
        </p:txBody>
      </p:sp>
    </p:spTree>
    <p:extLst>
      <p:ext uri="{BB962C8B-B14F-4D97-AF65-F5344CB8AC3E}">
        <p14:creationId xmlns:p14="http://schemas.microsoft.com/office/powerpoint/2010/main" val="4037874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24" name="Freeform 92"/>
          <p:cNvSpPr>
            <a:spLocks/>
          </p:cNvSpPr>
          <p:nvPr/>
        </p:nvSpPr>
        <p:spPr bwMode="auto">
          <a:xfrm>
            <a:off x="79375" y="723900"/>
            <a:ext cx="8947150" cy="3641725"/>
          </a:xfrm>
          <a:custGeom>
            <a:avLst/>
            <a:gdLst>
              <a:gd name="T0" fmla="*/ 262 w 5636"/>
              <a:gd name="T1" fmla="*/ 2232 h 2294"/>
              <a:gd name="T2" fmla="*/ 82 w 5636"/>
              <a:gd name="T3" fmla="*/ 2208 h 2294"/>
              <a:gd name="T4" fmla="*/ 10 w 5636"/>
              <a:gd name="T5" fmla="*/ 2028 h 2294"/>
              <a:gd name="T6" fmla="*/ 22 w 5636"/>
              <a:gd name="T7" fmla="*/ 1464 h 2294"/>
              <a:gd name="T8" fmla="*/ 94 w 5636"/>
              <a:gd name="T9" fmla="*/ 852 h 2294"/>
              <a:gd name="T10" fmla="*/ 310 w 5636"/>
              <a:gd name="T11" fmla="*/ 504 h 2294"/>
              <a:gd name="T12" fmla="*/ 1006 w 5636"/>
              <a:gd name="T13" fmla="*/ 216 h 2294"/>
              <a:gd name="T14" fmla="*/ 1642 w 5636"/>
              <a:gd name="T15" fmla="*/ 84 h 2294"/>
              <a:gd name="T16" fmla="*/ 2218 w 5636"/>
              <a:gd name="T17" fmla="*/ 12 h 2294"/>
              <a:gd name="T18" fmla="*/ 3250 w 5636"/>
              <a:gd name="T19" fmla="*/ 12 h 2294"/>
              <a:gd name="T20" fmla="*/ 3850 w 5636"/>
              <a:gd name="T21" fmla="*/ 72 h 2294"/>
              <a:gd name="T22" fmla="*/ 4966 w 5636"/>
              <a:gd name="T23" fmla="*/ 288 h 2294"/>
              <a:gd name="T24" fmla="*/ 5530 w 5636"/>
              <a:gd name="T25" fmla="*/ 564 h 2294"/>
              <a:gd name="T26" fmla="*/ 5602 w 5636"/>
              <a:gd name="T27" fmla="*/ 1044 h 2294"/>
              <a:gd name="T28" fmla="*/ 5614 w 5636"/>
              <a:gd name="T29" fmla="*/ 1644 h 2294"/>
              <a:gd name="T30" fmla="*/ 5518 w 5636"/>
              <a:gd name="T31" fmla="*/ 2124 h 2294"/>
              <a:gd name="T32" fmla="*/ 5098 w 5636"/>
              <a:gd name="T33" fmla="*/ 2268 h 2294"/>
              <a:gd name="T34" fmla="*/ 3946 w 5636"/>
              <a:gd name="T35" fmla="*/ 2280 h 2294"/>
              <a:gd name="T36" fmla="*/ 3094 w 5636"/>
              <a:gd name="T37" fmla="*/ 2268 h 2294"/>
              <a:gd name="T38" fmla="*/ 2134 w 5636"/>
              <a:gd name="T39" fmla="*/ 2280 h 2294"/>
              <a:gd name="T40" fmla="*/ 1186 w 5636"/>
              <a:gd name="T41" fmla="*/ 2268 h 2294"/>
              <a:gd name="T42" fmla="*/ 250 w 5636"/>
              <a:gd name="T43" fmla="*/ 2220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36" h="2294">
                <a:moveTo>
                  <a:pt x="262" y="2232"/>
                </a:moveTo>
                <a:cubicBezTo>
                  <a:pt x="232" y="2226"/>
                  <a:pt x="124" y="2242"/>
                  <a:pt x="82" y="2208"/>
                </a:cubicBezTo>
                <a:cubicBezTo>
                  <a:pt x="40" y="2174"/>
                  <a:pt x="20" y="2152"/>
                  <a:pt x="10" y="2028"/>
                </a:cubicBezTo>
                <a:cubicBezTo>
                  <a:pt x="0" y="1904"/>
                  <a:pt x="8" y="1660"/>
                  <a:pt x="22" y="1464"/>
                </a:cubicBezTo>
                <a:cubicBezTo>
                  <a:pt x="36" y="1268"/>
                  <a:pt x="46" y="1012"/>
                  <a:pt x="94" y="852"/>
                </a:cubicBezTo>
                <a:cubicBezTo>
                  <a:pt x="142" y="692"/>
                  <a:pt x="158" y="610"/>
                  <a:pt x="310" y="504"/>
                </a:cubicBezTo>
                <a:cubicBezTo>
                  <a:pt x="462" y="398"/>
                  <a:pt x="784" y="286"/>
                  <a:pt x="1006" y="216"/>
                </a:cubicBezTo>
                <a:cubicBezTo>
                  <a:pt x="1228" y="146"/>
                  <a:pt x="1440" y="118"/>
                  <a:pt x="1642" y="84"/>
                </a:cubicBezTo>
                <a:cubicBezTo>
                  <a:pt x="1844" y="50"/>
                  <a:pt x="1950" y="24"/>
                  <a:pt x="2218" y="12"/>
                </a:cubicBezTo>
                <a:cubicBezTo>
                  <a:pt x="2486" y="0"/>
                  <a:pt x="2978" y="2"/>
                  <a:pt x="3250" y="12"/>
                </a:cubicBezTo>
                <a:cubicBezTo>
                  <a:pt x="3522" y="22"/>
                  <a:pt x="3564" y="26"/>
                  <a:pt x="3850" y="72"/>
                </a:cubicBezTo>
                <a:cubicBezTo>
                  <a:pt x="4136" y="118"/>
                  <a:pt x="4686" y="206"/>
                  <a:pt x="4966" y="288"/>
                </a:cubicBezTo>
                <a:cubicBezTo>
                  <a:pt x="5246" y="370"/>
                  <a:pt x="5424" y="438"/>
                  <a:pt x="5530" y="564"/>
                </a:cubicBezTo>
                <a:cubicBezTo>
                  <a:pt x="5636" y="690"/>
                  <a:pt x="5588" y="864"/>
                  <a:pt x="5602" y="1044"/>
                </a:cubicBezTo>
                <a:cubicBezTo>
                  <a:pt x="5616" y="1224"/>
                  <a:pt x="5628" y="1464"/>
                  <a:pt x="5614" y="1644"/>
                </a:cubicBezTo>
                <a:cubicBezTo>
                  <a:pt x="5600" y="1824"/>
                  <a:pt x="5604" y="2020"/>
                  <a:pt x="5518" y="2124"/>
                </a:cubicBezTo>
                <a:cubicBezTo>
                  <a:pt x="5432" y="2228"/>
                  <a:pt x="5360" y="2242"/>
                  <a:pt x="5098" y="2268"/>
                </a:cubicBezTo>
                <a:cubicBezTo>
                  <a:pt x="4836" y="2294"/>
                  <a:pt x="4280" y="2280"/>
                  <a:pt x="3946" y="2280"/>
                </a:cubicBezTo>
                <a:cubicBezTo>
                  <a:pt x="3612" y="2280"/>
                  <a:pt x="3396" y="2268"/>
                  <a:pt x="3094" y="2268"/>
                </a:cubicBezTo>
                <a:cubicBezTo>
                  <a:pt x="2792" y="2268"/>
                  <a:pt x="2452" y="2280"/>
                  <a:pt x="2134" y="2280"/>
                </a:cubicBezTo>
                <a:cubicBezTo>
                  <a:pt x="1816" y="2280"/>
                  <a:pt x="1500" y="2278"/>
                  <a:pt x="1186" y="2268"/>
                </a:cubicBezTo>
                <a:cubicBezTo>
                  <a:pt x="872" y="2258"/>
                  <a:pt x="445" y="2230"/>
                  <a:pt x="250" y="2220"/>
                </a:cubicBezTo>
              </a:path>
            </a:pathLst>
          </a:cu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9" name="Arc 27"/>
          <p:cNvSpPr>
            <a:spLocks/>
          </p:cNvSpPr>
          <p:nvPr/>
        </p:nvSpPr>
        <p:spPr bwMode="auto">
          <a:xfrm>
            <a:off x="1147763" y="2136775"/>
            <a:ext cx="4491037" cy="477838"/>
          </a:xfrm>
          <a:custGeom>
            <a:avLst/>
            <a:gdLst>
              <a:gd name="G0" fmla="+- 21600 0 0"/>
              <a:gd name="G1" fmla="+- 2241 0 0"/>
              <a:gd name="G2" fmla="+- 21600 0 0"/>
              <a:gd name="T0" fmla="*/ 43189 w 43200"/>
              <a:gd name="T1" fmla="*/ 1552 h 23841"/>
              <a:gd name="T2" fmla="*/ 117 w 43200"/>
              <a:gd name="T3" fmla="*/ 0 h 23841"/>
              <a:gd name="T4" fmla="*/ 21600 w 43200"/>
              <a:gd name="T5" fmla="*/ 2241 h 2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3841" fill="none" extrusionOk="0">
                <a:moveTo>
                  <a:pt x="43189" y="1551"/>
                </a:moveTo>
                <a:cubicBezTo>
                  <a:pt x="43196" y="1781"/>
                  <a:pt x="43200" y="2011"/>
                  <a:pt x="43200" y="2241"/>
                </a:cubicBezTo>
                <a:cubicBezTo>
                  <a:pt x="43200" y="14170"/>
                  <a:pt x="33529" y="23841"/>
                  <a:pt x="21600" y="23841"/>
                </a:cubicBezTo>
                <a:cubicBezTo>
                  <a:pt x="9670" y="23841"/>
                  <a:pt x="0" y="14170"/>
                  <a:pt x="0" y="2241"/>
                </a:cubicBezTo>
                <a:cubicBezTo>
                  <a:pt x="-1" y="1492"/>
                  <a:pt x="38" y="744"/>
                  <a:pt x="116" y="-1"/>
                </a:cubicBezTo>
              </a:path>
              <a:path w="43200" h="23841" stroke="0" extrusionOk="0">
                <a:moveTo>
                  <a:pt x="43189" y="1551"/>
                </a:moveTo>
                <a:cubicBezTo>
                  <a:pt x="43196" y="1781"/>
                  <a:pt x="43200" y="2011"/>
                  <a:pt x="43200" y="2241"/>
                </a:cubicBezTo>
                <a:cubicBezTo>
                  <a:pt x="43200" y="14170"/>
                  <a:pt x="33529" y="23841"/>
                  <a:pt x="21600" y="23841"/>
                </a:cubicBezTo>
                <a:cubicBezTo>
                  <a:pt x="9670" y="23841"/>
                  <a:pt x="0" y="14170"/>
                  <a:pt x="0" y="2241"/>
                </a:cubicBezTo>
                <a:cubicBezTo>
                  <a:pt x="-1" y="1492"/>
                  <a:pt x="38" y="744"/>
                  <a:pt x="116" y="-1"/>
                </a:cubicBezTo>
                <a:lnTo>
                  <a:pt x="21600" y="224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14" name="Oval 82"/>
          <p:cNvSpPr>
            <a:spLocks noChangeArrowheads="1"/>
          </p:cNvSpPr>
          <p:nvPr/>
        </p:nvSpPr>
        <p:spPr bwMode="auto">
          <a:xfrm>
            <a:off x="971550" y="4705350"/>
            <a:ext cx="6877050" cy="215265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17463"/>
            <a:ext cx="7772400" cy="738187"/>
          </a:xfrm>
          <a:ln/>
        </p:spPr>
        <p:txBody>
          <a:bodyPr lIns="82628" tIns="41315" rIns="82628" bIns="41315"/>
          <a:lstStyle/>
          <a:p>
            <a:r>
              <a:rPr lang="en-US" altLang="en-US" dirty="0"/>
              <a:t>Slice of the Sum Program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736975" y="803275"/>
            <a:ext cx="1543050" cy="369888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Enter main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81013" y="1776413"/>
            <a:ext cx="113347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073275" y="1776413"/>
            <a:ext cx="860425" cy="369887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i = 1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259138" y="1760538"/>
            <a:ext cx="1952625" cy="369887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while(i &lt; 11)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548313" y="1776413"/>
            <a:ext cx="167957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429500" y="1808163"/>
            <a:ext cx="1406525" cy="369887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(i)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571625" y="2843213"/>
            <a:ext cx="1270000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Call add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6392863" y="2841625"/>
            <a:ext cx="1270000" cy="369888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Call add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2838450" y="2151063"/>
            <a:ext cx="1166813" cy="7112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1244600" y="1189038"/>
            <a:ext cx="2470150" cy="56515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2873375" y="1162050"/>
            <a:ext cx="1031875" cy="625475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5167313" y="1147763"/>
            <a:ext cx="839787" cy="6223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5248275" y="1147763"/>
            <a:ext cx="2439988" cy="606425"/>
          </a:xfrm>
          <a:prstGeom prst="line">
            <a:avLst/>
          </a:prstGeom>
          <a:noFill/>
          <a:ln w="44450">
            <a:solidFill>
              <a:srgbClr val="3333FF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4535488" y="1184275"/>
            <a:ext cx="1587" cy="569913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35488" y="2141538"/>
            <a:ext cx="1841500" cy="769937"/>
          </a:xfrm>
          <a:prstGeom prst="line">
            <a:avLst/>
          </a:prstGeom>
          <a:noFill/>
          <a:ln w="44450">
            <a:solidFill>
              <a:srgbClr val="3333FF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2932113" y="1955800"/>
            <a:ext cx="346075" cy="0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Arc 26"/>
          <p:cNvSpPr>
            <a:spLocks/>
          </p:cNvSpPr>
          <p:nvPr/>
        </p:nvSpPr>
        <p:spPr bwMode="auto">
          <a:xfrm>
            <a:off x="2565400" y="2125663"/>
            <a:ext cx="5037138" cy="538162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062 w 43062"/>
              <a:gd name="T1" fmla="*/ 2691 h 21851"/>
              <a:gd name="T2" fmla="*/ 1 w 43062"/>
              <a:gd name="T3" fmla="*/ 0 h 21851"/>
              <a:gd name="T4" fmla="*/ 21600 w 43062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2" h="21851" fill="none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062" h="21851" stroke="0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44450" cap="rnd">
            <a:solidFill>
              <a:srgbClr val="009900"/>
            </a:solidFill>
            <a:round/>
            <a:headEnd type="stealth" w="med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188913" y="3582988"/>
            <a:ext cx="1227137" cy="4302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in</a:t>
            </a:r>
            <a:r>
              <a:rPr lang="en-US" altLang="en-US" sz="2200"/>
              <a:t> = sum</a:t>
            </a: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1519238" y="3565525"/>
            <a:ext cx="992187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</a:t>
            </a:r>
            <a:r>
              <a:rPr lang="en-US" altLang="en-US" sz="2200" baseline="-25000"/>
              <a:t>in</a:t>
            </a:r>
            <a:r>
              <a:rPr lang="en-US" altLang="en-US" sz="2200"/>
              <a:t> = i</a:t>
            </a: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2884488" y="3582988"/>
            <a:ext cx="1322387" cy="43021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sum = x</a:t>
            </a:r>
            <a:r>
              <a:rPr lang="en-US" altLang="en-US" sz="2200" baseline="-25000"/>
              <a:t>out</a:t>
            </a: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5400675" y="3590925"/>
            <a:ext cx="839788" cy="430213"/>
          </a:xfrm>
          <a:prstGeom prst="rect">
            <a:avLst/>
          </a:prstGeom>
          <a:solidFill>
            <a:srgbClr val="FFFF99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 err="1">
                <a:solidFill>
                  <a:srgbClr val="C00000"/>
                </a:solidFill>
              </a:rPr>
              <a:t>x</a:t>
            </a:r>
            <a:r>
              <a:rPr lang="en-US" altLang="en-US" sz="2200" b="1" baseline="-25000" dirty="0" err="1">
                <a:solidFill>
                  <a:srgbClr val="C00000"/>
                </a:solidFill>
              </a:rPr>
              <a:t>in</a:t>
            </a:r>
            <a:r>
              <a:rPr lang="en-US" altLang="en-US" sz="2200" b="1" dirty="0">
                <a:solidFill>
                  <a:srgbClr val="C00000"/>
                </a:solidFill>
              </a:rPr>
              <a:t> = i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6434138" y="3590925"/>
            <a:ext cx="877887" cy="430213"/>
          </a:xfrm>
          <a:prstGeom prst="rect">
            <a:avLst/>
          </a:prstGeom>
          <a:solidFill>
            <a:srgbClr val="FFFF99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</a:rPr>
              <a:t>y</a:t>
            </a:r>
            <a:r>
              <a:rPr lang="en-US" altLang="en-US" sz="2200" b="1" baseline="-25000" dirty="0">
                <a:solidFill>
                  <a:srgbClr val="C00000"/>
                </a:solidFill>
              </a:rPr>
              <a:t>in</a:t>
            </a:r>
            <a:r>
              <a:rPr lang="en-US" altLang="en-US" sz="2200" b="1" dirty="0">
                <a:solidFill>
                  <a:srgbClr val="C00000"/>
                </a:solidFill>
              </a:rPr>
              <a:t>= 1</a:t>
            </a:r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7799388" y="3590925"/>
            <a:ext cx="949135" cy="421991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</a:rPr>
              <a:t>i = </a:t>
            </a:r>
            <a:r>
              <a:rPr lang="en-US" altLang="en-US" sz="2200" b="1" dirty="0" err="1">
                <a:solidFill>
                  <a:srgbClr val="C00000"/>
                </a:solidFill>
              </a:rPr>
              <a:t>x</a:t>
            </a:r>
            <a:r>
              <a:rPr lang="en-US" altLang="en-US" sz="2200" b="1" baseline="-25000" dirty="0" err="1">
                <a:solidFill>
                  <a:srgbClr val="C00000"/>
                </a:solidFill>
              </a:rPr>
              <a:t>out</a:t>
            </a:r>
            <a:endParaRPr lang="en-US" altLang="en-US" sz="2200" b="1" baseline="-25000" dirty="0">
              <a:solidFill>
                <a:srgbClr val="C00000"/>
              </a:solidFill>
            </a:endParaRPr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 flipH="1">
            <a:off x="1071563" y="3228975"/>
            <a:ext cx="509587" cy="3571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>
            <a:off x="2873375" y="3216275"/>
            <a:ext cx="390525" cy="3714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2103438" y="3216275"/>
            <a:ext cx="0" cy="3698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H="1">
            <a:off x="5730875" y="3200400"/>
            <a:ext cx="647700" cy="385763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7645400" y="3232150"/>
            <a:ext cx="509588" cy="354013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6943725" y="3230563"/>
            <a:ext cx="0" cy="404812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3879850" y="4927600"/>
            <a:ext cx="1406525" cy="369888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Enter add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1827213" y="5876925"/>
            <a:ext cx="901700" cy="430213"/>
          </a:xfrm>
          <a:prstGeom prst="rect">
            <a:avLst/>
          </a:prstGeom>
          <a:solidFill>
            <a:srgbClr val="FFFF99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</a:rPr>
              <a:t>x = </a:t>
            </a:r>
            <a:r>
              <a:rPr lang="en-US" altLang="en-US" sz="2200" b="1" dirty="0" err="1">
                <a:solidFill>
                  <a:srgbClr val="C00000"/>
                </a:solidFill>
              </a:rPr>
              <a:t>x</a:t>
            </a:r>
            <a:r>
              <a:rPr lang="en-US" altLang="en-US" sz="2200" b="1" baseline="-25000" dirty="0" err="1">
                <a:solidFill>
                  <a:srgbClr val="C00000"/>
                </a:solidFill>
              </a:rPr>
              <a:t>in</a:t>
            </a:r>
            <a:endParaRPr lang="en-US" altLang="en-US" sz="2200" b="1" baseline="-25000" dirty="0">
              <a:solidFill>
                <a:srgbClr val="C00000"/>
              </a:solidFill>
            </a:endParaRP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168650" y="5876925"/>
            <a:ext cx="993775" cy="430213"/>
          </a:xfrm>
          <a:prstGeom prst="rect">
            <a:avLst/>
          </a:prstGeom>
          <a:solidFill>
            <a:srgbClr val="FFFF99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</a:rPr>
              <a:t>y = y</a:t>
            </a:r>
            <a:r>
              <a:rPr lang="en-US" altLang="en-US" sz="2200" b="1" baseline="-25000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4529138" y="5876925"/>
            <a:ext cx="1190625" cy="43021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</a:rPr>
              <a:t>x = x + y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156325" y="5876925"/>
            <a:ext cx="1011653" cy="421991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 err="1">
                <a:solidFill>
                  <a:srgbClr val="C00000"/>
                </a:solidFill>
              </a:rPr>
              <a:t>x</a:t>
            </a:r>
            <a:r>
              <a:rPr lang="en-US" altLang="en-US" sz="2200" b="1" baseline="-25000" dirty="0" err="1">
                <a:solidFill>
                  <a:srgbClr val="C00000"/>
                </a:solidFill>
              </a:rPr>
              <a:t>out</a:t>
            </a:r>
            <a:r>
              <a:rPr lang="en-US" altLang="en-US" sz="2200" b="1" dirty="0">
                <a:solidFill>
                  <a:srgbClr val="C00000"/>
                </a:solidFill>
              </a:rPr>
              <a:t> = x</a:t>
            </a:r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885825" y="2155825"/>
            <a:ext cx="0" cy="14462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>
            <a:off x="2917825" y="2090738"/>
            <a:ext cx="2725738" cy="1495425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722313" y="4029075"/>
            <a:ext cx="1531937" cy="1833563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Arc 50"/>
          <p:cNvSpPr>
            <a:spLocks/>
          </p:cNvSpPr>
          <p:nvPr/>
        </p:nvSpPr>
        <p:spPr bwMode="auto">
          <a:xfrm>
            <a:off x="2403475" y="4040188"/>
            <a:ext cx="3213100" cy="1897062"/>
          </a:xfrm>
          <a:custGeom>
            <a:avLst/>
            <a:gdLst>
              <a:gd name="G0" fmla="+- 21581 0 0"/>
              <a:gd name="G1" fmla="+- 21555 0 0"/>
              <a:gd name="G2" fmla="+- 21600 0 0"/>
              <a:gd name="T0" fmla="*/ 0 w 21581"/>
              <a:gd name="T1" fmla="*/ 20648 h 21555"/>
              <a:gd name="T2" fmla="*/ 20181 w 21581"/>
              <a:gd name="T3" fmla="*/ 0 h 21555"/>
              <a:gd name="T4" fmla="*/ 21581 w 21581"/>
              <a:gd name="T5" fmla="*/ 21555 h 2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1" h="21555" fill="none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</a:path>
              <a:path w="21581" h="21555" stroke="0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  <a:lnTo>
                  <a:pt x="21581" y="21555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prstDash val="sysDot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 flipH="1">
            <a:off x="2692400" y="5275263"/>
            <a:ext cx="1155700" cy="652462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 flipH="1">
            <a:off x="3813175" y="5308600"/>
            <a:ext cx="519113" cy="554038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>
            <a:off x="4816475" y="5291138"/>
            <a:ext cx="347663" cy="571500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>
            <a:off x="5319713" y="5275263"/>
            <a:ext cx="1385887" cy="587375"/>
          </a:xfrm>
          <a:prstGeom prst="line">
            <a:avLst/>
          </a:prstGeom>
          <a:noFill/>
          <a:ln w="44450">
            <a:solidFill>
              <a:srgbClr val="0033CC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0" name="Arc 58"/>
          <p:cNvSpPr>
            <a:spLocks/>
          </p:cNvSpPr>
          <p:nvPr/>
        </p:nvSpPr>
        <p:spPr bwMode="auto">
          <a:xfrm>
            <a:off x="2376488" y="6299200"/>
            <a:ext cx="2840037" cy="490538"/>
          </a:xfrm>
          <a:custGeom>
            <a:avLst/>
            <a:gdLst>
              <a:gd name="G0" fmla="+- 21600 0 0"/>
              <a:gd name="G1" fmla="+- 3100 0 0"/>
              <a:gd name="G2" fmla="+- 21600 0 0"/>
              <a:gd name="T0" fmla="*/ 42976 w 43200"/>
              <a:gd name="T1" fmla="*/ 0 h 24700"/>
              <a:gd name="T2" fmla="*/ 14 w 43200"/>
              <a:gd name="T3" fmla="*/ 2325 h 24700"/>
              <a:gd name="T4" fmla="*/ 21600 w 43200"/>
              <a:gd name="T5" fmla="*/ 3100 h 24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700" fill="none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</a:path>
              <a:path w="43200" h="24700" stroke="0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  <a:lnTo>
                  <a:pt x="21600" y="3100"/>
                </a:lnTo>
                <a:close/>
              </a:path>
            </a:pathLst>
          </a:custGeom>
          <a:noFill/>
          <a:ln w="44450" cap="rnd">
            <a:solidFill>
              <a:srgbClr val="009900"/>
            </a:solidFill>
            <a:round/>
            <a:headEnd type="stealth" w="med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Arc 59"/>
          <p:cNvSpPr>
            <a:spLocks/>
          </p:cNvSpPr>
          <p:nvPr/>
        </p:nvSpPr>
        <p:spPr bwMode="auto">
          <a:xfrm>
            <a:off x="3586163" y="6313488"/>
            <a:ext cx="1317625" cy="273050"/>
          </a:xfrm>
          <a:custGeom>
            <a:avLst/>
            <a:gdLst>
              <a:gd name="G0" fmla="+- 21527 0 0"/>
              <a:gd name="G1" fmla="+- 0 0 0"/>
              <a:gd name="G2" fmla="+- 21600 0 0"/>
              <a:gd name="T0" fmla="*/ 43054 w 43054"/>
              <a:gd name="T1" fmla="*/ 1774 h 21600"/>
              <a:gd name="T2" fmla="*/ 0 w 43054"/>
              <a:gd name="T3" fmla="*/ 1770 h 21600"/>
              <a:gd name="T4" fmla="*/ 21527 w 4305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4" h="21600" fill="none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</a:path>
              <a:path w="43054" h="21600" stroke="0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  <a:lnTo>
                  <a:pt x="21527" y="0"/>
                </a:lnTo>
                <a:close/>
              </a:path>
            </a:pathLst>
          </a:custGeom>
          <a:noFill/>
          <a:ln w="44450" cap="rnd">
            <a:solidFill>
              <a:srgbClr val="009900"/>
            </a:solidFill>
            <a:round/>
            <a:headEnd type="stealth" w="med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Arc 60"/>
          <p:cNvSpPr>
            <a:spLocks/>
          </p:cNvSpPr>
          <p:nvPr/>
        </p:nvSpPr>
        <p:spPr bwMode="auto">
          <a:xfrm>
            <a:off x="5403850" y="6267450"/>
            <a:ext cx="1423988" cy="385763"/>
          </a:xfrm>
          <a:custGeom>
            <a:avLst/>
            <a:gdLst>
              <a:gd name="G0" fmla="+- 21525 0 0"/>
              <a:gd name="G1" fmla="+- 0 0 0"/>
              <a:gd name="G2" fmla="+- 21600 0 0"/>
              <a:gd name="T0" fmla="*/ 43056 w 43056"/>
              <a:gd name="T1" fmla="*/ 1723 h 21600"/>
              <a:gd name="T2" fmla="*/ 0 w 43056"/>
              <a:gd name="T3" fmla="*/ 1797 h 21600"/>
              <a:gd name="T4" fmla="*/ 21525 w 4305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6" h="21600" fill="none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</a:path>
              <a:path w="43056" h="21600" stroke="0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  <a:lnTo>
                  <a:pt x="21525" y="0"/>
                </a:lnTo>
                <a:close/>
              </a:path>
            </a:pathLst>
          </a:custGeom>
          <a:noFill/>
          <a:ln w="44450" cap="rnd">
            <a:solidFill>
              <a:srgbClr val="009900"/>
            </a:solidFill>
            <a:round/>
            <a:headEnd type="stealth" w="med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4" name="Arc 62"/>
          <p:cNvSpPr>
            <a:spLocks/>
          </p:cNvSpPr>
          <p:nvPr/>
        </p:nvSpPr>
        <p:spPr bwMode="auto">
          <a:xfrm>
            <a:off x="3844925" y="3994150"/>
            <a:ext cx="3032125" cy="2336800"/>
          </a:xfrm>
          <a:custGeom>
            <a:avLst/>
            <a:gdLst>
              <a:gd name="G0" fmla="+- 0 0 0"/>
              <a:gd name="G1" fmla="+- 21387 0 0"/>
              <a:gd name="G2" fmla="+- 21600 0 0"/>
              <a:gd name="T0" fmla="*/ 3024 w 21316"/>
              <a:gd name="T1" fmla="*/ 0 h 21387"/>
              <a:gd name="T2" fmla="*/ 21316 w 21316"/>
              <a:gd name="T3" fmla="*/ 17893 h 21387"/>
              <a:gd name="T4" fmla="*/ 0 w 21316"/>
              <a:gd name="T5" fmla="*/ 21387 h 2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16" h="21387" fill="none" extrusionOk="0">
                <a:moveTo>
                  <a:pt x="3024" y="-1"/>
                </a:moveTo>
                <a:cubicBezTo>
                  <a:pt x="12378" y="1322"/>
                  <a:pt x="19787" y="8570"/>
                  <a:pt x="21315" y="17893"/>
                </a:cubicBezTo>
              </a:path>
              <a:path w="21316" h="21387" stroke="0" extrusionOk="0">
                <a:moveTo>
                  <a:pt x="3024" y="-1"/>
                </a:moveTo>
                <a:cubicBezTo>
                  <a:pt x="12378" y="1322"/>
                  <a:pt x="19787" y="8570"/>
                  <a:pt x="21315" y="17893"/>
                </a:cubicBezTo>
                <a:lnTo>
                  <a:pt x="0" y="21387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sysDot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Line 63"/>
          <p:cNvSpPr>
            <a:spLocks noChangeShapeType="1"/>
          </p:cNvSpPr>
          <p:nvPr/>
        </p:nvSpPr>
        <p:spPr bwMode="auto">
          <a:xfrm flipV="1">
            <a:off x="8275638" y="2173288"/>
            <a:ext cx="0" cy="1412875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Line 64"/>
          <p:cNvSpPr>
            <a:spLocks noChangeShapeType="1"/>
          </p:cNvSpPr>
          <p:nvPr/>
        </p:nvSpPr>
        <p:spPr bwMode="auto">
          <a:xfrm flipV="1">
            <a:off x="4206875" y="2141538"/>
            <a:ext cx="1879600" cy="14605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97" name="Group 65"/>
          <p:cNvGrpSpPr>
            <a:grpSpLocks/>
          </p:cNvGrpSpPr>
          <p:nvPr/>
        </p:nvGrpSpPr>
        <p:grpSpPr bwMode="auto">
          <a:xfrm>
            <a:off x="4208463" y="2157413"/>
            <a:ext cx="3617912" cy="1395412"/>
            <a:chOff x="2797" y="1704"/>
            <a:chExt cx="2507" cy="997"/>
          </a:xfrm>
        </p:grpSpPr>
        <p:sp>
          <p:nvSpPr>
            <p:cNvPr id="44098" name="Arc 66"/>
            <p:cNvSpPr>
              <a:spLocks/>
            </p:cNvSpPr>
            <p:nvPr/>
          </p:nvSpPr>
          <p:spPr bwMode="auto">
            <a:xfrm>
              <a:off x="2797" y="1704"/>
              <a:ext cx="2179" cy="87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44450" cap="rnd">
              <a:solidFill>
                <a:srgbClr val="0099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Arc 67"/>
            <p:cNvSpPr>
              <a:spLocks/>
            </p:cNvSpPr>
            <p:nvPr/>
          </p:nvSpPr>
          <p:spPr bwMode="auto">
            <a:xfrm>
              <a:off x="4942" y="2575"/>
              <a:ext cx="362" cy="126"/>
            </a:xfrm>
            <a:custGeom>
              <a:avLst/>
              <a:gdLst>
                <a:gd name="G0" fmla="+- 60 0 0"/>
                <a:gd name="G1" fmla="+- 21600 0 0"/>
                <a:gd name="G2" fmla="+- 21600 0 0"/>
                <a:gd name="T0" fmla="*/ 0 w 21660"/>
                <a:gd name="T1" fmla="*/ 0 h 21600"/>
                <a:gd name="T2" fmla="*/ 21660 w 21660"/>
                <a:gd name="T3" fmla="*/ 21600 h 21600"/>
                <a:gd name="T4" fmla="*/ 60 w 216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0" h="21600" fill="none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</a:path>
                <a:path w="21660" h="21600" stroke="0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  <a:lnTo>
                    <a:pt x="60" y="21600"/>
                  </a:lnTo>
                  <a:close/>
                </a:path>
              </a:pathLst>
            </a:custGeom>
            <a:noFill/>
            <a:ln w="44450" cap="rnd">
              <a:solidFill>
                <a:srgbClr val="009900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01" name="Arc 69"/>
          <p:cNvSpPr>
            <a:spLocks/>
          </p:cNvSpPr>
          <p:nvPr/>
        </p:nvSpPr>
        <p:spPr bwMode="auto">
          <a:xfrm>
            <a:off x="4989513" y="1603375"/>
            <a:ext cx="360362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44450" cap="rnd">
            <a:solidFill>
              <a:srgbClr val="3333FF"/>
            </a:solidFill>
            <a:round/>
            <a:headEnd type="stealth" w="med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06" name="Freeform 74"/>
          <p:cNvSpPr>
            <a:spLocks/>
          </p:cNvSpPr>
          <p:nvPr/>
        </p:nvSpPr>
        <p:spPr bwMode="auto">
          <a:xfrm>
            <a:off x="2420938" y="3163888"/>
            <a:ext cx="5386387" cy="481012"/>
          </a:xfrm>
          <a:custGeom>
            <a:avLst/>
            <a:gdLst>
              <a:gd name="T0" fmla="*/ 3393 w 3393"/>
              <a:gd name="T1" fmla="*/ 303 h 303"/>
              <a:gd name="T2" fmla="*/ 3197 w 3393"/>
              <a:gd name="T3" fmla="*/ 220 h 303"/>
              <a:gd name="T4" fmla="*/ 2814 w 3393"/>
              <a:gd name="T5" fmla="*/ 189 h 303"/>
              <a:gd name="T6" fmla="*/ 2503 w 3393"/>
              <a:gd name="T7" fmla="*/ 148 h 303"/>
              <a:gd name="T8" fmla="*/ 1997 w 3393"/>
              <a:gd name="T9" fmla="*/ 75 h 303"/>
              <a:gd name="T10" fmla="*/ 1624 w 3393"/>
              <a:gd name="T11" fmla="*/ 34 h 303"/>
              <a:gd name="T12" fmla="*/ 931 w 3393"/>
              <a:gd name="T13" fmla="*/ 3 h 303"/>
              <a:gd name="T14" fmla="*/ 476 w 3393"/>
              <a:gd name="T15" fmla="*/ 55 h 303"/>
              <a:gd name="T16" fmla="*/ 228 w 3393"/>
              <a:gd name="T17" fmla="*/ 127 h 303"/>
              <a:gd name="T18" fmla="*/ 0 w 3393"/>
              <a:gd name="T19" fmla="*/ 2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93" h="303">
                <a:moveTo>
                  <a:pt x="3393" y="303"/>
                </a:moveTo>
                <a:cubicBezTo>
                  <a:pt x="3362" y="289"/>
                  <a:pt x="3293" y="239"/>
                  <a:pt x="3197" y="220"/>
                </a:cubicBezTo>
                <a:cubicBezTo>
                  <a:pt x="3101" y="201"/>
                  <a:pt x="2930" y="201"/>
                  <a:pt x="2814" y="189"/>
                </a:cubicBezTo>
                <a:cubicBezTo>
                  <a:pt x="2698" y="177"/>
                  <a:pt x="2639" y="167"/>
                  <a:pt x="2503" y="148"/>
                </a:cubicBezTo>
                <a:cubicBezTo>
                  <a:pt x="2367" y="129"/>
                  <a:pt x="2143" y="94"/>
                  <a:pt x="1997" y="75"/>
                </a:cubicBezTo>
                <a:cubicBezTo>
                  <a:pt x="1851" y="56"/>
                  <a:pt x="1802" y="46"/>
                  <a:pt x="1624" y="34"/>
                </a:cubicBezTo>
                <a:cubicBezTo>
                  <a:pt x="1446" y="22"/>
                  <a:pt x="1122" y="0"/>
                  <a:pt x="931" y="3"/>
                </a:cubicBezTo>
                <a:cubicBezTo>
                  <a:pt x="740" y="6"/>
                  <a:pt x="593" y="34"/>
                  <a:pt x="476" y="55"/>
                </a:cubicBezTo>
                <a:cubicBezTo>
                  <a:pt x="359" y="76"/>
                  <a:pt x="307" y="94"/>
                  <a:pt x="228" y="127"/>
                </a:cubicBezTo>
                <a:cubicBezTo>
                  <a:pt x="149" y="160"/>
                  <a:pt x="47" y="225"/>
                  <a:pt x="0" y="251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07" name="Freeform 75"/>
          <p:cNvSpPr>
            <a:spLocks/>
          </p:cNvSpPr>
          <p:nvPr/>
        </p:nvSpPr>
        <p:spPr bwMode="auto">
          <a:xfrm>
            <a:off x="1316038" y="2151063"/>
            <a:ext cx="941387" cy="1411287"/>
          </a:xfrm>
          <a:custGeom>
            <a:avLst/>
            <a:gdLst>
              <a:gd name="T0" fmla="*/ 593 w 593"/>
              <a:gd name="T1" fmla="*/ 0 h 889"/>
              <a:gd name="T2" fmla="*/ 417 w 593"/>
              <a:gd name="T3" fmla="*/ 165 h 889"/>
              <a:gd name="T4" fmla="*/ 127 w 593"/>
              <a:gd name="T5" fmla="*/ 310 h 889"/>
              <a:gd name="T6" fmla="*/ 3 w 593"/>
              <a:gd name="T7" fmla="*/ 527 h 889"/>
              <a:gd name="T8" fmla="*/ 107 w 593"/>
              <a:gd name="T9" fmla="*/ 734 h 889"/>
              <a:gd name="T10" fmla="*/ 189 w 593"/>
              <a:gd name="T11" fmla="*/ 88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" h="889">
                <a:moveTo>
                  <a:pt x="593" y="0"/>
                </a:moveTo>
                <a:cubicBezTo>
                  <a:pt x="564" y="28"/>
                  <a:pt x="495" y="113"/>
                  <a:pt x="417" y="165"/>
                </a:cubicBezTo>
                <a:cubicBezTo>
                  <a:pt x="339" y="217"/>
                  <a:pt x="196" y="250"/>
                  <a:pt x="127" y="310"/>
                </a:cubicBezTo>
                <a:cubicBezTo>
                  <a:pt x="58" y="370"/>
                  <a:pt x="6" y="456"/>
                  <a:pt x="3" y="527"/>
                </a:cubicBezTo>
                <a:cubicBezTo>
                  <a:pt x="0" y="598"/>
                  <a:pt x="76" y="674"/>
                  <a:pt x="107" y="734"/>
                </a:cubicBezTo>
                <a:cubicBezTo>
                  <a:pt x="138" y="794"/>
                  <a:pt x="172" y="857"/>
                  <a:pt x="189" y="889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08" name="Line 76"/>
          <p:cNvSpPr>
            <a:spLocks noChangeShapeType="1"/>
          </p:cNvSpPr>
          <p:nvPr/>
        </p:nvSpPr>
        <p:spPr bwMode="auto">
          <a:xfrm flipV="1">
            <a:off x="6780213" y="4014788"/>
            <a:ext cx="1189037" cy="1919287"/>
          </a:xfrm>
          <a:prstGeom prst="line">
            <a:avLst/>
          </a:prstGeom>
          <a:noFill/>
          <a:ln w="76200">
            <a:solidFill>
              <a:srgbClr val="009900"/>
            </a:solidFill>
            <a:prstDash val="sysDot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12" name="Freeform 80"/>
          <p:cNvSpPr>
            <a:spLocks/>
          </p:cNvSpPr>
          <p:nvPr/>
        </p:nvSpPr>
        <p:spPr bwMode="auto">
          <a:xfrm>
            <a:off x="3425825" y="4019550"/>
            <a:ext cx="3114675" cy="1866900"/>
          </a:xfrm>
          <a:custGeom>
            <a:avLst/>
            <a:gdLst>
              <a:gd name="T0" fmla="*/ 1958 w 1962"/>
              <a:gd name="T1" fmla="*/ 0 h 1176"/>
              <a:gd name="T2" fmla="*/ 1886 w 1962"/>
              <a:gd name="T3" fmla="*/ 84 h 1176"/>
              <a:gd name="T4" fmla="*/ 1502 w 1962"/>
              <a:gd name="T5" fmla="*/ 84 h 1176"/>
              <a:gd name="T6" fmla="*/ 842 w 1962"/>
              <a:gd name="T7" fmla="*/ 168 h 1176"/>
              <a:gd name="T8" fmla="*/ 458 w 1962"/>
              <a:gd name="T9" fmla="*/ 288 h 1176"/>
              <a:gd name="T10" fmla="*/ 170 w 1962"/>
              <a:gd name="T11" fmla="*/ 444 h 1176"/>
              <a:gd name="T12" fmla="*/ 26 w 1962"/>
              <a:gd name="T13" fmla="*/ 660 h 1176"/>
              <a:gd name="T14" fmla="*/ 14 w 1962"/>
              <a:gd name="T15" fmla="*/ 876 h 1176"/>
              <a:gd name="T16" fmla="*/ 38 w 1962"/>
              <a:gd name="T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2" h="1176">
                <a:moveTo>
                  <a:pt x="1958" y="0"/>
                </a:moveTo>
                <a:cubicBezTo>
                  <a:pt x="1944" y="14"/>
                  <a:pt x="1962" y="70"/>
                  <a:pt x="1886" y="84"/>
                </a:cubicBezTo>
                <a:cubicBezTo>
                  <a:pt x="1810" y="98"/>
                  <a:pt x="1676" y="70"/>
                  <a:pt x="1502" y="84"/>
                </a:cubicBezTo>
                <a:cubicBezTo>
                  <a:pt x="1328" y="98"/>
                  <a:pt x="1016" y="134"/>
                  <a:pt x="842" y="168"/>
                </a:cubicBezTo>
                <a:cubicBezTo>
                  <a:pt x="668" y="202"/>
                  <a:pt x="570" y="242"/>
                  <a:pt x="458" y="288"/>
                </a:cubicBezTo>
                <a:cubicBezTo>
                  <a:pt x="346" y="334"/>
                  <a:pt x="242" y="382"/>
                  <a:pt x="170" y="444"/>
                </a:cubicBezTo>
                <a:cubicBezTo>
                  <a:pt x="98" y="506"/>
                  <a:pt x="52" y="588"/>
                  <a:pt x="26" y="660"/>
                </a:cubicBezTo>
                <a:cubicBezTo>
                  <a:pt x="0" y="732"/>
                  <a:pt x="12" y="790"/>
                  <a:pt x="14" y="876"/>
                </a:cubicBezTo>
                <a:cubicBezTo>
                  <a:pt x="16" y="962"/>
                  <a:pt x="33" y="1114"/>
                  <a:pt x="38" y="1176"/>
                </a:cubicBezTo>
              </a:path>
            </a:pathLst>
          </a:custGeom>
          <a:noFill/>
          <a:ln w="76200" cap="flat" cmpd="sng">
            <a:solidFill>
              <a:srgbClr val="009900"/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13" name="Line 81"/>
          <p:cNvSpPr>
            <a:spLocks noChangeShapeType="1"/>
          </p:cNvSpPr>
          <p:nvPr/>
        </p:nvSpPr>
        <p:spPr bwMode="auto">
          <a:xfrm>
            <a:off x="1751013" y="4048125"/>
            <a:ext cx="1531937" cy="1833563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5">
            <a:extLst>
              <a:ext uri="{FF2B5EF4-FFF2-40B4-BE49-F238E27FC236}">
                <a16:creationId xmlns:a16="http://schemas.microsoft.com/office/drawing/2014/main" id="{922CAA42-2F6D-4C2B-9FE8-75ADB36B6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5700" y="2114550"/>
            <a:ext cx="1219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3D4A0-2D74-42C7-B5D1-3B86BED0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" y="4093210"/>
            <a:ext cx="3615971" cy="27119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36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auto">
          <a:xfrm>
            <a:off x="98425" y="723900"/>
            <a:ext cx="8947150" cy="3641725"/>
          </a:xfrm>
          <a:custGeom>
            <a:avLst/>
            <a:gdLst>
              <a:gd name="T0" fmla="*/ 262 w 5636"/>
              <a:gd name="T1" fmla="*/ 2232 h 2294"/>
              <a:gd name="T2" fmla="*/ 82 w 5636"/>
              <a:gd name="T3" fmla="*/ 2208 h 2294"/>
              <a:gd name="T4" fmla="*/ 10 w 5636"/>
              <a:gd name="T5" fmla="*/ 2028 h 2294"/>
              <a:gd name="T6" fmla="*/ 22 w 5636"/>
              <a:gd name="T7" fmla="*/ 1464 h 2294"/>
              <a:gd name="T8" fmla="*/ 94 w 5636"/>
              <a:gd name="T9" fmla="*/ 852 h 2294"/>
              <a:gd name="T10" fmla="*/ 310 w 5636"/>
              <a:gd name="T11" fmla="*/ 504 h 2294"/>
              <a:gd name="T12" fmla="*/ 1006 w 5636"/>
              <a:gd name="T13" fmla="*/ 216 h 2294"/>
              <a:gd name="T14" fmla="*/ 1642 w 5636"/>
              <a:gd name="T15" fmla="*/ 84 h 2294"/>
              <a:gd name="T16" fmla="*/ 2218 w 5636"/>
              <a:gd name="T17" fmla="*/ 12 h 2294"/>
              <a:gd name="T18" fmla="*/ 3250 w 5636"/>
              <a:gd name="T19" fmla="*/ 12 h 2294"/>
              <a:gd name="T20" fmla="*/ 3850 w 5636"/>
              <a:gd name="T21" fmla="*/ 72 h 2294"/>
              <a:gd name="T22" fmla="*/ 4966 w 5636"/>
              <a:gd name="T23" fmla="*/ 288 h 2294"/>
              <a:gd name="T24" fmla="*/ 5530 w 5636"/>
              <a:gd name="T25" fmla="*/ 564 h 2294"/>
              <a:gd name="T26" fmla="*/ 5602 w 5636"/>
              <a:gd name="T27" fmla="*/ 1044 h 2294"/>
              <a:gd name="T28" fmla="*/ 5614 w 5636"/>
              <a:gd name="T29" fmla="*/ 1644 h 2294"/>
              <a:gd name="T30" fmla="*/ 5518 w 5636"/>
              <a:gd name="T31" fmla="*/ 2124 h 2294"/>
              <a:gd name="T32" fmla="*/ 5098 w 5636"/>
              <a:gd name="T33" fmla="*/ 2268 h 2294"/>
              <a:gd name="T34" fmla="*/ 3946 w 5636"/>
              <a:gd name="T35" fmla="*/ 2280 h 2294"/>
              <a:gd name="T36" fmla="*/ 3094 w 5636"/>
              <a:gd name="T37" fmla="*/ 2268 h 2294"/>
              <a:gd name="T38" fmla="*/ 2134 w 5636"/>
              <a:gd name="T39" fmla="*/ 2280 h 2294"/>
              <a:gd name="T40" fmla="*/ 1186 w 5636"/>
              <a:gd name="T41" fmla="*/ 2268 h 2294"/>
              <a:gd name="T42" fmla="*/ 250 w 5636"/>
              <a:gd name="T43" fmla="*/ 2220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36" h="2294">
                <a:moveTo>
                  <a:pt x="262" y="2232"/>
                </a:moveTo>
                <a:cubicBezTo>
                  <a:pt x="232" y="2226"/>
                  <a:pt x="124" y="2242"/>
                  <a:pt x="82" y="2208"/>
                </a:cubicBezTo>
                <a:cubicBezTo>
                  <a:pt x="40" y="2174"/>
                  <a:pt x="20" y="2152"/>
                  <a:pt x="10" y="2028"/>
                </a:cubicBezTo>
                <a:cubicBezTo>
                  <a:pt x="0" y="1904"/>
                  <a:pt x="8" y="1660"/>
                  <a:pt x="22" y="1464"/>
                </a:cubicBezTo>
                <a:cubicBezTo>
                  <a:pt x="36" y="1268"/>
                  <a:pt x="46" y="1012"/>
                  <a:pt x="94" y="852"/>
                </a:cubicBezTo>
                <a:cubicBezTo>
                  <a:pt x="142" y="692"/>
                  <a:pt x="158" y="610"/>
                  <a:pt x="310" y="504"/>
                </a:cubicBezTo>
                <a:cubicBezTo>
                  <a:pt x="462" y="398"/>
                  <a:pt x="784" y="286"/>
                  <a:pt x="1006" y="216"/>
                </a:cubicBezTo>
                <a:cubicBezTo>
                  <a:pt x="1228" y="146"/>
                  <a:pt x="1440" y="118"/>
                  <a:pt x="1642" y="84"/>
                </a:cubicBezTo>
                <a:cubicBezTo>
                  <a:pt x="1844" y="50"/>
                  <a:pt x="1950" y="24"/>
                  <a:pt x="2218" y="12"/>
                </a:cubicBezTo>
                <a:cubicBezTo>
                  <a:pt x="2486" y="0"/>
                  <a:pt x="2978" y="2"/>
                  <a:pt x="3250" y="12"/>
                </a:cubicBezTo>
                <a:cubicBezTo>
                  <a:pt x="3522" y="22"/>
                  <a:pt x="3564" y="26"/>
                  <a:pt x="3850" y="72"/>
                </a:cubicBezTo>
                <a:cubicBezTo>
                  <a:pt x="4136" y="118"/>
                  <a:pt x="4686" y="206"/>
                  <a:pt x="4966" y="288"/>
                </a:cubicBezTo>
                <a:cubicBezTo>
                  <a:pt x="5246" y="370"/>
                  <a:pt x="5424" y="438"/>
                  <a:pt x="5530" y="564"/>
                </a:cubicBezTo>
                <a:cubicBezTo>
                  <a:pt x="5636" y="690"/>
                  <a:pt x="5588" y="864"/>
                  <a:pt x="5602" y="1044"/>
                </a:cubicBezTo>
                <a:cubicBezTo>
                  <a:pt x="5616" y="1224"/>
                  <a:pt x="5628" y="1464"/>
                  <a:pt x="5614" y="1644"/>
                </a:cubicBezTo>
                <a:cubicBezTo>
                  <a:pt x="5600" y="1824"/>
                  <a:pt x="5604" y="2020"/>
                  <a:pt x="5518" y="2124"/>
                </a:cubicBezTo>
                <a:cubicBezTo>
                  <a:pt x="5432" y="2228"/>
                  <a:pt x="5360" y="2242"/>
                  <a:pt x="5098" y="2268"/>
                </a:cubicBezTo>
                <a:cubicBezTo>
                  <a:pt x="4836" y="2294"/>
                  <a:pt x="4280" y="2280"/>
                  <a:pt x="3946" y="2280"/>
                </a:cubicBezTo>
                <a:cubicBezTo>
                  <a:pt x="3612" y="2280"/>
                  <a:pt x="3396" y="2268"/>
                  <a:pt x="3094" y="2268"/>
                </a:cubicBezTo>
                <a:cubicBezTo>
                  <a:pt x="2792" y="2268"/>
                  <a:pt x="2452" y="2280"/>
                  <a:pt x="2134" y="2280"/>
                </a:cubicBezTo>
                <a:cubicBezTo>
                  <a:pt x="1816" y="2280"/>
                  <a:pt x="1500" y="2278"/>
                  <a:pt x="1186" y="2268"/>
                </a:cubicBezTo>
                <a:cubicBezTo>
                  <a:pt x="872" y="2258"/>
                  <a:pt x="445" y="2230"/>
                  <a:pt x="250" y="2220"/>
                </a:cubicBezTo>
              </a:path>
            </a:pathLst>
          </a:cu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971550" y="4705350"/>
            <a:ext cx="6877050" cy="215265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>
          <a:xfrm>
            <a:off x="620713" y="17463"/>
            <a:ext cx="7772400" cy="738187"/>
          </a:xfrm>
          <a:ln/>
        </p:spPr>
        <p:txBody>
          <a:bodyPr lIns="82628" tIns="41315" rIns="82628" bIns="41315"/>
          <a:lstStyle/>
          <a:p>
            <a:r>
              <a:rPr lang="en-US" altLang="en-US"/>
              <a:t>Slice of the Sum Program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736975" y="803275"/>
            <a:ext cx="1543050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 main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2073275" y="1776413"/>
            <a:ext cx="8604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3259138" y="1760538"/>
            <a:ext cx="19526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7429500" y="1808163"/>
            <a:ext cx="14065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printf(i)</a:t>
            </a: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392863" y="2841625"/>
            <a:ext cx="1270000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Call add</a:t>
            </a:r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H="1">
            <a:off x="2873375" y="1162050"/>
            <a:ext cx="1031875" cy="62547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5248275" y="1147763"/>
            <a:ext cx="2439988" cy="60642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H="1">
            <a:off x="4535488" y="1184275"/>
            <a:ext cx="1587" cy="56991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4535488" y="2141538"/>
            <a:ext cx="1841500" cy="76993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2932113" y="1955800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Arc 23"/>
          <p:cNvSpPr>
            <a:spLocks/>
          </p:cNvSpPr>
          <p:nvPr/>
        </p:nvSpPr>
        <p:spPr bwMode="auto">
          <a:xfrm>
            <a:off x="2565400" y="2125663"/>
            <a:ext cx="5037138" cy="538162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062 w 43062"/>
              <a:gd name="T1" fmla="*/ 2691 h 21851"/>
              <a:gd name="T2" fmla="*/ 1 w 43062"/>
              <a:gd name="T3" fmla="*/ 0 h 21851"/>
              <a:gd name="T4" fmla="*/ 21600 w 43062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2" h="21851" fill="none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062" h="21851" stroke="0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5400675" y="3590925"/>
            <a:ext cx="839788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in</a:t>
            </a:r>
            <a:r>
              <a:rPr lang="en-US" altLang="en-US" sz="2200"/>
              <a:t> = i</a:t>
            </a:r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6434138" y="3590925"/>
            <a:ext cx="877887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</a:t>
            </a:r>
            <a:r>
              <a:rPr lang="en-US" altLang="en-US" sz="2200" baseline="-25000"/>
              <a:t>in</a:t>
            </a:r>
            <a:r>
              <a:rPr lang="en-US" altLang="en-US" sz="2200"/>
              <a:t>= 1</a:t>
            </a:r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7799388" y="3590925"/>
            <a:ext cx="935037" cy="4302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i = x</a:t>
            </a:r>
            <a:r>
              <a:rPr lang="en-US" altLang="en-US" sz="2200" baseline="-25000"/>
              <a:t>out</a:t>
            </a:r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 flipH="1">
            <a:off x="5730875" y="3200400"/>
            <a:ext cx="647700" cy="38576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2" name="Line 34"/>
          <p:cNvSpPr>
            <a:spLocks noChangeShapeType="1"/>
          </p:cNvSpPr>
          <p:nvPr/>
        </p:nvSpPr>
        <p:spPr bwMode="auto">
          <a:xfrm>
            <a:off x="7645400" y="3232150"/>
            <a:ext cx="509588" cy="35401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Line 35"/>
          <p:cNvSpPr>
            <a:spLocks noChangeShapeType="1"/>
          </p:cNvSpPr>
          <p:nvPr/>
        </p:nvSpPr>
        <p:spPr bwMode="auto">
          <a:xfrm>
            <a:off x="6943725" y="3230563"/>
            <a:ext cx="0" cy="40481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3879850" y="4927600"/>
            <a:ext cx="1406525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 add</a:t>
            </a:r>
          </a:p>
        </p:txBody>
      </p:sp>
      <p:sp>
        <p:nvSpPr>
          <p:cNvPr id="78885" name="Rectangle 37"/>
          <p:cNvSpPr>
            <a:spLocks noChangeArrowheads="1"/>
          </p:cNvSpPr>
          <p:nvPr/>
        </p:nvSpPr>
        <p:spPr bwMode="auto">
          <a:xfrm>
            <a:off x="1827213" y="5876925"/>
            <a:ext cx="901700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 = x</a:t>
            </a:r>
            <a:r>
              <a:rPr lang="en-US" altLang="en-US" sz="2200" baseline="-25000"/>
              <a:t>in</a:t>
            </a:r>
          </a:p>
        </p:txBody>
      </p:sp>
      <p:sp>
        <p:nvSpPr>
          <p:cNvPr id="78886" name="Rectangle 38"/>
          <p:cNvSpPr>
            <a:spLocks noChangeArrowheads="1"/>
          </p:cNvSpPr>
          <p:nvPr/>
        </p:nvSpPr>
        <p:spPr bwMode="auto">
          <a:xfrm>
            <a:off x="3168650" y="5876925"/>
            <a:ext cx="993775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 = y</a:t>
            </a:r>
            <a:r>
              <a:rPr lang="en-US" altLang="en-US" sz="2200" baseline="-25000"/>
              <a:t>in</a:t>
            </a:r>
          </a:p>
        </p:txBody>
      </p:sp>
      <p:sp>
        <p:nvSpPr>
          <p:cNvPr id="78887" name="Rectangle 39"/>
          <p:cNvSpPr>
            <a:spLocks noChangeArrowheads="1"/>
          </p:cNvSpPr>
          <p:nvPr/>
        </p:nvSpPr>
        <p:spPr bwMode="auto">
          <a:xfrm>
            <a:off x="4529138" y="5876925"/>
            <a:ext cx="1190625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 = x + y</a:t>
            </a:r>
          </a:p>
        </p:txBody>
      </p:sp>
      <p:sp>
        <p:nvSpPr>
          <p:cNvPr id="78888" name="Rectangle 40"/>
          <p:cNvSpPr>
            <a:spLocks noChangeArrowheads="1"/>
          </p:cNvSpPr>
          <p:nvPr/>
        </p:nvSpPr>
        <p:spPr bwMode="auto">
          <a:xfrm>
            <a:off x="6156325" y="5876925"/>
            <a:ext cx="996950" cy="4302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out</a:t>
            </a:r>
            <a:r>
              <a:rPr lang="en-US" altLang="en-US" sz="2200"/>
              <a:t> = x</a:t>
            </a:r>
          </a:p>
        </p:txBody>
      </p:sp>
      <p:sp>
        <p:nvSpPr>
          <p:cNvPr id="78890" name="Line 42"/>
          <p:cNvSpPr>
            <a:spLocks noChangeShapeType="1"/>
          </p:cNvSpPr>
          <p:nvPr/>
        </p:nvSpPr>
        <p:spPr bwMode="auto">
          <a:xfrm>
            <a:off x="2917825" y="2090738"/>
            <a:ext cx="2725738" cy="149542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2" name="Arc 44"/>
          <p:cNvSpPr>
            <a:spLocks/>
          </p:cNvSpPr>
          <p:nvPr/>
        </p:nvSpPr>
        <p:spPr bwMode="auto">
          <a:xfrm>
            <a:off x="2403475" y="4040188"/>
            <a:ext cx="3213100" cy="1897062"/>
          </a:xfrm>
          <a:custGeom>
            <a:avLst/>
            <a:gdLst>
              <a:gd name="G0" fmla="+- 21581 0 0"/>
              <a:gd name="G1" fmla="+- 21555 0 0"/>
              <a:gd name="G2" fmla="+- 21600 0 0"/>
              <a:gd name="T0" fmla="*/ 0 w 21581"/>
              <a:gd name="T1" fmla="*/ 20648 h 21555"/>
              <a:gd name="T2" fmla="*/ 20181 w 21581"/>
              <a:gd name="T3" fmla="*/ 0 h 21555"/>
              <a:gd name="T4" fmla="*/ 21581 w 21581"/>
              <a:gd name="T5" fmla="*/ 21555 h 2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1" h="21555" fill="none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</a:path>
              <a:path w="21581" h="21555" stroke="0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  <a:lnTo>
                  <a:pt x="21581" y="21555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sysDot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3" name="Line 45"/>
          <p:cNvSpPr>
            <a:spLocks noChangeShapeType="1"/>
          </p:cNvSpPr>
          <p:nvPr/>
        </p:nvSpPr>
        <p:spPr bwMode="auto">
          <a:xfrm flipH="1">
            <a:off x="2692400" y="5275263"/>
            <a:ext cx="1155700" cy="6524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4" name="Line 46"/>
          <p:cNvSpPr>
            <a:spLocks noChangeShapeType="1"/>
          </p:cNvSpPr>
          <p:nvPr/>
        </p:nvSpPr>
        <p:spPr bwMode="auto">
          <a:xfrm flipH="1">
            <a:off x="3813175" y="5308600"/>
            <a:ext cx="519113" cy="554038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Line 47"/>
          <p:cNvSpPr>
            <a:spLocks noChangeShapeType="1"/>
          </p:cNvSpPr>
          <p:nvPr/>
        </p:nvSpPr>
        <p:spPr bwMode="auto">
          <a:xfrm>
            <a:off x="4816475" y="5291138"/>
            <a:ext cx="347663" cy="5715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5319713" y="5275263"/>
            <a:ext cx="1385887" cy="58737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7" name="Arc 49"/>
          <p:cNvSpPr>
            <a:spLocks/>
          </p:cNvSpPr>
          <p:nvPr/>
        </p:nvSpPr>
        <p:spPr bwMode="auto">
          <a:xfrm>
            <a:off x="2376488" y="6299200"/>
            <a:ext cx="2840037" cy="490538"/>
          </a:xfrm>
          <a:custGeom>
            <a:avLst/>
            <a:gdLst>
              <a:gd name="G0" fmla="+- 21600 0 0"/>
              <a:gd name="G1" fmla="+- 3100 0 0"/>
              <a:gd name="G2" fmla="+- 21600 0 0"/>
              <a:gd name="T0" fmla="*/ 42976 w 43200"/>
              <a:gd name="T1" fmla="*/ 0 h 24700"/>
              <a:gd name="T2" fmla="*/ 14 w 43200"/>
              <a:gd name="T3" fmla="*/ 2325 h 24700"/>
              <a:gd name="T4" fmla="*/ 21600 w 43200"/>
              <a:gd name="T5" fmla="*/ 3100 h 24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700" fill="none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</a:path>
              <a:path w="43200" h="24700" stroke="0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  <a:lnTo>
                  <a:pt x="21600" y="310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8" name="Arc 50"/>
          <p:cNvSpPr>
            <a:spLocks/>
          </p:cNvSpPr>
          <p:nvPr/>
        </p:nvSpPr>
        <p:spPr bwMode="auto">
          <a:xfrm>
            <a:off x="3586163" y="6313488"/>
            <a:ext cx="1317625" cy="273050"/>
          </a:xfrm>
          <a:custGeom>
            <a:avLst/>
            <a:gdLst>
              <a:gd name="G0" fmla="+- 21527 0 0"/>
              <a:gd name="G1" fmla="+- 0 0 0"/>
              <a:gd name="G2" fmla="+- 21600 0 0"/>
              <a:gd name="T0" fmla="*/ 43054 w 43054"/>
              <a:gd name="T1" fmla="*/ 1774 h 21600"/>
              <a:gd name="T2" fmla="*/ 0 w 43054"/>
              <a:gd name="T3" fmla="*/ 1770 h 21600"/>
              <a:gd name="T4" fmla="*/ 21527 w 4305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4" h="21600" fill="none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</a:path>
              <a:path w="43054" h="21600" stroke="0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  <a:lnTo>
                  <a:pt x="21527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9" name="Arc 51"/>
          <p:cNvSpPr>
            <a:spLocks/>
          </p:cNvSpPr>
          <p:nvPr/>
        </p:nvSpPr>
        <p:spPr bwMode="auto">
          <a:xfrm>
            <a:off x="5403850" y="6267450"/>
            <a:ext cx="1423988" cy="385763"/>
          </a:xfrm>
          <a:custGeom>
            <a:avLst/>
            <a:gdLst>
              <a:gd name="G0" fmla="+- 21525 0 0"/>
              <a:gd name="G1" fmla="+- 0 0 0"/>
              <a:gd name="G2" fmla="+- 21600 0 0"/>
              <a:gd name="T0" fmla="*/ 43056 w 43056"/>
              <a:gd name="T1" fmla="*/ 1723 h 21600"/>
              <a:gd name="T2" fmla="*/ 0 w 43056"/>
              <a:gd name="T3" fmla="*/ 1797 h 21600"/>
              <a:gd name="T4" fmla="*/ 21525 w 4305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6" h="21600" fill="none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</a:path>
              <a:path w="43056" h="21600" stroke="0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  <a:lnTo>
                  <a:pt x="21525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01" name="Line 53"/>
          <p:cNvSpPr>
            <a:spLocks noChangeShapeType="1"/>
          </p:cNvSpPr>
          <p:nvPr/>
        </p:nvSpPr>
        <p:spPr bwMode="auto">
          <a:xfrm flipV="1">
            <a:off x="8275638" y="2173288"/>
            <a:ext cx="0" cy="1412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903" name="Group 55"/>
          <p:cNvGrpSpPr>
            <a:grpSpLocks/>
          </p:cNvGrpSpPr>
          <p:nvPr/>
        </p:nvGrpSpPr>
        <p:grpSpPr bwMode="auto">
          <a:xfrm>
            <a:off x="4208463" y="2157413"/>
            <a:ext cx="3617912" cy="1395412"/>
            <a:chOff x="2797" y="1704"/>
            <a:chExt cx="2507" cy="997"/>
          </a:xfrm>
        </p:grpSpPr>
        <p:sp>
          <p:nvSpPr>
            <p:cNvPr id="78904" name="Arc 56"/>
            <p:cNvSpPr>
              <a:spLocks/>
            </p:cNvSpPr>
            <p:nvPr/>
          </p:nvSpPr>
          <p:spPr bwMode="auto">
            <a:xfrm>
              <a:off x="2797" y="1704"/>
              <a:ext cx="2179" cy="87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Arc 57"/>
            <p:cNvSpPr>
              <a:spLocks/>
            </p:cNvSpPr>
            <p:nvPr/>
          </p:nvSpPr>
          <p:spPr bwMode="auto">
            <a:xfrm>
              <a:off x="4942" y="2575"/>
              <a:ext cx="362" cy="126"/>
            </a:xfrm>
            <a:custGeom>
              <a:avLst/>
              <a:gdLst>
                <a:gd name="G0" fmla="+- 60 0 0"/>
                <a:gd name="G1" fmla="+- 21600 0 0"/>
                <a:gd name="G2" fmla="+- 21600 0 0"/>
                <a:gd name="T0" fmla="*/ 0 w 21660"/>
                <a:gd name="T1" fmla="*/ 0 h 21600"/>
                <a:gd name="T2" fmla="*/ 21660 w 21660"/>
                <a:gd name="T3" fmla="*/ 21600 h 21600"/>
                <a:gd name="T4" fmla="*/ 60 w 216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0" h="21600" fill="none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</a:path>
                <a:path w="21660" h="21600" stroke="0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  <a:lnTo>
                    <a:pt x="60" y="2160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906" name="Arc 58"/>
          <p:cNvSpPr>
            <a:spLocks/>
          </p:cNvSpPr>
          <p:nvPr/>
        </p:nvSpPr>
        <p:spPr bwMode="auto">
          <a:xfrm>
            <a:off x="4989513" y="1603375"/>
            <a:ext cx="360362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10" name="Line 62"/>
          <p:cNvSpPr>
            <a:spLocks noChangeShapeType="1"/>
          </p:cNvSpPr>
          <p:nvPr/>
        </p:nvSpPr>
        <p:spPr bwMode="auto">
          <a:xfrm flipV="1">
            <a:off x="6780213" y="4014788"/>
            <a:ext cx="1189037" cy="1919287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11" name="Freeform 63"/>
          <p:cNvSpPr>
            <a:spLocks/>
          </p:cNvSpPr>
          <p:nvPr/>
        </p:nvSpPr>
        <p:spPr bwMode="auto">
          <a:xfrm>
            <a:off x="3425825" y="4019550"/>
            <a:ext cx="3114675" cy="1866900"/>
          </a:xfrm>
          <a:custGeom>
            <a:avLst/>
            <a:gdLst>
              <a:gd name="T0" fmla="*/ 1958 w 1962"/>
              <a:gd name="T1" fmla="*/ 0 h 1176"/>
              <a:gd name="T2" fmla="*/ 1886 w 1962"/>
              <a:gd name="T3" fmla="*/ 84 h 1176"/>
              <a:gd name="T4" fmla="*/ 1502 w 1962"/>
              <a:gd name="T5" fmla="*/ 84 h 1176"/>
              <a:gd name="T6" fmla="*/ 842 w 1962"/>
              <a:gd name="T7" fmla="*/ 168 h 1176"/>
              <a:gd name="T8" fmla="*/ 458 w 1962"/>
              <a:gd name="T9" fmla="*/ 288 h 1176"/>
              <a:gd name="T10" fmla="*/ 170 w 1962"/>
              <a:gd name="T11" fmla="*/ 444 h 1176"/>
              <a:gd name="T12" fmla="*/ 26 w 1962"/>
              <a:gd name="T13" fmla="*/ 660 h 1176"/>
              <a:gd name="T14" fmla="*/ 14 w 1962"/>
              <a:gd name="T15" fmla="*/ 876 h 1176"/>
              <a:gd name="T16" fmla="*/ 38 w 1962"/>
              <a:gd name="T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2" h="1176">
                <a:moveTo>
                  <a:pt x="1958" y="0"/>
                </a:moveTo>
                <a:cubicBezTo>
                  <a:pt x="1944" y="14"/>
                  <a:pt x="1962" y="70"/>
                  <a:pt x="1886" y="84"/>
                </a:cubicBezTo>
                <a:cubicBezTo>
                  <a:pt x="1810" y="98"/>
                  <a:pt x="1676" y="70"/>
                  <a:pt x="1502" y="84"/>
                </a:cubicBezTo>
                <a:cubicBezTo>
                  <a:pt x="1328" y="98"/>
                  <a:pt x="1016" y="134"/>
                  <a:pt x="842" y="168"/>
                </a:cubicBezTo>
                <a:cubicBezTo>
                  <a:pt x="668" y="202"/>
                  <a:pt x="570" y="242"/>
                  <a:pt x="458" y="288"/>
                </a:cubicBezTo>
                <a:cubicBezTo>
                  <a:pt x="346" y="334"/>
                  <a:pt x="242" y="382"/>
                  <a:pt x="170" y="444"/>
                </a:cubicBezTo>
                <a:cubicBezTo>
                  <a:pt x="98" y="506"/>
                  <a:pt x="52" y="588"/>
                  <a:pt x="26" y="660"/>
                </a:cubicBezTo>
                <a:cubicBezTo>
                  <a:pt x="0" y="732"/>
                  <a:pt x="12" y="790"/>
                  <a:pt x="14" y="876"/>
                </a:cubicBezTo>
                <a:cubicBezTo>
                  <a:pt x="16" y="962"/>
                  <a:pt x="33" y="1114"/>
                  <a:pt x="38" y="1176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13" name="Line 65"/>
          <p:cNvSpPr>
            <a:spLocks noChangeShapeType="1"/>
          </p:cNvSpPr>
          <p:nvPr/>
        </p:nvSpPr>
        <p:spPr bwMode="auto">
          <a:xfrm>
            <a:off x="7505700" y="2114550"/>
            <a:ext cx="1219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5750" y="1703070"/>
                <a:ext cx="8134200" cy="3736350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3200" dirty="0"/>
                  <a:t>: Graph (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3200" dirty="0"/>
                  <a:t> nodes,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3200" dirty="0"/>
                  <a:t> edges)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en-US" sz="3200" dirty="0"/>
                  <a:t>: A context-free language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en-US" sz="3200" dirty="0"/>
                  <a:t>-path from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iff</a:t>
                </a:r>
                <a:r>
                  <a:rPr lang="en-US" alt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en-US" sz="3200" dirty="0"/>
              </a:p>
              <a:p>
                <a:pPr>
                  <a:lnSpc>
                    <a:spcPct val="110000"/>
                  </a:lnSpc>
                </a:pPr>
                <a:r>
                  <a:rPr lang="en-US" altLang="en-US" sz="3200" dirty="0"/>
                  <a:t>Running time: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3200" i="1" baseline="30000" dirty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3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320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3200" i="1" baseline="30000" dirty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en-US" sz="32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32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3200" dirty="0"/>
                  <a:t>[</a:t>
                </a:r>
                <a:r>
                  <a:rPr lang="en-US" sz="3200" dirty="0"/>
                  <a:t>Chaudhuri 08]</a:t>
                </a:r>
                <a:endParaRPr lang="en-US" altLang="en-US" sz="3200" dirty="0"/>
              </a:p>
            </p:txBody>
          </p:sp>
        </mc:Choice>
        <mc:Fallback xmlns="">
          <p:sp>
            <p:nvSpPr>
              <p:cNvPr id="136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5750" y="1703070"/>
                <a:ext cx="8134200" cy="3736350"/>
              </a:xfrm>
              <a:blipFill>
                <a:blip r:embed="rId2"/>
                <a:stretch>
                  <a:fillRect l="-1648" t="-1958" r="-16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42409BE-69A8-47A0-BAB9-F724E6D9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/>
              <a:t>CFL-Reachability</a:t>
            </a:r>
            <a:br>
              <a:rPr lang="en-US" altLang="en-US" sz="3200" dirty="0"/>
            </a:br>
            <a:r>
              <a:rPr lang="en-US" altLang="en-US" sz="2000" dirty="0"/>
              <a:t>[</a:t>
            </a:r>
            <a:r>
              <a:rPr lang="en-US" altLang="en-US" sz="2000" dirty="0" err="1"/>
              <a:t>Yannakakis</a:t>
            </a:r>
            <a:r>
              <a:rPr lang="en-US" altLang="en-US" sz="2000" dirty="0"/>
              <a:t> 90]</a:t>
            </a:r>
            <a:endParaRPr lang="en-US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03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" y="1722120"/>
                <a:ext cx="8305800" cy="3486150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3200" dirty="0"/>
                  <a:t>: System dependence graph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en-US" sz="32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𝑚𝑎𝑡𝑐h𝑒𝑑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200" dirty="0"/>
                  <a:t>    [roughly]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sz="3200" dirty="0"/>
                  <a:t>Node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3200" dirty="0"/>
                  <a:t> is in the slice </a:t>
                </a:r>
                <a:r>
                  <a:rPr lang="en-US" altLang="en-US" sz="3200" dirty="0" err="1"/>
                  <a:t>w.r.t.</a:t>
                </a:r>
                <a:r>
                  <a:rPr lang="en-US" altLang="en-US" sz="3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iff</a:t>
                </a:r>
                <a:r>
                  <a:rPr lang="en-US" altLang="en-US" sz="3200" dirty="0"/>
                  <a:t> there is an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𝑚𝑎𝑡𝑐h𝑒𝑑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200" dirty="0"/>
                  <a:t>-path from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3200" dirty="0"/>
              </a:p>
            </p:txBody>
          </p:sp>
        </mc:Choice>
        <mc:Fallback xmlns="">
          <p:sp>
            <p:nvSpPr>
              <p:cNvPr id="460803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" y="1722120"/>
                <a:ext cx="8305800" cy="3486150"/>
              </a:xfrm>
              <a:blipFill>
                <a:blip r:embed="rId2"/>
                <a:stretch>
                  <a:fillRect l="-1689" t="-1051" r="-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0E12682-614A-439C-8545-A62FA317ADCF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sz="3200" kern="0" dirty="0" err="1"/>
              <a:t>Interprocedural</a:t>
            </a:r>
            <a:r>
              <a:rPr lang="en-US" sz="3200" kern="0" dirty="0"/>
              <a:t> Slicing</a:t>
            </a:r>
          </a:p>
          <a:p>
            <a:pPr defTabSz="914400"/>
            <a:r>
              <a:rPr lang="en-US" sz="3200" kern="0" dirty="0"/>
              <a:t>via  CFL-Reachability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Freeform 2"/>
          <p:cNvSpPr>
            <a:spLocks/>
          </p:cNvSpPr>
          <p:nvPr/>
        </p:nvSpPr>
        <p:spPr bwMode="auto">
          <a:xfrm>
            <a:off x="279400" y="3181350"/>
            <a:ext cx="5783263" cy="2600325"/>
          </a:xfrm>
          <a:custGeom>
            <a:avLst/>
            <a:gdLst>
              <a:gd name="T0" fmla="*/ 556 w 3643"/>
              <a:gd name="T1" fmla="*/ 162 h 1638"/>
              <a:gd name="T2" fmla="*/ 232 w 3643"/>
              <a:gd name="T3" fmla="*/ 138 h 1638"/>
              <a:gd name="T4" fmla="*/ 40 w 3643"/>
              <a:gd name="T5" fmla="*/ 210 h 1638"/>
              <a:gd name="T6" fmla="*/ 16 w 3643"/>
              <a:gd name="T7" fmla="*/ 378 h 1638"/>
              <a:gd name="T8" fmla="*/ 160 w 3643"/>
              <a:gd name="T9" fmla="*/ 582 h 1638"/>
              <a:gd name="T10" fmla="*/ 136 w 3643"/>
              <a:gd name="T11" fmla="*/ 522 h 1638"/>
              <a:gd name="T12" fmla="*/ 88 w 3643"/>
              <a:gd name="T13" fmla="*/ 678 h 1638"/>
              <a:gd name="T14" fmla="*/ 100 w 3643"/>
              <a:gd name="T15" fmla="*/ 738 h 1638"/>
              <a:gd name="T16" fmla="*/ 148 w 3643"/>
              <a:gd name="T17" fmla="*/ 762 h 1638"/>
              <a:gd name="T18" fmla="*/ 244 w 3643"/>
              <a:gd name="T19" fmla="*/ 822 h 1638"/>
              <a:gd name="T20" fmla="*/ 244 w 3643"/>
              <a:gd name="T21" fmla="*/ 930 h 1638"/>
              <a:gd name="T22" fmla="*/ 304 w 3643"/>
              <a:gd name="T23" fmla="*/ 1026 h 1638"/>
              <a:gd name="T24" fmla="*/ 472 w 3643"/>
              <a:gd name="T25" fmla="*/ 1182 h 1638"/>
              <a:gd name="T26" fmla="*/ 1000 w 3643"/>
              <a:gd name="T27" fmla="*/ 1266 h 1638"/>
              <a:gd name="T28" fmla="*/ 1036 w 3643"/>
              <a:gd name="T29" fmla="*/ 1338 h 1638"/>
              <a:gd name="T30" fmla="*/ 1276 w 3643"/>
              <a:gd name="T31" fmla="*/ 1410 h 1638"/>
              <a:gd name="T32" fmla="*/ 1732 w 3643"/>
              <a:gd name="T33" fmla="*/ 1470 h 1638"/>
              <a:gd name="T34" fmla="*/ 2260 w 3643"/>
              <a:gd name="T35" fmla="*/ 1566 h 1638"/>
              <a:gd name="T36" fmla="*/ 2740 w 3643"/>
              <a:gd name="T37" fmla="*/ 1638 h 1638"/>
              <a:gd name="T38" fmla="*/ 3616 w 3643"/>
              <a:gd name="T39" fmla="*/ 1326 h 1638"/>
              <a:gd name="T40" fmla="*/ 3412 w 3643"/>
              <a:gd name="T41" fmla="*/ 594 h 1638"/>
              <a:gd name="T42" fmla="*/ 3292 w 3643"/>
              <a:gd name="T43" fmla="*/ 390 h 1638"/>
              <a:gd name="T44" fmla="*/ 3280 w 3643"/>
              <a:gd name="T45" fmla="*/ 354 h 1638"/>
              <a:gd name="T46" fmla="*/ 3028 w 3643"/>
              <a:gd name="T47" fmla="*/ 306 h 1638"/>
              <a:gd name="T48" fmla="*/ 2848 w 3643"/>
              <a:gd name="T49" fmla="*/ 150 h 1638"/>
              <a:gd name="T50" fmla="*/ 2644 w 3643"/>
              <a:gd name="T51" fmla="*/ 186 h 1638"/>
              <a:gd name="T52" fmla="*/ 2596 w 3643"/>
              <a:gd name="T53" fmla="*/ 66 h 1638"/>
              <a:gd name="T54" fmla="*/ 2152 w 3643"/>
              <a:gd name="T55" fmla="*/ 6 h 1638"/>
              <a:gd name="T56" fmla="*/ 1252 w 3643"/>
              <a:gd name="T57" fmla="*/ 102 h 1638"/>
              <a:gd name="T58" fmla="*/ 964 w 3643"/>
              <a:gd name="T59" fmla="*/ 30 h 1638"/>
              <a:gd name="T60" fmla="*/ 724 w 3643"/>
              <a:gd name="T61" fmla="*/ 42 h 1638"/>
              <a:gd name="T62" fmla="*/ 556 w 3643"/>
              <a:gd name="T63" fmla="*/ 16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43" h="1638">
                <a:moveTo>
                  <a:pt x="556" y="162"/>
                </a:moveTo>
                <a:cubicBezTo>
                  <a:pt x="548" y="186"/>
                  <a:pt x="240" y="114"/>
                  <a:pt x="232" y="138"/>
                </a:cubicBezTo>
                <a:cubicBezTo>
                  <a:pt x="228" y="150"/>
                  <a:pt x="40" y="210"/>
                  <a:pt x="40" y="210"/>
                </a:cubicBezTo>
                <a:cubicBezTo>
                  <a:pt x="48" y="246"/>
                  <a:pt x="0" y="345"/>
                  <a:pt x="16" y="378"/>
                </a:cubicBezTo>
                <a:cubicBezTo>
                  <a:pt x="25" y="396"/>
                  <a:pt x="145" y="569"/>
                  <a:pt x="160" y="582"/>
                </a:cubicBezTo>
                <a:cubicBezTo>
                  <a:pt x="173" y="593"/>
                  <a:pt x="124" y="510"/>
                  <a:pt x="136" y="522"/>
                </a:cubicBezTo>
                <a:cubicBezTo>
                  <a:pt x="157" y="586"/>
                  <a:pt x="124" y="624"/>
                  <a:pt x="88" y="678"/>
                </a:cubicBezTo>
                <a:cubicBezTo>
                  <a:pt x="92" y="698"/>
                  <a:pt x="88" y="721"/>
                  <a:pt x="100" y="738"/>
                </a:cubicBezTo>
                <a:cubicBezTo>
                  <a:pt x="110" y="753"/>
                  <a:pt x="132" y="753"/>
                  <a:pt x="148" y="762"/>
                </a:cubicBezTo>
                <a:cubicBezTo>
                  <a:pt x="191" y="786"/>
                  <a:pt x="206" y="797"/>
                  <a:pt x="244" y="822"/>
                </a:cubicBezTo>
                <a:cubicBezTo>
                  <a:pt x="279" y="928"/>
                  <a:pt x="228" y="756"/>
                  <a:pt x="244" y="930"/>
                </a:cubicBezTo>
                <a:cubicBezTo>
                  <a:pt x="249" y="980"/>
                  <a:pt x="273" y="995"/>
                  <a:pt x="304" y="1026"/>
                </a:cubicBezTo>
                <a:cubicBezTo>
                  <a:pt x="319" y="1071"/>
                  <a:pt x="423" y="1163"/>
                  <a:pt x="472" y="1182"/>
                </a:cubicBezTo>
                <a:cubicBezTo>
                  <a:pt x="566" y="1219"/>
                  <a:pt x="892" y="1278"/>
                  <a:pt x="1000" y="1266"/>
                </a:cubicBezTo>
                <a:cubicBezTo>
                  <a:pt x="1108" y="1347"/>
                  <a:pt x="906" y="1319"/>
                  <a:pt x="1036" y="1338"/>
                </a:cubicBezTo>
                <a:cubicBezTo>
                  <a:pt x="1114" y="1390"/>
                  <a:pt x="1178" y="1396"/>
                  <a:pt x="1276" y="1410"/>
                </a:cubicBezTo>
                <a:cubicBezTo>
                  <a:pt x="1428" y="1431"/>
                  <a:pt x="1732" y="1470"/>
                  <a:pt x="1732" y="1470"/>
                </a:cubicBezTo>
                <a:cubicBezTo>
                  <a:pt x="1908" y="1520"/>
                  <a:pt x="2079" y="1540"/>
                  <a:pt x="2260" y="1566"/>
                </a:cubicBezTo>
                <a:cubicBezTo>
                  <a:pt x="2418" y="1619"/>
                  <a:pt x="2573" y="1628"/>
                  <a:pt x="2740" y="1638"/>
                </a:cubicBezTo>
                <a:cubicBezTo>
                  <a:pt x="3003" y="1628"/>
                  <a:pt x="3540" y="1631"/>
                  <a:pt x="3616" y="1326"/>
                </a:cubicBezTo>
                <a:cubicBezTo>
                  <a:pt x="3643" y="1052"/>
                  <a:pt x="3625" y="807"/>
                  <a:pt x="3412" y="594"/>
                </a:cubicBezTo>
                <a:cubicBezTo>
                  <a:pt x="3360" y="386"/>
                  <a:pt x="3363" y="575"/>
                  <a:pt x="3292" y="390"/>
                </a:cubicBezTo>
                <a:cubicBezTo>
                  <a:pt x="3287" y="378"/>
                  <a:pt x="3292" y="359"/>
                  <a:pt x="3280" y="354"/>
                </a:cubicBezTo>
                <a:cubicBezTo>
                  <a:pt x="3249" y="342"/>
                  <a:pt x="3048" y="310"/>
                  <a:pt x="3028" y="306"/>
                </a:cubicBezTo>
                <a:cubicBezTo>
                  <a:pt x="2948" y="289"/>
                  <a:pt x="2969" y="195"/>
                  <a:pt x="2848" y="150"/>
                </a:cubicBezTo>
                <a:cubicBezTo>
                  <a:pt x="2794" y="130"/>
                  <a:pt x="2700" y="200"/>
                  <a:pt x="2644" y="186"/>
                </a:cubicBezTo>
                <a:cubicBezTo>
                  <a:pt x="2610" y="175"/>
                  <a:pt x="2678" y="96"/>
                  <a:pt x="2596" y="66"/>
                </a:cubicBezTo>
                <a:cubicBezTo>
                  <a:pt x="2514" y="36"/>
                  <a:pt x="2376" y="0"/>
                  <a:pt x="2152" y="6"/>
                </a:cubicBezTo>
                <a:cubicBezTo>
                  <a:pt x="1821" y="12"/>
                  <a:pt x="1575" y="138"/>
                  <a:pt x="1252" y="102"/>
                </a:cubicBezTo>
                <a:cubicBezTo>
                  <a:pt x="1046" y="28"/>
                  <a:pt x="1143" y="48"/>
                  <a:pt x="964" y="30"/>
                </a:cubicBezTo>
                <a:cubicBezTo>
                  <a:pt x="651" y="82"/>
                  <a:pt x="1058" y="35"/>
                  <a:pt x="724" y="42"/>
                </a:cubicBezTo>
                <a:cubicBezTo>
                  <a:pt x="737" y="170"/>
                  <a:pt x="556" y="98"/>
                  <a:pt x="556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6651625" y="2371725"/>
            <a:ext cx="1741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Grammar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2193925" y="2333625"/>
            <a:ext cx="1322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Graph</a:t>
            </a:r>
          </a:p>
        </p:txBody>
      </p:sp>
      <p:sp>
        <p:nvSpPr>
          <p:cNvPr id="450566" name="Oval 6"/>
          <p:cNvSpPr>
            <a:spLocks noChangeArrowheads="1"/>
          </p:cNvSpPr>
          <p:nvPr/>
        </p:nvSpPr>
        <p:spPr bwMode="auto">
          <a:xfrm>
            <a:off x="2244725" y="4343400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67" name="Oval 7"/>
          <p:cNvSpPr>
            <a:spLocks noChangeArrowheads="1"/>
          </p:cNvSpPr>
          <p:nvPr/>
        </p:nvSpPr>
        <p:spPr bwMode="auto">
          <a:xfrm>
            <a:off x="3562350" y="4105275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68" name="Oval 8"/>
          <p:cNvSpPr>
            <a:spLocks noChangeArrowheads="1"/>
          </p:cNvSpPr>
          <p:nvPr/>
        </p:nvSpPr>
        <p:spPr bwMode="auto">
          <a:xfrm>
            <a:off x="4362450" y="4810125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0569" name="AutoShape 9"/>
          <p:cNvCxnSpPr>
            <a:cxnSpLocks noChangeShapeType="1"/>
            <a:stCxn id="450566" idx="7"/>
            <a:endCxn id="450567" idx="2"/>
          </p:cNvCxnSpPr>
          <p:nvPr/>
        </p:nvCxnSpPr>
        <p:spPr bwMode="auto">
          <a:xfrm flipV="1">
            <a:off x="2308225" y="4143375"/>
            <a:ext cx="1254125" cy="21113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0" name="AutoShape 10"/>
          <p:cNvCxnSpPr>
            <a:cxnSpLocks noChangeShapeType="1"/>
            <a:stCxn id="450567" idx="1"/>
          </p:cNvCxnSpPr>
          <p:nvPr/>
        </p:nvCxnSpPr>
        <p:spPr bwMode="auto">
          <a:xfrm>
            <a:off x="3573463" y="4116388"/>
            <a:ext cx="800100" cy="704850"/>
          </a:xfrm>
          <a:prstGeom prst="straightConnector1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2536825" y="3667125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</a:rPr>
              <a:t>B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3965575" y="3952875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9900"/>
                </a:solidFill>
              </a:rPr>
              <a:t>C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450573" name="Group 13"/>
          <p:cNvGrpSpPr>
            <a:grpSpLocks/>
          </p:cNvGrpSpPr>
          <p:nvPr/>
        </p:nvGrpSpPr>
        <p:grpSpPr bwMode="auto">
          <a:xfrm>
            <a:off x="2308225" y="4406900"/>
            <a:ext cx="1993900" cy="830263"/>
            <a:chOff x="2042" y="3178"/>
            <a:chExt cx="1256" cy="523"/>
          </a:xfrm>
        </p:grpSpPr>
        <p:cxnSp>
          <p:nvCxnSpPr>
            <p:cNvPr id="450574" name="AutoShape 14"/>
            <p:cNvCxnSpPr>
              <a:cxnSpLocks noChangeShapeType="1"/>
              <a:stCxn id="450566" idx="5"/>
            </p:cNvCxnSpPr>
            <p:nvPr/>
          </p:nvCxnSpPr>
          <p:spPr bwMode="auto">
            <a:xfrm>
              <a:off x="2042" y="3178"/>
              <a:ext cx="1256" cy="272"/>
            </a:xfrm>
            <a:prstGeom prst="straightConnector1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575" name="Text Box 15"/>
            <p:cNvSpPr txBox="1">
              <a:spLocks noChangeArrowheads="1"/>
            </p:cNvSpPr>
            <p:nvPr/>
          </p:nvSpPr>
          <p:spPr bwMode="auto">
            <a:xfrm>
              <a:off x="2498" y="333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50576" name="Group 16"/>
          <p:cNvGrpSpPr>
            <a:grpSpLocks/>
          </p:cNvGrpSpPr>
          <p:nvPr/>
        </p:nvGrpSpPr>
        <p:grpSpPr bwMode="auto">
          <a:xfrm>
            <a:off x="6743700" y="3209925"/>
            <a:ext cx="2057400" cy="1924050"/>
            <a:chOff x="4248" y="1692"/>
            <a:chExt cx="1296" cy="1212"/>
          </a:xfrm>
        </p:grpSpPr>
        <p:sp>
          <p:nvSpPr>
            <p:cNvPr id="450577" name="Rectangle 17"/>
            <p:cNvSpPr>
              <a:spLocks noChangeArrowheads="1"/>
            </p:cNvSpPr>
            <p:nvPr/>
          </p:nvSpPr>
          <p:spPr bwMode="auto">
            <a:xfrm>
              <a:off x="4248" y="1692"/>
              <a:ext cx="1296" cy="12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8" name="Text Box 18"/>
            <p:cNvSpPr txBox="1">
              <a:spLocks noChangeArrowheads="1"/>
            </p:cNvSpPr>
            <p:nvPr/>
          </p:nvSpPr>
          <p:spPr bwMode="auto">
            <a:xfrm>
              <a:off x="4310" y="2095"/>
              <a:ext cx="1158" cy="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tx1"/>
                  </a:solidFill>
                  <a:sym typeface="Symbol" pitchFamily="18" charset="2"/>
                </a:rPr>
                <a:t>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accent2"/>
                  </a:solidFill>
                </a:rPr>
                <a:t>B  </a:t>
              </a:r>
              <a:r>
                <a:rPr lang="en-US" altLang="en-US" sz="3200">
                  <a:solidFill>
                    <a:srgbClr val="009900"/>
                  </a:solidFill>
                </a:rPr>
                <a:t>C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50579" name="Group 19"/>
            <p:cNvGrpSpPr>
              <a:grpSpLocks/>
            </p:cNvGrpSpPr>
            <p:nvPr/>
          </p:nvGrpSpPr>
          <p:grpSpPr bwMode="auto">
            <a:xfrm>
              <a:off x="4695" y="2472"/>
              <a:ext cx="48" cy="312"/>
              <a:chOff x="4398" y="2472"/>
              <a:chExt cx="48" cy="312"/>
            </a:xfrm>
          </p:grpSpPr>
          <p:sp>
            <p:nvSpPr>
              <p:cNvPr id="450580" name="Oval 20"/>
              <p:cNvSpPr>
                <a:spLocks noChangeArrowheads="1"/>
              </p:cNvSpPr>
              <p:nvPr/>
            </p:nvSpPr>
            <p:spPr bwMode="auto">
              <a:xfrm>
                <a:off x="4398" y="247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81" name="Oval 21"/>
              <p:cNvSpPr>
                <a:spLocks noChangeArrowheads="1"/>
              </p:cNvSpPr>
              <p:nvPr/>
            </p:nvSpPr>
            <p:spPr bwMode="auto">
              <a:xfrm>
                <a:off x="4398" y="2598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82" name="Oval 22"/>
              <p:cNvSpPr>
                <a:spLocks noChangeArrowheads="1"/>
              </p:cNvSpPr>
              <p:nvPr/>
            </p:nvSpPr>
            <p:spPr bwMode="auto">
              <a:xfrm>
                <a:off x="4398" y="2724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583" name="Group 23"/>
            <p:cNvGrpSpPr>
              <a:grpSpLocks/>
            </p:cNvGrpSpPr>
            <p:nvPr/>
          </p:nvGrpSpPr>
          <p:grpSpPr bwMode="auto">
            <a:xfrm>
              <a:off x="4695" y="1800"/>
              <a:ext cx="48" cy="312"/>
              <a:chOff x="4398" y="1800"/>
              <a:chExt cx="48" cy="312"/>
            </a:xfrm>
          </p:grpSpPr>
          <p:sp>
            <p:nvSpPr>
              <p:cNvPr id="450584" name="Oval 24"/>
              <p:cNvSpPr>
                <a:spLocks noChangeArrowheads="1"/>
              </p:cNvSpPr>
              <p:nvPr/>
            </p:nvSpPr>
            <p:spPr bwMode="auto">
              <a:xfrm>
                <a:off x="4398" y="1800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85" name="Oval 25"/>
              <p:cNvSpPr>
                <a:spLocks noChangeArrowheads="1"/>
              </p:cNvSpPr>
              <p:nvPr/>
            </p:nvSpPr>
            <p:spPr bwMode="auto">
              <a:xfrm>
                <a:off x="4398" y="1926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86" name="Oval 26"/>
              <p:cNvSpPr>
                <a:spLocks noChangeArrowheads="1"/>
              </p:cNvSpPr>
              <p:nvPr/>
            </p:nvSpPr>
            <p:spPr bwMode="auto">
              <a:xfrm>
                <a:off x="4398" y="205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C71BD3C6-F9E7-4C75-B8AC-5F6CF26BBB0F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56488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b="1" kern="0" dirty="0"/>
              <a:t>CFL-Reachability via 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7200900" y="5048253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8277225" y="5048253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752475" y="5048253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3976688" y="5048253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1827213" y="5048253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2901950" y="5048253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5051425" y="5048253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6126163" y="5048253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 flipV="1">
            <a:off x="993775" y="5143503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 flipV="1">
            <a:off x="2068513" y="5143503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 flipV="1">
            <a:off x="3143250" y="5143503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 flipV="1">
            <a:off x="4219575" y="5143503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 flipV="1">
            <a:off x="5294313" y="5143503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V="1">
            <a:off x="6369050" y="5143503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 flipV="1">
            <a:off x="7443788" y="5143503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688975" y="5200653"/>
            <a:ext cx="390525" cy="5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/>
              <a:t>s</a:t>
            </a:r>
            <a:endParaRPr lang="en-US" altLang="en-US" sz="2400" dirty="0"/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8270875" y="5200653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t</a:t>
            </a:r>
            <a:endParaRPr lang="en-US" altLang="en-US" sz="2400"/>
          </a:p>
        </p:txBody>
      </p:sp>
      <p:sp>
        <p:nvSpPr>
          <p:cNvPr id="138340" name="Text Box 100"/>
          <p:cNvSpPr txBox="1">
            <a:spLocks noChangeArrowheads="1"/>
          </p:cNvSpPr>
          <p:nvPr/>
        </p:nvSpPr>
        <p:spPr bwMode="auto">
          <a:xfrm>
            <a:off x="1827213" y="3362688"/>
            <a:ext cx="4496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/>
              <a:t>“(a + b) </a:t>
            </a:r>
            <a:r>
              <a:rPr lang="en-US" altLang="en-US" sz="3200" dirty="0">
                <a:latin typeface="Helvetica" pitchFamily="34" charset="0"/>
              </a:rPr>
              <a:t>*</a:t>
            </a:r>
            <a:r>
              <a:rPr lang="en-US" altLang="en-US" sz="3200" dirty="0"/>
              <a:t> c”  </a:t>
            </a:r>
            <a:r>
              <a:rPr lang="en-US" altLang="en-US" sz="3200" dirty="0">
                <a:sym typeface="Symbol" pitchFamily="18" charset="2"/>
              </a:rPr>
              <a:t></a:t>
            </a:r>
            <a:r>
              <a:rPr lang="en-US" altLang="en-US" sz="3200" dirty="0"/>
              <a:t>  L(exp) ?</a:t>
            </a:r>
          </a:p>
        </p:txBody>
      </p:sp>
      <p:sp>
        <p:nvSpPr>
          <p:cNvPr id="138275" name="Text Box 35"/>
          <p:cNvSpPr txBox="1">
            <a:spLocks noChangeArrowheads="1"/>
          </p:cNvSpPr>
          <p:nvPr/>
        </p:nvSpPr>
        <p:spPr bwMode="auto">
          <a:xfrm>
            <a:off x="676425" y="1581876"/>
            <a:ext cx="8143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/>
              <a:t>exp   </a:t>
            </a:r>
            <a:r>
              <a:rPr lang="en-US" altLang="en-US" sz="3200" dirty="0">
                <a:sym typeface="Symbol" pitchFamily="18" charset="2"/>
              </a:rPr>
              <a:t></a:t>
            </a:r>
            <a:r>
              <a:rPr lang="en-US" altLang="en-US" sz="3200" dirty="0"/>
              <a:t>   id   | exp + exp | exp </a:t>
            </a:r>
            <a:r>
              <a:rPr lang="en-US" altLang="en-US" sz="3200" dirty="0">
                <a:latin typeface="Helvetica" pitchFamily="34" charset="0"/>
              </a:rPr>
              <a:t>*</a:t>
            </a:r>
            <a:r>
              <a:rPr lang="en-US" altLang="en-US" sz="3200" dirty="0"/>
              <a:t> exp | ( exp )</a:t>
            </a:r>
            <a:endParaRPr lang="en-US" altLang="en-US" sz="2400" dirty="0"/>
          </a:p>
        </p:txBody>
      </p:sp>
      <p:grpSp>
        <p:nvGrpSpPr>
          <p:cNvPr id="138342" name="Group 102"/>
          <p:cNvGrpSpPr>
            <a:grpSpLocks/>
          </p:cNvGrpSpPr>
          <p:nvPr/>
        </p:nvGrpSpPr>
        <p:grpSpPr bwMode="auto">
          <a:xfrm>
            <a:off x="1112838" y="4411660"/>
            <a:ext cx="6877050" cy="619124"/>
            <a:chOff x="704" y="2371"/>
            <a:chExt cx="4332" cy="390"/>
          </a:xfrm>
        </p:grpSpPr>
        <p:sp>
          <p:nvSpPr>
            <p:cNvPr id="138343" name="Text Box 103"/>
            <p:cNvSpPr txBox="1">
              <a:spLocks noChangeArrowheads="1"/>
            </p:cNvSpPr>
            <p:nvPr/>
          </p:nvSpPr>
          <p:spPr bwMode="auto">
            <a:xfrm>
              <a:off x="3380" y="2371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)</a:t>
              </a:r>
              <a:endParaRPr lang="en-US" altLang="en-US" sz="2400"/>
            </a:p>
          </p:txBody>
        </p:sp>
        <p:sp>
          <p:nvSpPr>
            <p:cNvPr id="138344" name="Text Box 104"/>
            <p:cNvSpPr txBox="1">
              <a:spLocks noChangeArrowheads="1"/>
            </p:cNvSpPr>
            <p:nvPr/>
          </p:nvSpPr>
          <p:spPr bwMode="auto">
            <a:xfrm>
              <a:off x="704" y="2393"/>
              <a:ext cx="2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/>
                <a:t>(</a:t>
              </a:r>
              <a:endParaRPr lang="en-US" altLang="en-US" sz="2400"/>
            </a:p>
          </p:txBody>
        </p:sp>
        <p:sp>
          <p:nvSpPr>
            <p:cNvPr id="138345" name="Text Box 105"/>
            <p:cNvSpPr txBox="1">
              <a:spLocks noChangeArrowheads="1"/>
            </p:cNvSpPr>
            <p:nvPr/>
          </p:nvSpPr>
          <p:spPr bwMode="auto">
            <a:xfrm>
              <a:off x="1370" y="239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a</a:t>
              </a:r>
              <a:endParaRPr lang="en-US" altLang="en-US" sz="2400"/>
            </a:p>
          </p:txBody>
        </p:sp>
        <p:sp>
          <p:nvSpPr>
            <p:cNvPr id="138346" name="Text Box 106"/>
            <p:cNvSpPr txBox="1">
              <a:spLocks noChangeArrowheads="1"/>
            </p:cNvSpPr>
            <p:nvPr/>
          </p:nvSpPr>
          <p:spPr bwMode="auto">
            <a:xfrm>
              <a:off x="4790" y="2393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c</a:t>
              </a:r>
              <a:endParaRPr lang="en-US" altLang="en-US" sz="2400"/>
            </a:p>
          </p:txBody>
        </p:sp>
        <p:sp>
          <p:nvSpPr>
            <p:cNvPr id="138347" name="Text Box 107"/>
            <p:cNvSpPr txBox="1">
              <a:spLocks noChangeArrowheads="1"/>
            </p:cNvSpPr>
            <p:nvPr/>
          </p:nvSpPr>
          <p:spPr bwMode="auto">
            <a:xfrm>
              <a:off x="2750" y="239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b</a:t>
              </a:r>
              <a:endParaRPr lang="en-US" altLang="en-US" sz="2400"/>
            </a:p>
          </p:txBody>
        </p:sp>
        <p:sp>
          <p:nvSpPr>
            <p:cNvPr id="138348" name="Text Box 108"/>
            <p:cNvSpPr txBox="1">
              <a:spLocks noChangeArrowheads="1"/>
            </p:cNvSpPr>
            <p:nvPr/>
          </p:nvSpPr>
          <p:spPr bwMode="auto">
            <a:xfrm>
              <a:off x="2030" y="2393"/>
              <a:ext cx="2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+</a:t>
              </a:r>
              <a:endParaRPr lang="en-US" altLang="en-US" sz="2400"/>
            </a:p>
          </p:txBody>
        </p:sp>
        <p:sp>
          <p:nvSpPr>
            <p:cNvPr id="138349" name="Text Box 109"/>
            <p:cNvSpPr txBox="1">
              <a:spLocks noChangeArrowheads="1"/>
            </p:cNvSpPr>
            <p:nvPr/>
          </p:nvSpPr>
          <p:spPr bwMode="auto">
            <a:xfrm>
              <a:off x="4046" y="2393"/>
              <a:ext cx="2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*</a:t>
              </a:r>
              <a:endParaRPr lang="en-US" altLang="en-US" sz="2400"/>
            </a:p>
          </p:txBody>
        </p:sp>
      </p:grpSp>
      <p:sp>
        <p:nvSpPr>
          <p:cNvPr id="138353" name="Line 113"/>
          <p:cNvSpPr>
            <a:spLocks noChangeShapeType="1"/>
          </p:cNvSpPr>
          <p:nvPr/>
        </p:nvSpPr>
        <p:spPr bwMode="auto">
          <a:xfrm>
            <a:off x="762000" y="5786438"/>
            <a:ext cx="7762875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407" name="Text Box 167"/>
          <p:cNvSpPr txBox="1">
            <a:spLocks noChangeArrowheads="1"/>
          </p:cNvSpPr>
          <p:nvPr/>
        </p:nvSpPr>
        <p:spPr bwMode="auto">
          <a:xfrm>
            <a:off x="7333035" y="3381267"/>
            <a:ext cx="546946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0B8297E-B6A3-4C99-832B-0AE691736EA8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kern="0" dirty="0"/>
              <a:t>Degenerate Case: CFL-Recognition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0" grpId="0" build="p" autoUpdateAnimBg="0"/>
      <p:bldP spid="138275" grpId="0" build="p" autoUpdateAnimBg="0"/>
      <p:bldP spid="138353" grpId="0" animBg="1"/>
      <p:bldP spid="138407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637" name="Group 2101"/>
          <p:cNvGrpSpPr>
            <a:grpSpLocks/>
          </p:cNvGrpSpPr>
          <p:nvPr/>
        </p:nvGrpSpPr>
        <p:grpSpPr bwMode="auto">
          <a:xfrm>
            <a:off x="1074738" y="4395792"/>
            <a:ext cx="6911975" cy="619126"/>
            <a:chOff x="677" y="2769"/>
            <a:chExt cx="4354" cy="390"/>
          </a:xfrm>
        </p:grpSpPr>
        <p:sp>
          <p:nvSpPr>
            <p:cNvPr id="451627" name="Text Box 2091"/>
            <p:cNvSpPr txBox="1">
              <a:spLocks noChangeArrowheads="1"/>
            </p:cNvSpPr>
            <p:nvPr/>
          </p:nvSpPr>
          <p:spPr bwMode="auto">
            <a:xfrm>
              <a:off x="3353" y="2769"/>
              <a:ext cx="2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*</a:t>
              </a:r>
              <a:endParaRPr lang="en-US" altLang="en-US" sz="2400"/>
            </a:p>
          </p:txBody>
        </p:sp>
        <p:sp>
          <p:nvSpPr>
            <p:cNvPr id="451628" name="Text Box 2092"/>
            <p:cNvSpPr txBox="1">
              <a:spLocks noChangeArrowheads="1"/>
            </p:cNvSpPr>
            <p:nvPr/>
          </p:nvSpPr>
          <p:spPr bwMode="auto">
            <a:xfrm>
              <a:off x="677" y="2791"/>
              <a:ext cx="2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/>
                <a:t>a</a:t>
              </a:r>
              <a:endParaRPr lang="en-US" altLang="en-US" sz="2400"/>
            </a:p>
          </p:txBody>
        </p:sp>
        <p:sp>
          <p:nvSpPr>
            <p:cNvPr id="451629" name="Text Box 2093"/>
            <p:cNvSpPr txBox="1">
              <a:spLocks noChangeArrowheads="1"/>
            </p:cNvSpPr>
            <p:nvPr/>
          </p:nvSpPr>
          <p:spPr bwMode="auto">
            <a:xfrm>
              <a:off x="1343" y="2791"/>
              <a:ext cx="2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+</a:t>
              </a:r>
              <a:endParaRPr lang="en-US" altLang="en-US" sz="2400"/>
            </a:p>
          </p:txBody>
        </p:sp>
        <p:sp>
          <p:nvSpPr>
            <p:cNvPr id="451630" name="Text Box 2094"/>
            <p:cNvSpPr txBox="1">
              <a:spLocks noChangeArrowheads="1"/>
            </p:cNvSpPr>
            <p:nvPr/>
          </p:nvSpPr>
          <p:spPr bwMode="auto">
            <a:xfrm>
              <a:off x="4763" y="2791"/>
              <a:ext cx="2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+</a:t>
              </a:r>
              <a:endParaRPr lang="en-US" altLang="en-US" sz="2400"/>
            </a:p>
          </p:txBody>
        </p:sp>
        <p:sp>
          <p:nvSpPr>
            <p:cNvPr id="451631" name="Text Box 2095"/>
            <p:cNvSpPr txBox="1">
              <a:spLocks noChangeArrowheads="1"/>
            </p:cNvSpPr>
            <p:nvPr/>
          </p:nvSpPr>
          <p:spPr bwMode="auto">
            <a:xfrm>
              <a:off x="2723" y="2791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)</a:t>
              </a:r>
              <a:endParaRPr lang="en-US" altLang="en-US" sz="2400"/>
            </a:p>
          </p:txBody>
        </p:sp>
        <p:sp>
          <p:nvSpPr>
            <p:cNvPr id="451632" name="Text Box 2096"/>
            <p:cNvSpPr txBox="1">
              <a:spLocks noChangeArrowheads="1"/>
            </p:cNvSpPr>
            <p:nvPr/>
          </p:nvSpPr>
          <p:spPr bwMode="auto">
            <a:xfrm>
              <a:off x="2003" y="2791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b</a:t>
              </a:r>
              <a:endParaRPr lang="en-US" altLang="en-US" sz="2400"/>
            </a:p>
          </p:txBody>
        </p:sp>
        <p:sp>
          <p:nvSpPr>
            <p:cNvPr id="451633" name="Text Box 2097"/>
            <p:cNvSpPr txBox="1">
              <a:spLocks noChangeArrowheads="1"/>
            </p:cNvSpPr>
            <p:nvPr/>
          </p:nvSpPr>
          <p:spPr bwMode="auto">
            <a:xfrm>
              <a:off x="4019" y="2791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c</a:t>
              </a:r>
              <a:endParaRPr lang="en-US" altLang="en-US" sz="2400"/>
            </a:p>
          </p:txBody>
        </p:sp>
      </p:grpSp>
      <p:sp>
        <p:nvSpPr>
          <p:cNvPr id="451587" name="Oval 2051"/>
          <p:cNvSpPr>
            <a:spLocks noChangeArrowheads="1"/>
          </p:cNvSpPr>
          <p:nvPr/>
        </p:nvSpPr>
        <p:spPr bwMode="auto">
          <a:xfrm>
            <a:off x="7200900" y="5048254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88" name="Oval 2052"/>
          <p:cNvSpPr>
            <a:spLocks noChangeArrowheads="1"/>
          </p:cNvSpPr>
          <p:nvPr/>
        </p:nvSpPr>
        <p:spPr bwMode="auto">
          <a:xfrm>
            <a:off x="8277225" y="5048254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89" name="Oval 2053"/>
          <p:cNvSpPr>
            <a:spLocks noChangeArrowheads="1"/>
          </p:cNvSpPr>
          <p:nvPr/>
        </p:nvSpPr>
        <p:spPr bwMode="auto">
          <a:xfrm>
            <a:off x="752475" y="5048254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0" name="Oval 2054"/>
          <p:cNvSpPr>
            <a:spLocks noChangeArrowheads="1"/>
          </p:cNvSpPr>
          <p:nvPr/>
        </p:nvSpPr>
        <p:spPr bwMode="auto">
          <a:xfrm>
            <a:off x="3976688" y="5048254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1" name="Oval 2055"/>
          <p:cNvSpPr>
            <a:spLocks noChangeArrowheads="1"/>
          </p:cNvSpPr>
          <p:nvPr/>
        </p:nvSpPr>
        <p:spPr bwMode="auto">
          <a:xfrm>
            <a:off x="1827213" y="5048254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2" name="Oval 2056"/>
          <p:cNvSpPr>
            <a:spLocks noChangeArrowheads="1"/>
          </p:cNvSpPr>
          <p:nvPr/>
        </p:nvSpPr>
        <p:spPr bwMode="auto">
          <a:xfrm>
            <a:off x="2901950" y="5048254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3" name="Oval 2057"/>
          <p:cNvSpPr>
            <a:spLocks noChangeArrowheads="1"/>
          </p:cNvSpPr>
          <p:nvPr/>
        </p:nvSpPr>
        <p:spPr bwMode="auto">
          <a:xfrm>
            <a:off x="5051425" y="5048254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4" name="Oval 2058"/>
          <p:cNvSpPr>
            <a:spLocks noChangeArrowheads="1"/>
          </p:cNvSpPr>
          <p:nvPr/>
        </p:nvSpPr>
        <p:spPr bwMode="auto">
          <a:xfrm>
            <a:off x="6126163" y="5048254"/>
            <a:ext cx="190500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5" name="Line 2059"/>
          <p:cNvSpPr>
            <a:spLocks noChangeShapeType="1"/>
          </p:cNvSpPr>
          <p:nvPr/>
        </p:nvSpPr>
        <p:spPr bwMode="auto">
          <a:xfrm flipV="1">
            <a:off x="993775" y="5143504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6" name="Line 2060"/>
          <p:cNvSpPr>
            <a:spLocks noChangeShapeType="1"/>
          </p:cNvSpPr>
          <p:nvPr/>
        </p:nvSpPr>
        <p:spPr bwMode="auto">
          <a:xfrm flipV="1">
            <a:off x="2068513" y="5143504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7" name="Line 2061"/>
          <p:cNvSpPr>
            <a:spLocks noChangeShapeType="1"/>
          </p:cNvSpPr>
          <p:nvPr/>
        </p:nvSpPr>
        <p:spPr bwMode="auto">
          <a:xfrm flipV="1">
            <a:off x="3143250" y="5143504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8" name="Line 2062"/>
          <p:cNvSpPr>
            <a:spLocks noChangeShapeType="1"/>
          </p:cNvSpPr>
          <p:nvPr/>
        </p:nvSpPr>
        <p:spPr bwMode="auto">
          <a:xfrm flipV="1">
            <a:off x="4219575" y="5143504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9" name="Line 2063"/>
          <p:cNvSpPr>
            <a:spLocks noChangeShapeType="1"/>
          </p:cNvSpPr>
          <p:nvPr/>
        </p:nvSpPr>
        <p:spPr bwMode="auto">
          <a:xfrm flipV="1">
            <a:off x="5294313" y="5143504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600" name="Line 2064"/>
          <p:cNvSpPr>
            <a:spLocks noChangeShapeType="1"/>
          </p:cNvSpPr>
          <p:nvPr/>
        </p:nvSpPr>
        <p:spPr bwMode="auto">
          <a:xfrm flipV="1">
            <a:off x="6369050" y="5143504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601" name="Line 2065"/>
          <p:cNvSpPr>
            <a:spLocks noChangeShapeType="1"/>
          </p:cNvSpPr>
          <p:nvPr/>
        </p:nvSpPr>
        <p:spPr bwMode="auto">
          <a:xfrm flipV="1">
            <a:off x="7443788" y="5143504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602" name="Text Box 2066"/>
          <p:cNvSpPr txBox="1">
            <a:spLocks noChangeArrowheads="1"/>
          </p:cNvSpPr>
          <p:nvPr/>
        </p:nvSpPr>
        <p:spPr bwMode="auto">
          <a:xfrm>
            <a:off x="688975" y="5200654"/>
            <a:ext cx="390525" cy="5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/>
              <a:t>s</a:t>
            </a:r>
            <a:endParaRPr lang="en-US" altLang="en-US" sz="2400" dirty="0"/>
          </a:p>
        </p:txBody>
      </p:sp>
      <p:sp>
        <p:nvSpPr>
          <p:cNvPr id="451603" name="Text Box 2067"/>
          <p:cNvSpPr txBox="1">
            <a:spLocks noChangeArrowheads="1"/>
          </p:cNvSpPr>
          <p:nvPr/>
        </p:nvSpPr>
        <p:spPr bwMode="auto">
          <a:xfrm>
            <a:off x="8270875" y="5200654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t</a:t>
            </a:r>
            <a:endParaRPr lang="en-US" altLang="en-US" sz="2400"/>
          </a:p>
        </p:txBody>
      </p:sp>
      <p:sp>
        <p:nvSpPr>
          <p:cNvPr id="451624" name="Text Box 2088"/>
          <p:cNvSpPr txBox="1">
            <a:spLocks noChangeArrowheads="1"/>
          </p:cNvSpPr>
          <p:nvPr/>
        </p:nvSpPr>
        <p:spPr bwMode="auto">
          <a:xfrm>
            <a:off x="2403474" y="3413125"/>
            <a:ext cx="4492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/>
              <a:t>“a + b) </a:t>
            </a:r>
            <a:r>
              <a:rPr lang="en-US" altLang="en-US" sz="3200">
                <a:latin typeface="Helvetica" pitchFamily="34" charset="0"/>
              </a:rPr>
              <a:t>*</a:t>
            </a:r>
            <a:r>
              <a:rPr lang="en-US" altLang="en-US" sz="3200"/>
              <a:t> c +” </a:t>
            </a:r>
            <a:r>
              <a:rPr lang="en-US" altLang="en-US" sz="3200">
                <a:sym typeface="Symbol" pitchFamily="18" charset="2"/>
              </a:rPr>
              <a:t></a:t>
            </a:r>
            <a:r>
              <a:rPr lang="en-US" altLang="en-US" sz="3200"/>
              <a:t> L(exp) ?</a:t>
            </a:r>
          </a:p>
        </p:txBody>
      </p:sp>
      <p:grpSp>
        <p:nvGrpSpPr>
          <p:cNvPr id="451634" name="Group 2098"/>
          <p:cNvGrpSpPr>
            <a:grpSpLocks/>
          </p:cNvGrpSpPr>
          <p:nvPr/>
        </p:nvGrpSpPr>
        <p:grpSpPr bwMode="auto">
          <a:xfrm>
            <a:off x="2790825" y="4200525"/>
            <a:ext cx="3562350" cy="1905000"/>
            <a:chOff x="1464" y="2316"/>
            <a:chExt cx="2244" cy="1200"/>
          </a:xfrm>
        </p:grpSpPr>
        <p:sp>
          <p:nvSpPr>
            <p:cNvPr id="451635" name="Line 2099"/>
            <p:cNvSpPr>
              <a:spLocks noChangeShapeType="1"/>
            </p:cNvSpPr>
            <p:nvPr/>
          </p:nvSpPr>
          <p:spPr bwMode="auto">
            <a:xfrm>
              <a:off x="1500" y="2316"/>
              <a:ext cx="2208" cy="120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36" name="Line 2100"/>
            <p:cNvSpPr>
              <a:spLocks noChangeShapeType="1"/>
            </p:cNvSpPr>
            <p:nvPr/>
          </p:nvSpPr>
          <p:spPr bwMode="auto">
            <a:xfrm flipH="1">
              <a:off x="1464" y="2364"/>
              <a:ext cx="2220" cy="1092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610" name="Text Box 2074"/>
          <p:cNvSpPr txBox="1">
            <a:spLocks noChangeArrowheads="1"/>
          </p:cNvSpPr>
          <p:nvPr/>
        </p:nvSpPr>
        <p:spPr bwMode="auto">
          <a:xfrm>
            <a:off x="422275" y="2222500"/>
            <a:ext cx="8143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exp   </a:t>
            </a:r>
            <a:r>
              <a:rPr lang="en-US" altLang="en-US" sz="3200">
                <a:sym typeface="Symbol" pitchFamily="18" charset="2"/>
              </a:rPr>
              <a:t> </a:t>
            </a:r>
            <a:r>
              <a:rPr lang="en-US" altLang="en-US" sz="3200"/>
              <a:t>  id   | exp + exp | exp </a:t>
            </a:r>
            <a:r>
              <a:rPr lang="en-US" altLang="en-US" sz="3200">
                <a:latin typeface="Helvetica" pitchFamily="34" charset="0"/>
              </a:rPr>
              <a:t>*</a:t>
            </a:r>
            <a:r>
              <a:rPr lang="en-US" altLang="en-US" sz="3200"/>
              <a:t> exp | ( exp )</a:t>
            </a:r>
            <a:endParaRPr lang="en-US" altLang="en-US" sz="240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7D853C4-704D-48EE-B241-1FE85B6C3871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kern="0" dirty="0"/>
              <a:t>Degenerate Case: CFL-Recognition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24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58" name="Text Box 1066"/>
          <p:cNvSpPr txBox="1">
            <a:spLocks noChangeArrowheads="1"/>
          </p:cNvSpPr>
          <p:nvPr/>
        </p:nvSpPr>
        <p:spPr bwMode="auto">
          <a:xfrm>
            <a:off x="4854575" y="2794329"/>
            <a:ext cx="2226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 dirty="0">
                <a:sym typeface="Math A" pitchFamily="18" charset="2"/>
              </a:rPr>
              <a:t> = “( [ ] ) [ ]”</a:t>
            </a:r>
            <a:endParaRPr lang="en-US" altLang="en-US" sz="2800" dirty="0"/>
          </a:p>
        </p:txBody>
      </p:sp>
      <p:sp>
        <p:nvSpPr>
          <p:cNvPr id="444459" name="Text Box 1067"/>
          <p:cNvSpPr txBox="1">
            <a:spLocks noChangeArrowheads="1"/>
          </p:cNvSpPr>
          <p:nvPr/>
        </p:nvSpPr>
        <p:spPr bwMode="auto">
          <a:xfrm>
            <a:off x="4854575" y="4004975"/>
            <a:ext cx="2491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 dirty="0"/>
              <a:t>Is </a:t>
            </a:r>
            <a:r>
              <a:rPr lang="en-US" altLang="en-US" sz="3200" dirty="0">
                <a:latin typeface="Symbol" pitchFamily="18" charset="2"/>
                <a:sym typeface="Math A" pitchFamily="18" charset="2"/>
              </a:rPr>
              <a:t> </a:t>
            </a:r>
            <a:r>
              <a:rPr lang="en-US" altLang="en-US" sz="3200" dirty="0">
                <a:sym typeface="Symbol" pitchFamily="18" charset="2"/>
              </a:rPr>
              <a:t></a:t>
            </a:r>
            <a:r>
              <a:rPr lang="en-US" altLang="en-US" sz="3200" dirty="0">
                <a:sym typeface="Math B" pitchFamily="2" charset="2"/>
              </a:rPr>
              <a:t> </a:t>
            </a:r>
            <a:r>
              <a:rPr lang="en-US" altLang="en-US" sz="3200" i="1" dirty="0">
                <a:sym typeface="Math B" pitchFamily="2" charset="2"/>
              </a:rPr>
              <a:t>L</a:t>
            </a:r>
            <a:r>
              <a:rPr lang="en-US" altLang="en-US" sz="3200" dirty="0">
                <a:sym typeface="Math B" pitchFamily="2" charset="2"/>
              </a:rPr>
              <a:t>(</a:t>
            </a:r>
            <a:r>
              <a:rPr lang="en-US" altLang="en-US" sz="3200" i="1" dirty="0">
                <a:sym typeface="Math B" pitchFamily="2" charset="2"/>
              </a:rPr>
              <a:t>M</a:t>
            </a:r>
            <a:r>
              <a:rPr lang="en-US" altLang="en-US" sz="3200" dirty="0">
                <a:sym typeface="Math B" pitchFamily="2" charset="2"/>
              </a:rPr>
              <a:t>)?</a:t>
            </a:r>
          </a:p>
        </p:txBody>
      </p:sp>
      <p:sp>
        <p:nvSpPr>
          <p:cNvPr id="444461" name="Text Box 1069"/>
          <p:cNvSpPr txBox="1">
            <a:spLocks noChangeArrowheads="1"/>
          </p:cNvSpPr>
          <p:nvPr/>
        </p:nvSpPr>
        <p:spPr bwMode="auto">
          <a:xfrm>
            <a:off x="1111250" y="2688205"/>
            <a:ext cx="210987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 dirty="0"/>
              <a:t>M </a:t>
            </a:r>
            <a:r>
              <a:rPr lang="en-US" altLang="en-US" sz="2800" dirty="0">
                <a:sym typeface="Symbol" pitchFamily="18" charset="2"/>
              </a:rPr>
              <a:t> M  </a:t>
            </a:r>
            <a:r>
              <a:rPr lang="en-US" altLang="en-US" sz="2800" dirty="0" err="1">
                <a:sym typeface="Symbol" pitchFamily="18" charset="2"/>
              </a:rPr>
              <a:t>M</a:t>
            </a:r>
            <a:endParaRPr lang="en-US" altLang="en-US" sz="2800" dirty="0">
              <a:sym typeface="Symbol" pitchFamily="18" charset="2"/>
            </a:endParaRPr>
          </a:p>
          <a:p>
            <a:r>
              <a:rPr lang="en-US" altLang="en-US" sz="2800" dirty="0"/>
              <a:t>      |   (  M  )</a:t>
            </a:r>
          </a:p>
          <a:p>
            <a:r>
              <a:rPr lang="en-US" altLang="en-US" sz="2800" dirty="0"/>
              <a:t>      |   [  M  ]</a:t>
            </a:r>
          </a:p>
          <a:p>
            <a:r>
              <a:rPr lang="en-US" altLang="en-US" sz="2800" dirty="0"/>
              <a:t>      |   (  )</a:t>
            </a:r>
          </a:p>
          <a:p>
            <a:r>
              <a:rPr lang="en-US" altLang="en-US" sz="2800" dirty="0"/>
              <a:t>      |    [  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0471CE-60D6-4379-BC9A-E652B2FBCFB2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kern="0" dirty="0"/>
              <a:t>CYK: Context-Free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58" grpId="0" build="p" autoUpdateAnimBg="0"/>
      <p:bldP spid="4444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0CB8CC-EA2D-4BAB-96F4-208CFE7D59D0}"/>
              </a:ext>
            </a:extLst>
          </p:cNvPr>
          <p:cNvCxnSpPr>
            <a:cxnSpLocks/>
          </p:cNvCxnSpPr>
          <p:nvPr/>
        </p:nvCxnSpPr>
        <p:spPr bwMode="auto">
          <a:xfrm>
            <a:off x="4812030" y="3954853"/>
            <a:ext cx="552450" cy="7808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EE13F74-AFE8-430D-8C76-F4B68A94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Personal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6BFE1-B65A-4519-8137-3C0D5DF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5A4B6-D99D-40EA-84BE-DF33DE8909F6}"/>
              </a:ext>
            </a:extLst>
          </p:cNvPr>
          <p:cNvSpPr txBox="1"/>
          <p:nvPr/>
        </p:nvSpPr>
        <p:spPr>
          <a:xfrm>
            <a:off x="1595994" y="32334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8885C-E4D2-4765-8696-52F0B068C392}"/>
              </a:ext>
            </a:extLst>
          </p:cNvPr>
          <p:cNvSpPr txBox="1"/>
          <p:nvPr/>
        </p:nvSpPr>
        <p:spPr>
          <a:xfrm>
            <a:off x="2837099" y="32334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B68C1-F6E9-41FA-9B65-0DAE87A9D4EE}"/>
              </a:ext>
            </a:extLst>
          </p:cNvPr>
          <p:cNvSpPr txBox="1"/>
          <p:nvPr/>
        </p:nvSpPr>
        <p:spPr>
          <a:xfrm>
            <a:off x="3816869" y="32334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29AE7-9380-4ED2-97E1-4F5F9AB4F196}"/>
              </a:ext>
            </a:extLst>
          </p:cNvPr>
          <p:cNvSpPr txBox="1"/>
          <p:nvPr/>
        </p:nvSpPr>
        <p:spPr>
          <a:xfrm>
            <a:off x="7576372" y="323348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2019-present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D56C0-53AD-4E3E-90B9-86F58995E7F3}"/>
              </a:ext>
            </a:extLst>
          </p:cNvPr>
          <p:cNvSpPr txBox="1"/>
          <p:nvPr/>
        </p:nvSpPr>
        <p:spPr>
          <a:xfrm>
            <a:off x="5004543" y="501202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2003-present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0FFDF68-7F3C-4C04-81C8-19E2724E99BF}"/>
              </a:ext>
            </a:extLst>
          </p:cNvPr>
          <p:cNvSpPr/>
          <p:nvPr/>
        </p:nvSpPr>
        <p:spPr bwMode="auto">
          <a:xfrm>
            <a:off x="5357160" y="4663440"/>
            <a:ext cx="3689872" cy="289560"/>
          </a:xfrm>
          <a:prstGeom prst="rightArrow">
            <a:avLst>
              <a:gd name="adj1" fmla="val 50000"/>
              <a:gd name="adj2" fmla="val 8157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A512B-DB9F-4E13-A5A9-DA83D3AFC5FB}"/>
              </a:ext>
            </a:extLst>
          </p:cNvPr>
          <p:cNvSpPr txBox="1"/>
          <p:nvPr/>
        </p:nvSpPr>
        <p:spPr>
          <a:xfrm>
            <a:off x="4457694" y="32334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CE3BEA-3007-4430-9926-5A7753550A56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3185912" y="3602816"/>
            <a:ext cx="1" cy="275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5A27A-08BB-450A-95BA-39CFBDA697B1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4165683" y="3602816"/>
            <a:ext cx="5" cy="247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106C90-F59F-4A3A-95D3-0A8CBF7E7F5A}"/>
              </a:ext>
            </a:extLst>
          </p:cNvPr>
          <p:cNvCxnSpPr>
            <a:cxnSpLocks/>
          </p:cNvCxnSpPr>
          <p:nvPr/>
        </p:nvCxnSpPr>
        <p:spPr bwMode="auto">
          <a:xfrm>
            <a:off x="5357160" y="4789547"/>
            <a:ext cx="0" cy="2790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3D670FDB-C75E-46A1-8E03-1EC049974B01}"/>
              </a:ext>
            </a:extLst>
          </p:cNvPr>
          <p:cNvSpPr/>
          <p:nvPr/>
        </p:nvSpPr>
        <p:spPr bwMode="auto">
          <a:xfrm>
            <a:off x="1945318" y="3733800"/>
            <a:ext cx="7099621" cy="289560"/>
          </a:xfrm>
          <a:prstGeom prst="rightArrow">
            <a:avLst>
              <a:gd name="adj1" fmla="val 50000"/>
              <a:gd name="adj2" fmla="val 8157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944F24-B7FF-417C-BF02-34E5573D4022}"/>
              </a:ext>
            </a:extLst>
          </p:cNvPr>
          <p:cNvSpPr/>
          <p:nvPr/>
        </p:nvSpPr>
        <p:spPr bwMode="auto">
          <a:xfrm>
            <a:off x="4806508" y="3804223"/>
            <a:ext cx="3133907" cy="150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ED08EB-71D8-4D6A-AD46-EBF35EBB8ABA}"/>
              </a:ext>
            </a:extLst>
          </p:cNvPr>
          <p:cNvCxnSpPr>
            <a:cxnSpLocks/>
            <a:stCxn id="16" idx="2"/>
          </p:cNvCxnSpPr>
          <p:nvPr/>
        </p:nvCxnSpPr>
        <p:spPr bwMode="auto">
          <a:xfrm>
            <a:off x="4806508" y="3602816"/>
            <a:ext cx="0" cy="352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0FA51B-B018-431C-A5F4-0D7E7503E300}"/>
              </a:ext>
            </a:extLst>
          </p:cNvPr>
          <p:cNvCxnSpPr>
            <a:cxnSpLocks/>
          </p:cNvCxnSpPr>
          <p:nvPr/>
        </p:nvCxnSpPr>
        <p:spPr bwMode="auto">
          <a:xfrm>
            <a:off x="7940415" y="3602816"/>
            <a:ext cx="0" cy="352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EB73D0-CD76-44A6-9CA6-606C5361E671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 flipH="1">
            <a:off x="1943100" y="3602816"/>
            <a:ext cx="1708" cy="3453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7899BDA-3783-4BE5-BECA-3DB61094ACF9}"/>
              </a:ext>
            </a:extLst>
          </p:cNvPr>
          <p:cNvSpPr txBox="1"/>
          <p:nvPr/>
        </p:nvSpPr>
        <p:spPr>
          <a:xfrm>
            <a:off x="2223712" y="402137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CFL-reachability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5CC3C1-9954-4409-9A16-359F7BDED6E9}"/>
              </a:ext>
            </a:extLst>
          </p:cNvPr>
          <p:cNvSpPr txBox="1"/>
          <p:nvPr/>
        </p:nvSpPr>
        <p:spPr>
          <a:xfrm>
            <a:off x="5183730" y="4309569"/>
            <a:ext cx="394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“Near neighbors” to CFL-reachability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4DC384-7F0B-4FB7-97E8-37BF6ECFA56E}"/>
              </a:ext>
            </a:extLst>
          </p:cNvPr>
          <p:cNvSpPr txBox="1"/>
          <p:nvPr/>
        </p:nvSpPr>
        <p:spPr>
          <a:xfrm rot="19339370">
            <a:off x="2821849" y="194943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Learned about CFL-reachability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A64EC2-9601-4438-BBA6-B599A562D8E4}"/>
              </a:ext>
            </a:extLst>
          </p:cNvPr>
          <p:cNvSpPr txBox="1"/>
          <p:nvPr/>
        </p:nvSpPr>
        <p:spPr>
          <a:xfrm rot="19339370">
            <a:off x="3833965" y="2185577"/>
            <a:ext cx="26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[IST 1998] survey paper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6D80D1-C84E-467C-9CFE-7F31192DC5F2}"/>
              </a:ext>
            </a:extLst>
          </p:cNvPr>
          <p:cNvSpPr txBox="1"/>
          <p:nvPr/>
        </p:nvSpPr>
        <p:spPr>
          <a:xfrm rot="19339370">
            <a:off x="1636720" y="204841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Unaware of CFL-reachability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6C437F-13B6-494A-A4A5-E28F433AF672}"/>
              </a:ext>
            </a:extLst>
          </p:cNvPr>
          <p:cNvSpPr/>
          <p:nvPr/>
        </p:nvSpPr>
        <p:spPr bwMode="auto">
          <a:xfrm>
            <a:off x="304800" y="4688963"/>
            <a:ext cx="1303512" cy="1554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A5C06-7124-43C5-A7DA-BC1F84C8D1CA}"/>
              </a:ext>
            </a:extLst>
          </p:cNvPr>
          <p:cNvSpPr txBox="1"/>
          <p:nvPr/>
        </p:nvSpPr>
        <p:spPr>
          <a:xfrm>
            <a:off x="-85924" y="501202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366EC7-D12B-4DBA-85A0-6AB170419481}"/>
              </a:ext>
            </a:extLst>
          </p:cNvPr>
          <p:cNvSpPr txBox="1"/>
          <p:nvPr/>
        </p:nvSpPr>
        <p:spPr>
          <a:xfrm>
            <a:off x="1247692" y="501202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9B41716-85D2-4EC0-B032-EF682CB6A8B3}"/>
              </a:ext>
            </a:extLst>
          </p:cNvPr>
          <p:cNvCxnSpPr>
            <a:cxnSpLocks/>
          </p:cNvCxnSpPr>
          <p:nvPr/>
        </p:nvCxnSpPr>
        <p:spPr bwMode="auto">
          <a:xfrm>
            <a:off x="305100" y="4686521"/>
            <a:ext cx="0" cy="2790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E288BDC-41EB-4608-BAF7-BF0B9D1D98C2}"/>
              </a:ext>
            </a:extLst>
          </p:cNvPr>
          <p:cNvCxnSpPr>
            <a:cxnSpLocks/>
          </p:cNvCxnSpPr>
          <p:nvPr/>
        </p:nvCxnSpPr>
        <p:spPr bwMode="auto">
          <a:xfrm>
            <a:off x="1608312" y="4688963"/>
            <a:ext cx="0" cy="2790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D36EDBB-D95D-451F-8A7B-1A9746F7F0C6}"/>
              </a:ext>
            </a:extLst>
          </p:cNvPr>
          <p:cNvSpPr txBox="1"/>
          <p:nvPr/>
        </p:nvSpPr>
        <p:spPr>
          <a:xfrm>
            <a:off x="395284" y="402863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Attribute</a:t>
            </a:r>
          </a:p>
          <a:p>
            <a:pPr algn="ctr"/>
            <a:r>
              <a:rPr lang="en-US" dirty="0"/>
              <a:t>grammars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69BE3C-C7B4-49E8-9380-52892C6AC87D}"/>
              </a:ext>
            </a:extLst>
          </p:cNvPr>
          <p:cNvCxnSpPr>
            <a:cxnSpLocks/>
          </p:cNvCxnSpPr>
          <p:nvPr/>
        </p:nvCxnSpPr>
        <p:spPr bwMode="auto">
          <a:xfrm flipV="1">
            <a:off x="1605736" y="3954853"/>
            <a:ext cx="327840" cy="7341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F26A1F3-7B31-4AF4-BB3C-27B78932EDB1}"/>
              </a:ext>
            </a:extLst>
          </p:cNvPr>
          <p:cNvSpPr txBox="1"/>
          <p:nvPr/>
        </p:nvSpPr>
        <p:spPr>
          <a:xfrm rot="19339370">
            <a:off x="4536592" y="23620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[PLDI 2000] tutorial</a:t>
            </a:r>
          </a:p>
        </p:txBody>
      </p:sp>
    </p:spTree>
    <p:extLst>
      <p:ext uri="{BB962C8B-B14F-4D97-AF65-F5344CB8AC3E}">
        <p14:creationId xmlns:p14="http://schemas.microsoft.com/office/powerpoint/2010/main" val="3550266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1111250" y="2688205"/>
            <a:ext cx="210987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 dirty="0"/>
              <a:t>M </a:t>
            </a:r>
            <a:r>
              <a:rPr lang="en-US" altLang="en-US" sz="2800" dirty="0">
                <a:sym typeface="Symbol" pitchFamily="18" charset="2"/>
              </a:rPr>
              <a:t> M  </a:t>
            </a:r>
            <a:r>
              <a:rPr lang="en-US" altLang="en-US" sz="2800" dirty="0" err="1">
                <a:sym typeface="Symbol" pitchFamily="18" charset="2"/>
              </a:rPr>
              <a:t>M</a:t>
            </a:r>
            <a:endParaRPr lang="en-US" altLang="en-US" sz="2800" dirty="0">
              <a:sym typeface="Symbol" pitchFamily="18" charset="2"/>
            </a:endParaRPr>
          </a:p>
          <a:p>
            <a:r>
              <a:rPr lang="en-US" altLang="en-US" sz="2800" dirty="0"/>
              <a:t>      |   (  M  )</a:t>
            </a:r>
          </a:p>
          <a:p>
            <a:r>
              <a:rPr lang="en-US" altLang="en-US" sz="2800" dirty="0"/>
              <a:t>      |   [  M  ]</a:t>
            </a:r>
          </a:p>
          <a:p>
            <a:r>
              <a:rPr lang="en-US" altLang="en-US" sz="2800" dirty="0"/>
              <a:t>      |   (  )</a:t>
            </a:r>
          </a:p>
          <a:p>
            <a:r>
              <a:rPr lang="en-US" altLang="en-US" sz="2800" dirty="0"/>
              <a:t>      |    [  ]</a:t>
            </a: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5043490" y="2039941"/>
            <a:ext cx="2524126" cy="354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dirty="0"/>
              <a:t>M </a:t>
            </a:r>
            <a:r>
              <a:rPr lang="en-US" altLang="en-US" sz="3200" dirty="0">
                <a:sym typeface="Symbol" pitchFamily="18" charset="2"/>
              </a:rPr>
              <a:t> M  </a:t>
            </a:r>
            <a:r>
              <a:rPr lang="en-US" altLang="en-US" sz="3200" dirty="0" err="1">
                <a:sym typeface="Symbol" pitchFamily="18" charset="2"/>
              </a:rPr>
              <a:t>M</a:t>
            </a:r>
            <a:endParaRPr lang="en-US" altLang="en-US" sz="3200" dirty="0">
              <a:sym typeface="Symbol" pitchFamily="18" charset="2"/>
            </a:endParaRPr>
          </a:p>
          <a:p>
            <a:r>
              <a:rPr lang="en-US" altLang="en-US" sz="3200" dirty="0">
                <a:sym typeface="Symbol" pitchFamily="18" charset="2"/>
              </a:rPr>
              <a:t>      |   LPM  )</a:t>
            </a:r>
          </a:p>
          <a:p>
            <a:r>
              <a:rPr lang="en-US" altLang="en-US" sz="3200" dirty="0">
                <a:sym typeface="Symbol" pitchFamily="18" charset="2"/>
              </a:rPr>
              <a:t>      |   LBM  ]</a:t>
            </a:r>
          </a:p>
          <a:p>
            <a:r>
              <a:rPr lang="en-US" altLang="en-US" sz="3200" dirty="0">
                <a:sym typeface="Symbol" pitchFamily="18" charset="2"/>
              </a:rPr>
              <a:t>      |   (  )</a:t>
            </a:r>
          </a:p>
          <a:p>
            <a:r>
              <a:rPr lang="en-US" altLang="en-US" sz="3200" dirty="0">
                <a:sym typeface="Symbol" pitchFamily="18" charset="2"/>
              </a:rPr>
              <a:t>      |   [  ]</a:t>
            </a:r>
          </a:p>
          <a:p>
            <a:r>
              <a:rPr lang="en-US" altLang="en-US" sz="3200" dirty="0">
                <a:sym typeface="Symbol" pitchFamily="18" charset="2"/>
              </a:rPr>
              <a:t>LPM  (  M</a:t>
            </a:r>
          </a:p>
          <a:p>
            <a:r>
              <a:rPr lang="en-US" altLang="en-US" sz="3200" dirty="0">
                <a:sym typeface="Symbol" pitchFamily="18" charset="2"/>
              </a:rPr>
              <a:t>LBM  [  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986252-A1E7-47E9-8FF4-ADF4E5F15EC4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kern="0" dirty="0"/>
              <a:t>CYK: Context-Free Recognition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93D73C5-5A33-41B2-B365-FE93FC5BBEBC}"/>
              </a:ext>
            </a:extLst>
          </p:cNvPr>
          <p:cNvSpPr/>
          <p:nvPr/>
        </p:nvSpPr>
        <p:spPr bwMode="auto">
          <a:xfrm>
            <a:off x="3726180" y="3573780"/>
            <a:ext cx="792480" cy="396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4" name="Text Box 1032"/>
          <p:cNvSpPr txBox="1">
            <a:spLocks noChangeArrowheads="1"/>
          </p:cNvSpPr>
          <p:nvPr/>
        </p:nvSpPr>
        <p:spPr bwMode="auto">
          <a:xfrm>
            <a:off x="419660" y="1930907"/>
            <a:ext cx="88793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 dirty="0">
                <a:sym typeface="Math A" pitchFamily="18" charset="2"/>
              </a:rPr>
              <a:t>     (            [            ]             )            [            ]    </a:t>
            </a:r>
          </a:p>
        </p:txBody>
      </p:sp>
      <p:grpSp>
        <p:nvGrpSpPr>
          <p:cNvPr id="449591" name="Group 1079"/>
          <p:cNvGrpSpPr>
            <a:grpSpLocks/>
          </p:cNvGrpSpPr>
          <p:nvPr/>
        </p:nvGrpSpPr>
        <p:grpSpPr bwMode="auto">
          <a:xfrm>
            <a:off x="736600" y="2592388"/>
            <a:ext cx="8226425" cy="4125912"/>
            <a:chOff x="464" y="1633"/>
            <a:chExt cx="5182" cy="2599"/>
          </a:xfrm>
        </p:grpSpPr>
        <p:grpSp>
          <p:nvGrpSpPr>
            <p:cNvPr id="449590" name="Group 1078"/>
            <p:cNvGrpSpPr>
              <a:grpSpLocks/>
            </p:cNvGrpSpPr>
            <p:nvPr/>
          </p:nvGrpSpPr>
          <p:grpSpPr bwMode="auto">
            <a:xfrm>
              <a:off x="464" y="1641"/>
              <a:ext cx="5182" cy="2591"/>
              <a:chOff x="464" y="1641"/>
              <a:chExt cx="5182" cy="2591"/>
            </a:xfrm>
          </p:grpSpPr>
          <p:sp>
            <p:nvSpPr>
              <p:cNvPr id="449546" name="Rectangle 1034"/>
              <p:cNvSpPr>
                <a:spLocks noChangeArrowheads="1"/>
              </p:cNvSpPr>
              <p:nvPr/>
            </p:nvSpPr>
            <p:spPr bwMode="auto">
              <a:xfrm>
                <a:off x="464" y="1641"/>
                <a:ext cx="5182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47" name="Rectangle 1035"/>
              <p:cNvSpPr>
                <a:spLocks noChangeArrowheads="1"/>
              </p:cNvSpPr>
              <p:nvPr/>
            </p:nvSpPr>
            <p:spPr bwMode="auto">
              <a:xfrm>
                <a:off x="464" y="2073"/>
                <a:ext cx="4319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48" name="Rectangle 1036"/>
              <p:cNvSpPr>
                <a:spLocks noChangeArrowheads="1"/>
              </p:cNvSpPr>
              <p:nvPr/>
            </p:nvSpPr>
            <p:spPr bwMode="auto">
              <a:xfrm>
                <a:off x="464" y="2506"/>
                <a:ext cx="3455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49" name="Rectangle 1037"/>
              <p:cNvSpPr>
                <a:spLocks noChangeArrowheads="1"/>
              </p:cNvSpPr>
              <p:nvPr/>
            </p:nvSpPr>
            <p:spPr bwMode="auto">
              <a:xfrm>
                <a:off x="464" y="2936"/>
                <a:ext cx="2591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50" name="Rectangle 1038"/>
              <p:cNvSpPr>
                <a:spLocks noChangeArrowheads="1"/>
              </p:cNvSpPr>
              <p:nvPr/>
            </p:nvSpPr>
            <p:spPr bwMode="auto">
              <a:xfrm>
                <a:off x="464" y="3368"/>
                <a:ext cx="1727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51" name="Rectangle 1039"/>
              <p:cNvSpPr>
                <a:spLocks noChangeArrowheads="1"/>
              </p:cNvSpPr>
              <p:nvPr/>
            </p:nvSpPr>
            <p:spPr bwMode="auto">
              <a:xfrm>
                <a:off x="464" y="3800"/>
                <a:ext cx="864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9555" name="Line 1043"/>
            <p:cNvSpPr>
              <a:spLocks noChangeShapeType="1"/>
            </p:cNvSpPr>
            <p:nvPr/>
          </p:nvSpPr>
          <p:spPr bwMode="auto">
            <a:xfrm flipV="1">
              <a:off x="1330" y="1642"/>
              <a:ext cx="0" cy="2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56" name="Line 1044"/>
            <p:cNvSpPr>
              <a:spLocks noChangeShapeType="1"/>
            </p:cNvSpPr>
            <p:nvPr/>
          </p:nvSpPr>
          <p:spPr bwMode="auto">
            <a:xfrm flipV="1">
              <a:off x="2193" y="1639"/>
              <a:ext cx="0" cy="17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57" name="Line 1045"/>
            <p:cNvSpPr>
              <a:spLocks noChangeShapeType="1"/>
            </p:cNvSpPr>
            <p:nvPr/>
          </p:nvSpPr>
          <p:spPr bwMode="auto">
            <a:xfrm flipV="1">
              <a:off x="3057" y="1636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58" name="Line 1046"/>
            <p:cNvSpPr>
              <a:spLocks noChangeShapeType="1"/>
            </p:cNvSpPr>
            <p:nvPr/>
          </p:nvSpPr>
          <p:spPr bwMode="auto">
            <a:xfrm flipV="1">
              <a:off x="3923" y="1633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59" name="Line 1047"/>
            <p:cNvSpPr>
              <a:spLocks noChangeShapeType="1"/>
            </p:cNvSpPr>
            <p:nvPr/>
          </p:nvSpPr>
          <p:spPr bwMode="auto">
            <a:xfrm flipV="1">
              <a:off x="4785" y="1641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9562" name="Text Box 1050"/>
          <p:cNvSpPr txBox="1">
            <a:spLocks noChangeArrowheads="1"/>
          </p:cNvSpPr>
          <p:nvPr/>
        </p:nvSpPr>
        <p:spPr bwMode="auto">
          <a:xfrm>
            <a:off x="1204913" y="3344863"/>
            <a:ext cx="519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</a:t>
            </a:r>
            <a:endParaRPr lang="en-US" altLang="en-US" sz="3200"/>
          </a:p>
        </p:txBody>
      </p:sp>
      <p:grpSp>
        <p:nvGrpSpPr>
          <p:cNvPr id="449611" name="Group 1099"/>
          <p:cNvGrpSpPr>
            <a:grpSpLocks/>
          </p:cNvGrpSpPr>
          <p:nvPr/>
        </p:nvGrpSpPr>
        <p:grpSpPr bwMode="auto">
          <a:xfrm>
            <a:off x="1206500" y="5399088"/>
            <a:ext cx="1892300" cy="579437"/>
            <a:chOff x="760" y="3401"/>
            <a:chExt cx="1192" cy="365"/>
          </a:xfrm>
        </p:grpSpPr>
        <p:sp>
          <p:nvSpPr>
            <p:cNvPr id="449563" name="Text Box 1051"/>
            <p:cNvSpPr txBox="1">
              <a:spLocks noChangeArrowheads="1"/>
            </p:cNvSpPr>
            <p:nvPr/>
          </p:nvSpPr>
          <p:spPr bwMode="auto">
            <a:xfrm>
              <a:off x="760" y="3401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64" name="Text Box 1052"/>
            <p:cNvSpPr txBox="1">
              <a:spLocks noChangeArrowheads="1"/>
            </p:cNvSpPr>
            <p:nvPr/>
          </p:nvSpPr>
          <p:spPr bwMode="auto">
            <a:xfrm>
              <a:off x="1625" y="3401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</p:grpSp>
      <p:grpSp>
        <p:nvGrpSpPr>
          <p:cNvPr id="449609" name="Group 1097"/>
          <p:cNvGrpSpPr>
            <a:grpSpLocks/>
          </p:cNvGrpSpPr>
          <p:nvPr/>
        </p:nvGrpSpPr>
        <p:grpSpPr bwMode="auto">
          <a:xfrm>
            <a:off x="2579688" y="4024313"/>
            <a:ext cx="3214687" cy="579437"/>
            <a:chOff x="1625" y="2535"/>
            <a:chExt cx="2025" cy="365"/>
          </a:xfrm>
        </p:grpSpPr>
        <p:sp>
          <p:nvSpPr>
            <p:cNvPr id="449566" name="Text Box 1054"/>
            <p:cNvSpPr txBox="1">
              <a:spLocks noChangeArrowheads="1"/>
            </p:cNvSpPr>
            <p:nvPr/>
          </p:nvSpPr>
          <p:spPr bwMode="auto">
            <a:xfrm>
              <a:off x="1625" y="2535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Symbol" pitchFamily="18" charset="2"/>
                </a:rPr>
                <a:t></a:t>
              </a:r>
              <a:endParaRPr lang="en-US" altLang="en-US" sz="3200" dirty="0"/>
            </a:p>
          </p:txBody>
        </p:sp>
        <p:sp>
          <p:nvSpPr>
            <p:cNvPr id="449568" name="Text Box 1056"/>
            <p:cNvSpPr txBox="1">
              <a:spLocks noChangeArrowheads="1"/>
            </p:cNvSpPr>
            <p:nvPr/>
          </p:nvSpPr>
          <p:spPr bwMode="auto">
            <a:xfrm>
              <a:off x="2458" y="2535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Symbol" pitchFamily="18" charset="2"/>
                </a:rPr>
                <a:t></a:t>
              </a:r>
              <a:endParaRPr lang="en-US" altLang="en-US" sz="3200" dirty="0"/>
            </a:p>
          </p:txBody>
        </p:sp>
        <p:sp>
          <p:nvSpPr>
            <p:cNvPr id="449571" name="Text Box 1059"/>
            <p:cNvSpPr txBox="1">
              <a:spLocks noChangeArrowheads="1"/>
            </p:cNvSpPr>
            <p:nvPr/>
          </p:nvSpPr>
          <p:spPr bwMode="auto">
            <a:xfrm>
              <a:off x="3323" y="2535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</p:grpSp>
      <p:grpSp>
        <p:nvGrpSpPr>
          <p:cNvPr id="449610" name="Group 1098"/>
          <p:cNvGrpSpPr>
            <a:grpSpLocks/>
          </p:cNvGrpSpPr>
          <p:nvPr/>
        </p:nvGrpSpPr>
        <p:grpSpPr bwMode="auto">
          <a:xfrm>
            <a:off x="1063625" y="4706938"/>
            <a:ext cx="3357563" cy="584200"/>
            <a:chOff x="670" y="2965"/>
            <a:chExt cx="2115" cy="368"/>
          </a:xfrm>
        </p:grpSpPr>
        <p:sp>
          <p:nvSpPr>
            <p:cNvPr id="449565" name="Text Box 1053"/>
            <p:cNvSpPr txBox="1">
              <a:spLocks noChangeArrowheads="1"/>
            </p:cNvSpPr>
            <p:nvPr/>
          </p:nvSpPr>
          <p:spPr bwMode="auto">
            <a:xfrm>
              <a:off x="1625" y="2967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69" name="Text Box 1057"/>
            <p:cNvSpPr txBox="1">
              <a:spLocks noChangeArrowheads="1"/>
            </p:cNvSpPr>
            <p:nvPr/>
          </p:nvSpPr>
          <p:spPr bwMode="auto">
            <a:xfrm>
              <a:off x="2458" y="2966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73" name="Text Box 1061"/>
            <p:cNvSpPr txBox="1">
              <a:spLocks noChangeArrowheads="1"/>
            </p:cNvSpPr>
            <p:nvPr/>
          </p:nvSpPr>
          <p:spPr bwMode="auto">
            <a:xfrm>
              <a:off x="670" y="2965"/>
              <a:ext cx="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{M}</a:t>
              </a:r>
              <a:endParaRPr lang="en-US" altLang="en-US" sz="3200"/>
            </a:p>
          </p:txBody>
        </p:sp>
      </p:grpSp>
      <p:sp>
        <p:nvSpPr>
          <p:cNvPr id="449574" name="Text Box 1062"/>
          <p:cNvSpPr txBox="1">
            <a:spLocks noChangeArrowheads="1"/>
          </p:cNvSpPr>
          <p:nvPr/>
        </p:nvSpPr>
        <p:spPr bwMode="auto">
          <a:xfrm>
            <a:off x="2439126" y="3342194"/>
            <a:ext cx="8018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{M}</a:t>
            </a:r>
            <a:endParaRPr lang="en-US" altLang="en-US" sz="3200"/>
          </a:p>
        </p:txBody>
      </p:sp>
      <p:grpSp>
        <p:nvGrpSpPr>
          <p:cNvPr id="449601" name="Group 1089"/>
          <p:cNvGrpSpPr>
            <a:grpSpLocks/>
          </p:cNvGrpSpPr>
          <p:nvPr/>
        </p:nvGrpSpPr>
        <p:grpSpPr bwMode="auto">
          <a:xfrm>
            <a:off x="3902076" y="3341688"/>
            <a:ext cx="3497263" cy="584200"/>
            <a:chOff x="2458" y="2105"/>
            <a:chExt cx="2203" cy="368"/>
          </a:xfrm>
        </p:grpSpPr>
        <p:sp>
          <p:nvSpPr>
            <p:cNvPr id="449567" name="Text Box 1055"/>
            <p:cNvSpPr txBox="1">
              <a:spLocks noChangeArrowheads="1"/>
            </p:cNvSpPr>
            <p:nvPr/>
          </p:nvSpPr>
          <p:spPr bwMode="auto">
            <a:xfrm>
              <a:off x="2458" y="2107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70" name="Text Box 1058"/>
            <p:cNvSpPr txBox="1">
              <a:spLocks noChangeArrowheads="1"/>
            </p:cNvSpPr>
            <p:nvPr/>
          </p:nvSpPr>
          <p:spPr bwMode="auto">
            <a:xfrm>
              <a:off x="3323" y="2108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75" name="Text Box 1063"/>
            <p:cNvSpPr txBox="1">
              <a:spLocks noChangeArrowheads="1"/>
            </p:cNvSpPr>
            <p:nvPr/>
          </p:nvSpPr>
          <p:spPr bwMode="auto">
            <a:xfrm>
              <a:off x="4156" y="2105"/>
              <a:ext cx="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{M}</a:t>
              </a:r>
              <a:endParaRPr lang="en-US" altLang="en-US" sz="3200"/>
            </a:p>
          </p:txBody>
        </p:sp>
      </p:grpSp>
      <p:sp>
        <p:nvSpPr>
          <p:cNvPr id="449576" name="Text Box 1064"/>
          <p:cNvSpPr txBox="1">
            <a:spLocks noChangeArrowheads="1"/>
          </p:cNvSpPr>
          <p:nvPr/>
        </p:nvSpPr>
        <p:spPr bwMode="auto">
          <a:xfrm>
            <a:off x="813482" y="4021644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 dirty="0">
                <a:sym typeface="Symbol" pitchFamily="18" charset="2"/>
              </a:rPr>
              <a:t>{LPM}</a:t>
            </a:r>
            <a:endParaRPr lang="en-US" altLang="en-US" sz="3200" dirty="0"/>
          </a:p>
        </p:txBody>
      </p:sp>
      <p:sp>
        <p:nvSpPr>
          <p:cNvPr id="449577" name="Text Box 1065"/>
          <p:cNvSpPr txBox="1">
            <a:spLocks noChangeArrowheads="1"/>
          </p:cNvSpPr>
          <p:nvPr/>
        </p:nvSpPr>
        <p:spPr bwMode="auto">
          <a:xfrm>
            <a:off x="1053924" y="2659569"/>
            <a:ext cx="8242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{ ( }</a:t>
            </a:r>
            <a:endParaRPr lang="en-US" altLang="en-US" sz="3200"/>
          </a:p>
        </p:txBody>
      </p:sp>
      <p:grpSp>
        <p:nvGrpSpPr>
          <p:cNvPr id="449589" name="Group 1077"/>
          <p:cNvGrpSpPr>
            <a:grpSpLocks/>
          </p:cNvGrpSpPr>
          <p:nvPr/>
        </p:nvGrpSpPr>
        <p:grpSpPr bwMode="auto">
          <a:xfrm>
            <a:off x="5122864" y="2659061"/>
            <a:ext cx="3565525" cy="584199"/>
            <a:chOff x="3227" y="1675"/>
            <a:chExt cx="2246" cy="368"/>
          </a:xfrm>
        </p:grpSpPr>
        <p:sp>
          <p:nvSpPr>
            <p:cNvPr id="449578" name="Text Box 1066"/>
            <p:cNvSpPr txBox="1">
              <a:spLocks noChangeArrowheads="1"/>
            </p:cNvSpPr>
            <p:nvPr/>
          </p:nvSpPr>
          <p:spPr bwMode="auto">
            <a:xfrm>
              <a:off x="4157" y="1675"/>
              <a:ext cx="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 [ }</a:t>
              </a:r>
              <a:endParaRPr lang="en-US" altLang="en-US" sz="3200"/>
            </a:p>
          </p:txBody>
        </p:sp>
        <p:sp>
          <p:nvSpPr>
            <p:cNvPr id="449579" name="Text Box 1067"/>
            <p:cNvSpPr txBox="1">
              <a:spLocks noChangeArrowheads="1"/>
            </p:cNvSpPr>
            <p:nvPr/>
          </p:nvSpPr>
          <p:spPr bwMode="auto">
            <a:xfrm>
              <a:off x="3227" y="1675"/>
              <a:ext cx="51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 ) }</a:t>
              </a:r>
              <a:endParaRPr lang="en-US" altLang="en-US" sz="3200"/>
            </a:p>
          </p:txBody>
        </p:sp>
        <p:sp>
          <p:nvSpPr>
            <p:cNvPr id="449580" name="Text Box 1068"/>
            <p:cNvSpPr txBox="1">
              <a:spLocks noChangeArrowheads="1"/>
            </p:cNvSpPr>
            <p:nvPr/>
          </p:nvSpPr>
          <p:spPr bwMode="auto">
            <a:xfrm>
              <a:off x="4968" y="1675"/>
              <a:ext cx="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 ] }</a:t>
              </a:r>
              <a:endParaRPr lang="en-US" altLang="en-US" sz="3200"/>
            </a:p>
          </p:txBody>
        </p:sp>
      </p:grpSp>
      <p:sp>
        <p:nvSpPr>
          <p:cNvPr id="449581" name="Text Box 1069"/>
          <p:cNvSpPr txBox="1">
            <a:spLocks noChangeArrowheads="1"/>
          </p:cNvSpPr>
          <p:nvPr/>
        </p:nvSpPr>
        <p:spPr bwMode="auto">
          <a:xfrm>
            <a:off x="2438333" y="2659569"/>
            <a:ext cx="80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{ [ }</a:t>
            </a:r>
            <a:endParaRPr lang="en-US" altLang="en-US" sz="3200"/>
          </a:p>
        </p:txBody>
      </p:sp>
      <p:sp>
        <p:nvSpPr>
          <p:cNvPr id="449582" name="Text Box 1070"/>
          <p:cNvSpPr txBox="1">
            <a:spLocks noChangeArrowheads="1"/>
          </p:cNvSpPr>
          <p:nvPr/>
        </p:nvSpPr>
        <p:spPr bwMode="auto">
          <a:xfrm>
            <a:off x="3760720" y="2659569"/>
            <a:ext cx="80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{ ] }</a:t>
            </a:r>
            <a:endParaRPr lang="en-US" altLang="en-US" sz="3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55767A-DA80-4DF8-8432-671AA8968BA6}"/>
              </a:ext>
            </a:extLst>
          </p:cNvPr>
          <p:cNvGrpSpPr/>
          <p:nvPr/>
        </p:nvGrpSpPr>
        <p:grpSpPr>
          <a:xfrm>
            <a:off x="822324" y="1388374"/>
            <a:ext cx="7785102" cy="444289"/>
            <a:chOff x="822324" y="1388374"/>
            <a:chExt cx="7785102" cy="444289"/>
          </a:xfrm>
        </p:grpSpPr>
        <p:sp>
          <p:nvSpPr>
            <p:cNvPr id="449561" name="Text Box 1049"/>
            <p:cNvSpPr txBox="1">
              <a:spLocks noChangeArrowheads="1"/>
            </p:cNvSpPr>
            <p:nvPr/>
          </p:nvSpPr>
          <p:spPr bwMode="auto">
            <a:xfrm>
              <a:off x="3887788" y="1388374"/>
              <a:ext cx="1616075" cy="444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3200" dirty="0"/>
                <a:t>length</a:t>
              </a:r>
              <a:endParaRPr lang="en-US" altLang="en-US" sz="1400" dirty="0"/>
            </a:p>
          </p:txBody>
        </p:sp>
        <p:sp>
          <p:nvSpPr>
            <p:cNvPr id="449583" name="Line 1071"/>
            <p:cNvSpPr>
              <a:spLocks noChangeShapeType="1"/>
            </p:cNvSpPr>
            <p:nvPr/>
          </p:nvSpPr>
          <p:spPr bwMode="auto">
            <a:xfrm>
              <a:off x="5349240" y="1609725"/>
              <a:ext cx="32581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84" name="Line 1072"/>
            <p:cNvSpPr>
              <a:spLocks noChangeShapeType="1"/>
            </p:cNvSpPr>
            <p:nvPr/>
          </p:nvSpPr>
          <p:spPr bwMode="auto">
            <a:xfrm>
              <a:off x="822324" y="1609725"/>
              <a:ext cx="3154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9587" name="Group 1075"/>
          <p:cNvGrpSpPr>
            <a:grpSpLocks/>
          </p:cNvGrpSpPr>
          <p:nvPr/>
        </p:nvGrpSpPr>
        <p:grpSpPr bwMode="auto">
          <a:xfrm>
            <a:off x="192088" y="2695575"/>
            <a:ext cx="355600" cy="3879850"/>
            <a:chOff x="121" y="1698"/>
            <a:chExt cx="224" cy="2444"/>
          </a:xfrm>
        </p:grpSpPr>
        <p:sp>
          <p:nvSpPr>
            <p:cNvPr id="449545" name="Text Box 1033"/>
            <p:cNvSpPr txBox="1">
              <a:spLocks noChangeArrowheads="1"/>
            </p:cNvSpPr>
            <p:nvPr/>
          </p:nvSpPr>
          <p:spPr bwMode="auto">
            <a:xfrm>
              <a:off x="121" y="2390"/>
              <a:ext cx="224" cy="10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2800" dirty="0"/>
                <a:t>start</a:t>
              </a:r>
              <a:endParaRPr lang="en-US" altLang="en-US" sz="1200" dirty="0"/>
            </a:p>
          </p:txBody>
        </p:sp>
        <p:sp>
          <p:nvSpPr>
            <p:cNvPr id="449585" name="Line 1073"/>
            <p:cNvSpPr>
              <a:spLocks noChangeShapeType="1"/>
            </p:cNvSpPr>
            <p:nvPr/>
          </p:nvSpPr>
          <p:spPr bwMode="auto">
            <a:xfrm rot="16200000">
              <a:off x="-138" y="3772"/>
              <a:ext cx="7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86" name="Line 1074"/>
            <p:cNvSpPr>
              <a:spLocks noChangeShapeType="1"/>
            </p:cNvSpPr>
            <p:nvPr/>
          </p:nvSpPr>
          <p:spPr bwMode="auto">
            <a:xfrm rot="5400000">
              <a:off x="-94" y="2025"/>
              <a:ext cx="6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9595" name="Group 1083"/>
          <p:cNvGrpSpPr>
            <a:grpSpLocks/>
          </p:cNvGrpSpPr>
          <p:nvPr/>
        </p:nvGrpSpPr>
        <p:grpSpPr bwMode="auto">
          <a:xfrm>
            <a:off x="1463675" y="2909888"/>
            <a:ext cx="1341438" cy="617537"/>
            <a:chOff x="922" y="1833"/>
            <a:chExt cx="845" cy="389"/>
          </a:xfrm>
        </p:grpSpPr>
        <p:sp>
          <p:nvSpPr>
            <p:cNvPr id="449593" name="Line 1081"/>
            <p:cNvSpPr>
              <a:spLocks noChangeShapeType="1"/>
            </p:cNvSpPr>
            <p:nvPr/>
          </p:nvSpPr>
          <p:spPr bwMode="auto">
            <a:xfrm>
              <a:off x="922" y="1833"/>
              <a:ext cx="0" cy="38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94" name="Line 1082"/>
            <p:cNvSpPr>
              <a:spLocks noChangeShapeType="1"/>
            </p:cNvSpPr>
            <p:nvPr/>
          </p:nvSpPr>
          <p:spPr bwMode="auto">
            <a:xfrm flipV="1">
              <a:off x="1133" y="1878"/>
              <a:ext cx="634" cy="344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9600" name="Group 1088"/>
          <p:cNvGrpSpPr>
            <a:grpSpLocks/>
          </p:cNvGrpSpPr>
          <p:nvPr/>
        </p:nvGrpSpPr>
        <p:grpSpPr bwMode="auto">
          <a:xfrm>
            <a:off x="2838450" y="2940050"/>
            <a:ext cx="3965575" cy="2913063"/>
            <a:chOff x="1788" y="1852"/>
            <a:chExt cx="2498" cy="1835"/>
          </a:xfrm>
        </p:grpSpPr>
        <p:grpSp>
          <p:nvGrpSpPr>
            <p:cNvPr id="449596" name="Group 1084"/>
            <p:cNvGrpSpPr>
              <a:grpSpLocks/>
            </p:cNvGrpSpPr>
            <p:nvPr/>
          </p:nvGrpSpPr>
          <p:grpSpPr bwMode="auto">
            <a:xfrm>
              <a:off x="1788" y="1852"/>
              <a:ext cx="845" cy="389"/>
              <a:chOff x="922" y="1833"/>
              <a:chExt cx="845" cy="389"/>
            </a:xfrm>
          </p:grpSpPr>
          <p:sp>
            <p:nvSpPr>
              <p:cNvPr id="449597" name="Line 1085"/>
              <p:cNvSpPr>
                <a:spLocks noChangeShapeType="1"/>
              </p:cNvSpPr>
              <p:nvPr/>
            </p:nvSpPr>
            <p:spPr bwMode="auto">
              <a:xfrm>
                <a:off x="922" y="1833"/>
                <a:ext cx="0" cy="389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98" name="Line 1086"/>
              <p:cNvSpPr>
                <a:spLocks noChangeShapeType="1"/>
              </p:cNvSpPr>
              <p:nvPr/>
            </p:nvSpPr>
            <p:spPr bwMode="auto">
              <a:xfrm flipV="1">
                <a:off x="1133" y="1878"/>
                <a:ext cx="634" cy="344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9599" name="Text Box 1087"/>
            <p:cNvSpPr txBox="1">
              <a:spLocks noChangeArrowheads="1"/>
            </p:cNvSpPr>
            <p:nvPr/>
          </p:nvSpPr>
          <p:spPr bwMode="auto">
            <a:xfrm>
              <a:off x="3613" y="3454"/>
              <a:ext cx="673" cy="2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altLang="en-US" dirty="0"/>
                <a:t>M </a:t>
              </a:r>
              <a:r>
                <a:rPr lang="en-US" altLang="en-US" dirty="0">
                  <a:sym typeface="Symbol" pitchFamily="18" charset="2"/>
                </a:rPr>
                <a:t> [  ]    </a:t>
              </a:r>
              <a:endParaRPr lang="en-US" altLang="en-US" dirty="0"/>
            </a:p>
          </p:txBody>
        </p:sp>
      </p:grpSp>
      <p:sp>
        <p:nvSpPr>
          <p:cNvPr id="449604" name="Line 1092"/>
          <p:cNvSpPr>
            <a:spLocks noChangeShapeType="1"/>
          </p:cNvSpPr>
          <p:nvPr/>
        </p:nvSpPr>
        <p:spPr bwMode="auto">
          <a:xfrm>
            <a:off x="1436688" y="2911475"/>
            <a:ext cx="17463" cy="1217613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05" name="Line 1093"/>
          <p:cNvSpPr>
            <a:spLocks noChangeShapeType="1"/>
          </p:cNvSpPr>
          <p:nvPr/>
        </p:nvSpPr>
        <p:spPr bwMode="auto">
          <a:xfrm flipV="1">
            <a:off x="1947863" y="3019425"/>
            <a:ext cx="2028825" cy="1109663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06" name="Text Box 1094"/>
          <p:cNvSpPr txBox="1">
            <a:spLocks noChangeArrowheads="1"/>
          </p:cNvSpPr>
          <p:nvPr/>
        </p:nvSpPr>
        <p:spPr bwMode="auto">
          <a:xfrm>
            <a:off x="5503863" y="5722938"/>
            <a:ext cx="1598613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/>
              <a:t>LPM </a:t>
            </a:r>
            <a:r>
              <a:rPr lang="en-US" altLang="en-US" dirty="0">
                <a:sym typeface="Symbol" pitchFamily="18" charset="2"/>
              </a:rPr>
              <a:t> (  M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321E8436-FBB9-4A1D-B77D-5E01B735EFA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74638"/>
                <a:ext cx="8229600" cy="620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9pPr>
              </a:lstStyle>
              <a:p>
                <a:pPr defTabSz="914400"/>
                <a:r>
                  <a:rPr lang="en-US" kern="0" dirty="0"/>
                  <a:t>Is </a:t>
                </a:r>
                <a14:m>
                  <m:oMath xmlns:m="http://schemas.openxmlformats.org/officeDocument/2006/math"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( [ ] ) [ ]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"∈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kern="0" dirty="0"/>
                  <a:t>?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321E8436-FBB9-4A1D-B77D-5E01B735E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638"/>
                <a:ext cx="8229600" cy="620712"/>
              </a:xfrm>
              <a:prstGeom prst="rect">
                <a:avLst/>
              </a:prstGeom>
              <a:blipFill>
                <a:blip r:embed="rId2"/>
                <a:stretch>
                  <a:fillRect l="-1852" t="-11765" b="-26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D693640-1D39-45F1-B518-1C909265F1D5}"/>
              </a:ext>
            </a:extLst>
          </p:cNvPr>
          <p:cNvGrpSpPr/>
          <p:nvPr/>
        </p:nvGrpSpPr>
        <p:grpSpPr>
          <a:xfrm>
            <a:off x="1182687" y="2717523"/>
            <a:ext cx="1986915" cy="1172012"/>
            <a:chOff x="1166813" y="4751269"/>
            <a:chExt cx="1986915" cy="1172012"/>
          </a:xfrm>
        </p:grpSpPr>
        <p:sp>
          <p:nvSpPr>
            <p:cNvPr id="65" name="Oval 77">
              <a:extLst>
                <a:ext uri="{FF2B5EF4-FFF2-40B4-BE49-F238E27FC236}">
                  <a16:creationId xmlns:a16="http://schemas.microsoft.com/office/drawing/2014/main" id="{0F4B3BC1-20DB-4DC9-9558-6C6AE1B7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813" y="4751269"/>
              <a:ext cx="619125" cy="519351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78">
              <a:extLst>
                <a:ext uri="{FF2B5EF4-FFF2-40B4-BE49-F238E27FC236}">
                  <a16:creationId xmlns:a16="http://schemas.microsoft.com/office/drawing/2014/main" id="{3EB06785-1A0E-4F62-929B-FB50152B1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603" y="5464493"/>
              <a:ext cx="619125" cy="458788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79">
              <a:extLst>
                <a:ext uri="{FF2B5EF4-FFF2-40B4-BE49-F238E27FC236}">
                  <a16:creationId xmlns:a16="http://schemas.microsoft.com/office/drawing/2014/main" id="{AFDBBEB8-65A1-4C53-9D37-2F5020A8A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252" y="5108732"/>
              <a:ext cx="817562" cy="458788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9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449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9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9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4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49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49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4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4" grpId="0" build="p" autoUpdateAnimBg="0"/>
      <p:bldP spid="449562" grpId="0" build="p" autoUpdateAnimBg="0"/>
      <p:bldP spid="449574" grpId="0" build="p" autoUpdateAnimBg="0"/>
      <p:bldP spid="449576" grpId="0" build="p" autoUpdateAnimBg="0"/>
      <p:bldP spid="449577" grpId="0" build="p" autoUpdateAnimBg="0"/>
      <p:bldP spid="449581" grpId="0" build="p" autoUpdateAnimBg="0"/>
      <p:bldP spid="449582" grpId="0" build="p" autoUpdateAnimBg="0"/>
      <p:bldP spid="449604" grpId="0" animBg="1"/>
      <p:bldP spid="449604" grpId="1" animBg="1"/>
      <p:bldP spid="449605" grpId="0" animBg="1"/>
      <p:bldP spid="449605" grpId="1" animBg="1"/>
      <p:bldP spid="44960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4" name="Text Box 1032"/>
          <p:cNvSpPr txBox="1">
            <a:spLocks noChangeArrowheads="1"/>
          </p:cNvSpPr>
          <p:nvPr/>
        </p:nvSpPr>
        <p:spPr bwMode="auto">
          <a:xfrm>
            <a:off x="419660" y="1930907"/>
            <a:ext cx="88793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 dirty="0">
                <a:sym typeface="Math A" pitchFamily="18" charset="2"/>
              </a:rPr>
              <a:t>     (            [            ]             )            [            ]    </a:t>
            </a:r>
          </a:p>
        </p:txBody>
      </p:sp>
      <p:grpSp>
        <p:nvGrpSpPr>
          <p:cNvPr id="449591" name="Group 1079"/>
          <p:cNvGrpSpPr>
            <a:grpSpLocks/>
          </p:cNvGrpSpPr>
          <p:nvPr/>
        </p:nvGrpSpPr>
        <p:grpSpPr bwMode="auto">
          <a:xfrm>
            <a:off x="736600" y="2592388"/>
            <a:ext cx="8226425" cy="4125912"/>
            <a:chOff x="464" y="1633"/>
            <a:chExt cx="5182" cy="2599"/>
          </a:xfrm>
        </p:grpSpPr>
        <p:grpSp>
          <p:nvGrpSpPr>
            <p:cNvPr id="449590" name="Group 1078"/>
            <p:cNvGrpSpPr>
              <a:grpSpLocks/>
            </p:cNvGrpSpPr>
            <p:nvPr/>
          </p:nvGrpSpPr>
          <p:grpSpPr bwMode="auto">
            <a:xfrm>
              <a:off x="464" y="1641"/>
              <a:ext cx="5182" cy="2591"/>
              <a:chOff x="464" y="1641"/>
              <a:chExt cx="5182" cy="2591"/>
            </a:xfrm>
          </p:grpSpPr>
          <p:sp>
            <p:nvSpPr>
              <p:cNvPr id="449546" name="Rectangle 1034"/>
              <p:cNvSpPr>
                <a:spLocks noChangeArrowheads="1"/>
              </p:cNvSpPr>
              <p:nvPr/>
            </p:nvSpPr>
            <p:spPr bwMode="auto">
              <a:xfrm>
                <a:off x="464" y="1641"/>
                <a:ext cx="5182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47" name="Rectangle 1035"/>
              <p:cNvSpPr>
                <a:spLocks noChangeArrowheads="1"/>
              </p:cNvSpPr>
              <p:nvPr/>
            </p:nvSpPr>
            <p:spPr bwMode="auto">
              <a:xfrm>
                <a:off x="464" y="2073"/>
                <a:ext cx="4319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48" name="Rectangle 1036"/>
              <p:cNvSpPr>
                <a:spLocks noChangeArrowheads="1"/>
              </p:cNvSpPr>
              <p:nvPr/>
            </p:nvSpPr>
            <p:spPr bwMode="auto">
              <a:xfrm>
                <a:off x="464" y="2506"/>
                <a:ext cx="3455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49" name="Rectangle 1037"/>
              <p:cNvSpPr>
                <a:spLocks noChangeArrowheads="1"/>
              </p:cNvSpPr>
              <p:nvPr/>
            </p:nvSpPr>
            <p:spPr bwMode="auto">
              <a:xfrm>
                <a:off x="464" y="2936"/>
                <a:ext cx="2591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50" name="Rectangle 1038"/>
              <p:cNvSpPr>
                <a:spLocks noChangeArrowheads="1"/>
              </p:cNvSpPr>
              <p:nvPr/>
            </p:nvSpPr>
            <p:spPr bwMode="auto">
              <a:xfrm>
                <a:off x="464" y="3368"/>
                <a:ext cx="1727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51" name="Rectangle 1039"/>
              <p:cNvSpPr>
                <a:spLocks noChangeArrowheads="1"/>
              </p:cNvSpPr>
              <p:nvPr/>
            </p:nvSpPr>
            <p:spPr bwMode="auto">
              <a:xfrm>
                <a:off x="464" y="3800"/>
                <a:ext cx="864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9555" name="Line 1043"/>
            <p:cNvSpPr>
              <a:spLocks noChangeShapeType="1"/>
            </p:cNvSpPr>
            <p:nvPr/>
          </p:nvSpPr>
          <p:spPr bwMode="auto">
            <a:xfrm flipV="1">
              <a:off x="1330" y="1642"/>
              <a:ext cx="0" cy="2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56" name="Line 1044"/>
            <p:cNvSpPr>
              <a:spLocks noChangeShapeType="1"/>
            </p:cNvSpPr>
            <p:nvPr/>
          </p:nvSpPr>
          <p:spPr bwMode="auto">
            <a:xfrm flipV="1">
              <a:off x="2193" y="1639"/>
              <a:ext cx="0" cy="17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57" name="Line 1045"/>
            <p:cNvSpPr>
              <a:spLocks noChangeShapeType="1"/>
            </p:cNvSpPr>
            <p:nvPr/>
          </p:nvSpPr>
          <p:spPr bwMode="auto">
            <a:xfrm flipV="1">
              <a:off x="3057" y="1636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58" name="Line 1046"/>
            <p:cNvSpPr>
              <a:spLocks noChangeShapeType="1"/>
            </p:cNvSpPr>
            <p:nvPr/>
          </p:nvSpPr>
          <p:spPr bwMode="auto">
            <a:xfrm flipV="1">
              <a:off x="3923" y="1633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59" name="Line 1047"/>
            <p:cNvSpPr>
              <a:spLocks noChangeShapeType="1"/>
            </p:cNvSpPr>
            <p:nvPr/>
          </p:nvSpPr>
          <p:spPr bwMode="auto">
            <a:xfrm flipV="1">
              <a:off x="4785" y="1641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9562" name="Text Box 1050"/>
          <p:cNvSpPr txBox="1">
            <a:spLocks noChangeArrowheads="1"/>
          </p:cNvSpPr>
          <p:nvPr/>
        </p:nvSpPr>
        <p:spPr bwMode="auto">
          <a:xfrm>
            <a:off x="1204913" y="3344863"/>
            <a:ext cx="519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</a:t>
            </a:r>
            <a:endParaRPr lang="en-US" altLang="en-US" sz="3200"/>
          </a:p>
        </p:txBody>
      </p:sp>
      <p:grpSp>
        <p:nvGrpSpPr>
          <p:cNvPr id="449611" name="Group 1099"/>
          <p:cNvGrpSpPr>
            <a:grpSpLocks/>
          </p:cNvGrpSpPr>
          <p:nvPr/>
        </p:nvGrpSpPr>
        <p:grpSpPr bwMode="auto">
          <a:xfrm>
            <a:off x="1206500" y="5399088"/>
            <a:ext cx="1892300" cy="579437"/>
            <a:chOff x="760" y="3401"/>
            <a:chExt cx="1192" cy="365"/>
          </a:xfrm>
        </p:grpSpPr>
        <p:sp>
          <p:nvSpPr>
            <p:cNvPr id="449563" name="Text Box 1051"/>
            <p:cNvSpPr txBox="1">
              <a:spLocks noChangeArrowheads="1"/>
            </p:cNvSpPr>
            <p:nvPr/>
          </p:nvSpPr>
          <p:spPr bwMode="auto">
            <a:xfrm>
              <a:off x="760" y="3401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64" name="Text Box 1052"/>
            <p:cNvSpPr txBox="1">
              <a:spLocks noChangeArrowheads="1"/>
            </p:cNvSpPr>
            <p:nvPr/>
          </p:nvSpPr>
          <p:spPr bwMode="auto">
            <a:xfrm>
              <a:off x="1625" y="3401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</p:grpSp>
      <p:grpSp>
        <p:nvGrpSpPr>
          <p:cNvPr id="449609" name="Group 1097"/>
          <p:cNvGrpSpPr>
            <a:grpSpLocks/>
          </p:cNvGrpSpPr>
          <p:nvPr/>
        </p:nvGrpSpPr>
        <p:grpSpPr bwMode="auto">
          <a:xfrm>
            <a:off x="2579688" y="4024313"/>
            <a:ext cx="3214687" cy="579437"/>
            <a:chOff x="1625" y="2535"/>
            <a:chExt cx="2025" cy="365"/>
          </a:xfrm>
        </p:grpSpPr>
        <p:sp>
          <p:nvSpPr>
            <p:cNvPr id="449566" name="Text Box 1054"/>
            <p:cNvSpPr txBox="1">
              <a:spLocks noChangeArrowheads="1"/>
            </p:cNvSpPr>
            <p:nvPr/>
          </p:nvSpPr>
          <p:spPr bwMode="auto">
            <a:xfrm>
              <a:off x="1625" y="2535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Symbol" pitchFamily="18" charset="2"/>
                </a:rPr>
                <a:t></a:t>
              </a:r>
              <a:endParaRPr lang="en-US" altLang="en-US" sz="3200" dirty="0"/>
            </a:p>
          </p:txBody>
        </p:sp>
        <p:sp>
          <p:nvSpPr>
            <p:cNvPr id="449568" name="Text Box 1056"/>
            <p:cNvSpPr txBox="1">
              <a:spLocks noChangeArrowheads="1"/>
            </p:cNvSpPr>
            <p:nvPr/>
          </p:nvSpPr>
          <p:spPr bwMode="auto">
            <a:xfrm>
              <a:off x="2458" y="2535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Symbol" pitchFamily="18" charset="2"/>
                </a:rPr>
                <a:t></a:t>
              </a:r>
              <a:endParaRPr lang="en-US" altLang="en-US" sz="3200" dirty="0"/>
            </a:p>
          </p:txBody>
        </p:sp>
        <p:sp>
          <p:nvSpPr>
            <p:cNvPr id="449571" name="Text Box 1059"/>
            <p:cNvSpPr txBox="1">
              <a:spLocks noChangeArrowheads="1"/>
            </p:cNvSpPr>
            <p:nvPr/>
          </p:nvSpPr>
          <p:spPr bwMode="auto">
            <a:xfrm>
              <a:off x="3323" y="2535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</p:grpSp>
      <p:grpSp>
        <p:nvGrpSpPr>
          <p:cNvPr id="449610" name="Group 1098"/>
          <p:cNvGrpSpPr>
            <a:grpSpLocks/>
          </p:cNvGrpSpPr>
          <p:nvPr/>
        </p:nvGrpSpPr>
        <p:grpSpPr bwMode="auto">
          <a:xfrm>
            <a:off x="1063625" y="4706938"/>
            <a:ext cx="3357563" cy="584200"/>
            <a:chOff x="670" y="2965"/>
            <a:chExt cx="2115" cy="368"/>
          </a:xfrm>
        </p:grpSpPr>
        <p:sp>
          <p:nvSpPr>
            <p:cNvPr id="449565" name="Text Box 1053"/>
            <p:cNvSpPr txBox="1">
              <a:spLocks noChangeArrowheads="1"/>
            </p:cNvSpPr>
            <p:nvPr/>
          </p:nvSpPr>
          <p:spPr bwMode="auto">
            <a:xfrm>
              <a:off x="1625" y="2967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69" name="Text Box 1057"/>
            <p:cNvSpPr txBox="1">
              <a:spLocks noChangeArrowheads="1"/>
            </p:cNvSpPr>
            <p:nvPr/>
          </p:nvSpPr>
          <p:spPr bwMode="auto">
            <a:xfrm>
              <a:off x="2458" y="2966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73" name="Text Box 1061"/>
            <p:cNvSpPr txBox="1">
              <a:spLocks noChangeArrowheads="1"/>
            </p:cNvSpPr>
            <p:nvPr/>
          </p:nvSpPr>
          <p:spPr bwMode="auto">
            <a:xfrm>
              <a:off x="670" y="2965"/>
              <a:ext cx="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{M}</a:t>
              </a:r>
              <a:endParaRPr lang="en-US" altLang="en-US" sz="3200"/>
            </a:p>
          </p:txBody>
        </p:sp>
      </p:grpSp>
      <p:sp>
        <p:nvSpPr>
          <p:cNvPr id="449574" name="Text Box 1062"/>
          <p:cNvSpPr txBox="1">
            <a:spLocks noChangeArrowheads="1"/>
          </p:cNvSpPr>
          <p:nvPr/>
        </p:nvSpPr>
        <p:spPr bwMode="auto">
          <a:xfrm>
            <a:off x="2439126" y="3342194"/>
            <a:ext cx="8018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{M}</a:t>
            </a:r>
            <a:endParaRPr lang="en-US" altLang="en-US" sz="3200"/>
          </a:p>
        </p:txBody>
      </p:sp>
      <p:grpSp>
        <p:nvGrpSpPr>
          <p:cNvPr id="449601" name="Group 1089"/>
          <p:cNvGrpSpPr>
            <a:grpSpLocks/>
          </p:cNvGrpSpPr>
          <p:nvPr/>
        </p:nvGrpSpPr>
        <p:grpSpPr bwMode="auto">
          <a:xfrm>
            <a:off x="3902076" y="3341688"/>
            <a:ext cx="3497263" cy="584200"/>
            <a:chOff x="2458" y="2105"/>
            <a:chExt cx="2203" cy="368"/>
          </a:xfrm>
        </p:grpSpPr>
        <p:sp>
          <p:nvSpPr>
            <p:cNvPr id="449567" name="Text Box 1055"/>
            <p:cNvSpPr txBox="1">
              <a:spLocks noChangeArrowheads="1"/>
            </p:cNvSpPr>
            <p:nvPr/>
          </p:nvSpPr>
          <p:spPr bwMode="auto">
            <a:xfrm>
              <a:off x="2458" y="2107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70" name="Text Box 1058"/>
            <p:cNvSpPr txBox="1">
              <a:spLocks noChangeArrowheads="1"/>
            </p:cNvSpPr>
            <p:nvPr/>
          </p:nvSpPr>
          <p:spPr bwMode="auto">
            <a:xfrm>
              <a:off x="3323" y="2108"/>
              <a:ext cx="3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</a:t>
              </a:r>
              <a:endParaRPr lang="en-US" altLang="en-US" sz="3200"/>
            </a:p>
          </p:txBody>
        </p:sp>
        <p:sp>
          <p:nvSpPr>
            <p:cNvPr id="449575" name="Text Box 1063"/>
            <p:cNvSpPr txBox="1">
              <a:spLocks noChangeArrowheads="1"/>
            </p:cNvSpPr>
            <p:nvPr/>
          </p:nvSpPr>
          <p:spPr bwMode="auto">
            <a:xfrm>
              <a:off x="4156" y="2105"/>
              <a:ext cx="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{M}</a:t>
              </a:r>
              <a:endParaRPr lang="en-US" altLang="en-US" sz="3200"/>
            </a:p>
          </p:txBody>
        </p:sp>
      </p:grpSp>
      <p:sp>
        <p:nvSpPr>
          <p:cNvPr id="449576" name="Text Box 1064"/>
          <p:cNvSpPr txBox="1">
            <a:spLocks noChangeArrowheads="1"/>
          </p:cNvSpPr>
          <p:nvPr/>
        </p:nvSpPr>
        <p:spPr bwMode="auto">
          <a:xfrm>
            <a:off x="813482" y="4021644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{LPM}</a:t>
            </a:r>
            <a:endParaRPr lang="en-US" altLang="en-US" sz="3200"/>
          </a:p>
        </p:txBody>
      </p:sp>
      <p:sp>
        <p:nvSpPr>
          <p:cNvPr id="449577" name="Text Box 1065"/>
          <p:cNvSpPr txBox="1">
            <a:spLocks noChangeArrowheads="1"/>
          </p:cNvSpPr>
          <p:nvPr/>
        </p:nvSpPr>
        <p:spPr bwMode="auto">
          <a:xfrm>
            <a:off x="1053924" y="2659569"/>
            <a:ext cx="8242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{ ( }</a:t>
            </a:r>
            <a:endParaRPr lang="en-US" altLang="en-US" sz="3200"/>
          </a:p>
        </p:txBody>
      </p:sp>
      <p:grpSp>
        <p:nvGrpSpPr>
          <p:cNvPr id="449589" name="Group 1077"/>
          <p:cNvGrpSpPr>
            <a:grpSpLocks/>
          </p:cNvGrpSpPr>
          <p:nvPr/>
        </p:nvGrpSpPr>
        <p:grpSpPr bwMode="auto">
          <a:xfrm>
            <a:off x="5122864" y="2659061"/>
            <a:ext cx="3565525" cy="584199"/>
            <a:chOff x="3227" y="1675"/>
            <a:chExt cx="2246" cy="368"/>
          </a:xfrm>
        </p:grpSpPr>
        <p:sp>
          <p:nvSpPr>
            <p:cNvPr id="449578" name="Text Box 1066"/>
            <p:cNvSpPr txBox="1">
              <a:spLocks noChangeArrowheads="1"/>
            </p:cNvSpPr>
            <p:nvPr/>
          </p:nvSpPr>
          <p:spPr bwMode="auto">
            <a:xfrm>
              <a:off x="4157" y="1675"/>
              <a:ext cx="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 [ }</a:t>
              </a:r>
              <a:endParaRPr lang="en-US" altLang="en-US" sz="3200"/>
            </a:p>
          </p:txBody>
        </p:sp>
        <p:sp>
          <p:nvSpPr>
            <p:cNvPr id="449579" name="Text Box 1067"/>
            <p:cNvSpPr txBox="1">
              <a:spLocks noChangeArrowheads="1"/>
            </p:cNvSpPr>
            <p:nvPr/>
          </p:nvSpPr>
          <p:spPr bwMode="auto">
            <a:xfrm>
              <a:off x="3227" y="1675"/>
              <a:ext cx="51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 ) }</a:t>
              </a:r>
              <a:endParaRPr lang="en-US" altLang="en-US" sz="3200"/>
            </a:p>
          </p:txBody>
        </p:sp>
        <p:sp>
          <p:nvSpPr>
            <p:cNvPr id="449580" name="Text Box 1068"/>
            <p:cNvSpPr txBox="1">
              <a:spLocks noChangeArrowheads="1"/>
            </p:cNvSpPr>
            <p:nvPr/>
          </p:nvSpPr>
          <p:spPr bwMode="auto">
            <a:xfrm>
              <a:off x="4968" y="1675"/>
              <a:ext cx="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ym typeface="Symbol" pitchFamily="18" charset="2"/>
                </a:rPr>
                <a:t>{ ] }</a:t>
              </a:r>
              <a:endParaRPr lang="en-US" altLang="en-US" sz="3200"/>
            </a:p>
          </p:txBody>
        </p:sp>
      </p:grpSp>
      <p:sp>
        <p:nvSpPr>
          <p:cNvPr id="449581" name="Text Box 1069"/>
          <p:cNvSpPr txBox="1">
            <a:spLocks noChangeArrowheads="1"/>
          </p:cNvSpPr>
          <p:nvPr/>
        </p:nvSpPr>
        <p:spPr bwMode="auto">
          <a:xfrm>
            <a:off x="2438333" y="2659569"/>
            <a:ext cx="80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{ [ }</a:t>
            </a:r>
            <a:endParaRPr lang="en-US" altLang="en-US" sz="3200"/>
          </a:p>
        </p:txBody>
      </p:sp>
      <p:sp>
        <p:nvSpPr>
          <p:cNvPr id="449582" name="Text Box 1070"/>
          <p:cNvSpPr txBox="1">
            <a:spLocks noChangeArrowheads="1"/>
          </p:cNvSpPr>
          <p:nvPr/>
        </p:nvSpPr>
        <p:spPr bwMode="auto">
          <a:xfrm>
            <a:off x="3760720" y="2659569"/>
            <a:ext cx="80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ym typeface="Symbol" pitchFamily="18" charset="2"/>
              </a:rPr>
              <a:t>{ ] }</a:t>
            </a:r>
            <a:endParaRPr lang="en-US" altLang="en-US" sz="3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55767A-DA80-4DF8-8432-671AA8968BA6}"/>
              </a:ext>
            </a:extLst>
          </p:cNvPr>
          <p:cNvGrpSpPr/>
          <p:nvPr/>
        </p:nvGrpSpPr>
        <p:grpSpPr>
          <a:xfrm>
            <a:off x="822324" y="1388374"/>
            <a:ext cx="7785102" cy="444289"/>
            <a:chOff x="822324" y="1388374"/>
            <a:chExt cx="7785102" cy="444289"/>
          </a:xfrm>
        </p:grpSpPr>
        <p:sp>
          <p:nvSpPr>
            <p:cNvPr id="449561" name="Text Box 1049"/>
            <p:cNvSpPr txBox="1">
              <a:spLocks noChangeArrowheads="1"/>
            </p:cNvSpPr>
            <p:nvPr/>
          </p:nvSpPr>
          <p:spPr bwMode="auto">
            <a:xfrm>
              <a:off x="3887788" y="1388374"/>
              <a:ext cx="1616075" cy="444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3200" dirty="0"/>
                <a:t>length</a:t>
              </a:r>
              <a:endParaRPr lang="en-US" altLang="en-US" sz="1400" dirty="0"/>
            </a:p>
          </p:txBody>
        </p:sp>
        <p:sp>
          <p:nvSpPr>
            <p:cNvPr id="449583" name="Line 1071"/>
            <p:cNvSpPr>
              <a:spLocks noChangeShapeType="1"/>
            </p:cNvSpPr>
            <p:nvPr/>
          </p:nvSpPr>
          <p:spPr bwMode="auto">
            <a:xfrm>
              <a:off x="5349240" y="1609725"/>
              <a:ext cx="32581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84" name="Line 1072"/>
            <p:cNvSpPr>
              <a:spLocks noChangeShapeType="1"/>
            </p:cNvSpPr>
            <p:nvPr/>
          </p:nvSpPr>
          <p:spPr bwMode="auto">
            <a:xfrm>
              <a:off x="822324" y="1609725"/>
              <a:ext cx="3154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9587" name="Group 1075"/>
          <p:cNvGrpSpPr>
            <a:grpSpLocks/>
          </p:cNvGrpSpPr>
          <p:nvPr/>
        </p:nvGrpSpPr>
        <p:grpSpPr bwMode="auto">
          <a:xfrm>
            <a:off x="192088" y="2695575"/>
            <a:ext cx="355600" cy="3879850"/>
            <a:chOff x="121" y="1698"/>
            <a:chExt cx="224" cy="2444"/>
          </a:xfrm>
        </p:grpSpPr>
        <p:sp>
          <p:nvSpPr>
            <p:cNvPr id="449545" name="Text Box 1033"/>
            <p:cNvSpPr txBox="1">
              <a:spLocks noChangeArrowheads="1"/>
            </p:cNvSpPr>
            <p:nvPr/>
          </p:nvSpPr>
          <p:spPr bwMode="auto">
            <a:xfrm>
              <a:off x="121" y="2390"/>
              <a:ext cx="224" cy="10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2800" dirty="0"/>
                <a:t>start</a:t>
              </a:r>
              <a:endParaRPr lang="en-US" altLang="en-US" sz="1200" dirty="0"/>
            </a:p>
          </p:txBody>
        </p:sp>
        <p:sp>
          <p:nvSpPr>
            <p:cNvPr id="449585" name="Line 1073"/>
            <p:cNvSpPr>
              <a:spLocks noChangeShapeType="1"/>
            </p:cNvSpPr>
            <p:nvPr/>
          </p:nvSpPr>
          <p:spPr bwMode="auto">
            <a:xfrm rot="16200000">
              <a:off x="-138" y="3772"/>
              <a:ext cx="7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86" name="Line 1074"/>
            <p:cNvSpPr>
              <a:spLocks noChangeShapeType="1"/>
            </p:cNvSpPr>
            <p:nvPr/>
          </p:nvSpPr>
          <p:spPr bwMode="auto">
            <a:xfrm rot="5400000">
              <a:off x="-94" y="2025"/>
              <a:ext cx="6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321E8436-FBB9-4A1D-B77D-5E01B735EFA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74638"/>
                <a:ext cx="8229600" cy="620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81E05"/>
                    </a:solidFill>
                    <a:latin typeface="Arial Black" pitchFamily="34" charset="0"/>
                  </a:defRPr>
                </a:lvl9pPr>
              </a:lstStyle>
              <a:p>
                <a:pPr defTabSz="914400"/>
                <a:r>
                  <a:rPr lang="en-US" kern="0" dirty="0"/>
                  <a:t>Is </a:t>
                </a:r>
                <a14:m>
                  <m:oMath xmlns:m="http://schemas.openxmlformats.org/officeDocument/2006/math"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( [ ] ) [ ]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"∈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kern="0" dirty="0"/>
                  <a:t>?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321E8436-FBB9-4A1D-B77D-5E01B735E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638"/>
                <a:ext cx="8229600" cy="620712"/>
              </a:xfrm>
              <a:prstGeom prst="rect">
                <a:avLst/>
              </a:prstGeom>
              <a:blipFill>
                <a:blip r:embed="rId2"/>
                <a:stretch>
                  <a:fillRect l="-1852" t="-11765" b="-26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74">
            <a:extLst>
              <a:ext uri="{FF2B5EF4-FFF2-40B4-BE49-F238E27FC236}">
                <a16:creationId xmlns:a16="http://schemas.microsoft.com/office/drawing/2014/main" id="{17FF0720-582E-4625-9932-43F62E7F249C}"/>
              </a:ext>
            </a:extLst>
          </p:cNvPr>
          <p:cNvGrpSpPr>
            <a:grpSpLocks/>
          </p:cNvGrpSpPr>
          <p:nvPr/>
        </p:nvGrpSpPr>
        <p:grpSpPr bwMode="auto">
          <a:xfrm>
            <a:off x="962344" y="2557462"/>
            <a:ext cx="7815262" cy="2209800"/>
            <a:chOff x="655" y="1606"/>
            <a:chExt cx="4923" cy="139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5" name="AutoShape 75">
              <a:extLst>
                <a:ext uri="{FF2B5EF4-FFF2-40B4-BE49-F238E27FC236}">
                  <a16:creationId xmlns:a16="http://schemas.microsoft.com/office/drawing/2014/main" id="{9E2F4B42-9E85-4C38-ABDA-6953093F28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5" y="1621"/>
              <a:ext cx="3166" cy="1377"/>
            </a:xfrm>
            <a:prstGeom prst="triangle">
              <a:avLst>
                <a:gd name="adj" fmla="val 10514"/>
              </a:avLst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AutoShape 76">
              <a:extLst>
                <a:ext uri="{FF2B5EF4-FFF2-40B4-BE49-F238E27FC236}">
                  <a16:creationId xmlns:a16="http://schemas.microsoft.com/office/drawing/2014/main" id="{D9861520-84E1-4154-A7D4-D6DBF02445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46" y="1606"/>
              <a:ext cx="1532" cy="576"/>
            </a:xfrm>
            <a:prstGeom prst="triangle">
              <a:avLst>
                <a:gd name="adj" fmla="val 23824"/>
              </a:avLst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Text Box 25">
            <a:extLst>
              <a:ext uri="{FF2B5EF4-FFF2-40B4-BE49-F238E27FC236}">
                <a16:creationId xmlns:a16="http://schemas.microsoft.com/office/drawing/2014/main" id="{BAA22829-B252-4EE2-9E02-B1E66372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51" y="6063169"/>
            <a:ext cx="8018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 dirty="0">
                <a:sym typeface="Symbol" pitchFamily="18" charset="2"/>
              </a:rPr>
              <a:t>{M}</a:t>
            </a:r>
            <a:endParaRPr lang="en-US" altLang="en-US" sz="3200" dirty="0"/>
          </a:p>
        </p:txBody>
      </p:sp>
      <p:grpSp>
        <p:nvGrpSpPr>
          <p:cNvPr id="68" name="Group 69">
            <a:extLst>
              <a:ext uri="{FF2B5EF4-FFF2-40B4-BE49-F238E27FC236}">
                <a16:creationId xmlns:a16="http://schemas.microsoft.com/office/drawing/2014/main" id="{6D3E25A8-E03E-42A5-A43B-A36B3C6A7DF7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6119813"/>
            <a:ext cx="3225800" cy="641350"/>
            <a:chOff x="589" y="3855"/>
            <a:chExt cx="2032" cy="404"/>
          </a:xfrm>
        </p:grpSpPr>
        <p:sp>
          <p:nvSpPr>
            <p:cNvPr id="69" name="Rectangle 70">
              <a:extLst>
                <a:ext uri="{FF2B5EF4-FFF2-40B4-BE49-F238E27FC236}">
                  <a16:creationId xmlns:a16="http://schemas.microsoft.com/office/drawing/2014/main" id="{0AD2739C-873E-4988-A491-9410BB63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3855"/>
              <a:ext cx="644" cy="333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71">
              <a:extLst>
                <a:ext uri="{FF2B5EF4-FFF2-40B4-BE49-F238E27FC236}">
                  <a16:creationId xmlns:a16="http://schemas.microsoft.com/office/drawing/2014/main" id="{D35C42F5-9351-4488-B21D-4A038EE1F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2" y="4033"/>
              <a:ext cx="912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72">
              <a:extLst>
                <a:ext uri="{FF2B5EF4-FFF2-40B4-BE49-F238E27FC236}">
                  <a16:creationId xmlns:a16="http://schemas.microsoft.com/office/drawing/2014/main" id="{38149461-739D-4C01-8E0B-32DD44EAC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5" y="3876"/>
              <a:ext cx="476" cy="3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/>
                <a:t>M?</a:t>
              </a:r>
              <a:endParaRPr lang="en-US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72" name="Text Box 73">
            <a:extLst>
              <a:ext uri="{FF2B5EF4-FFF2-40B4-BE49-F238E27FC236}">
                <a16:creationId xmlns:a16="http://schemas.microsoft.com/office/drawing/2014/main" id="{DDD6150B-7C11-418B-81F1-9664A83B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781" y="5820193"/>
            <a:ext cx="728083" cy="923330"/>
          </a:xfrm>
          <a:prstGeom prst="rect">
            <a:avLst/>
          </a:prstGeom>
          <a:solidFill>
            <a:schemeClr val="bg1"/>
          </a:solidFill>
          <a:ln w="44450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5400" dirty="0">
                <a:sym typeface="Wingdings" panose="05000000000000000000" pitchFamily="2" charset="2"/>
              </a:rPr>
              <a:t></a:t>
            </a:r>
            <a:endParaRPr lang="en-US" altLang="en-US" sz="5400" dirty="0"/>
          </a:p>
        </p:txBody>
      </p:sp>
      <p:sp>
        <p:nvSpPr>
          <p:cNvPr id="79" name="Line 66">
            <a:extLst>
              <a:ext uri="{FF2B5EF4-FFF2-40B4-BE49-F238E27FC236}">
                <a16:creationId xmlns:a16="http://schemas.microsoft.com/office/drawing/2014/main" id="{9A1528B0-E28B-4588-8389-E1725D8BB1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4951" y="2959100"/>
            <a:ext cx="31750" cy="3051175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67">
            <a:extLst>
              <a:ext uri="{FF2B5EF4-FFF2-40B4-BE49-F238E27FC236}">
                <a16:creationId xmlns:a16="http://schemas.microsoft.com/office/drawing/2014/main" id="{4A986B0F-B664-43D1-A2C6-BB37A0E3CB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7876" y="2979738"/>
            <a:ext cx="6173788" cy="3065463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CC25AC50-B5E9-45C5-BB73-4CFCBD2B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5892800"/>
            <a:ext cx="1365250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/>
              <a:t>M </a:t>
            </a:r>
            <a:r>
              <a:rPr lang="en-US" altLang="en-US">
                <a:sym typeface="Symbol" pitchFamily="18" charset="2"/>
              </a:rPr>
              <a:t> M  M</a:t>
            </a:r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D6CD45-6A39-4790-BFFE-E26FF324971B}"/>
              </a:ext>
            </a:extLst>
          </p:cNvPr>
          <p:cNvGrpSpPr/>
          <p:nvPr/>
        </p:nvGrpSpPr>
        <p:grpSpPr>
          <a:xfrm>
            <a:off x="1166813" y="3452813"/>
            <a:ext cx="6162675" cy="1787525"/>
            <a:chOff x="1166813" y="3452813"/>
            <a:chExt cx="6162675" cy="1787525"/>
          </a:xfrm>
        </p:grpSpPr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96B094E6-B1F7-434C-BA94-FF66E0FAF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813" y="4781550"/>
              <a:ext cx="619125" cy="4587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AFF65B37-7747-426D-87A8-F73B95053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0363" y="3452813"/>
              <a:ext cx="619125" cy="4587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2914CB74-97D8-4C83-B4BF-CAFCB7C43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3713" y="3686175"/>
              <a:ext cx="4940300" cy="123507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3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 autoUpdateAnimBg="0"/>
      <p:bldP spid="72" grpId="0" animBg="1" autoUpdateAnimBg="0"/>
      <p:bldP spid="79" grpId="0" animBg="1"/>
      <p:bldP spid="79" grpId="1" animBg="1"/>
      <p:bldP spid="80" grpId="0" animBg="1"/>
      <p:bldP spid="80" grpId="1" animBg="1"/>
      <p:bldP spid="7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00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1055687"/>
          </a:xfrm>
        </p:spPr>
        <p:txBody>
          <a:bodyPr/>
          <a:lstStyle/>
          <a:p>
            <a:r>
              <a:rPr lang="en-US" altLang="en-US" sz="4800" dirty="0">
                <a:solidFill>
                  <a:schemeClr val="bg1"/>
                </a:solidFill>
              </a:rPr>
              <a:t>CYK: Graphs vs. Tables</a:t>
            </a:r>
            <a:endParaRPr lang="en-US" altLang="en-US" sz="5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5701" name="Text Box 21"/>
              <p:cNvSpPr txBox="1">
                <a:spLocks noChangeArrowheads="1"/>
              </p:cNvSpPr>
              <p:nvPr/>
            </p:nvSpPr>
            <p:spPr bwMode="auto">
              <a:xfrm>
                <a:off x="2684463" y="1277938"/>
                <a:ext cx="340522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/>
                  <a:t>Is “</a:t>
                </a:r>
                <a:r>
                  <a:rPr lang="en-US" altLang="en-US" sz="2800" dirty="0">
                    <a:sym typeface="Math A" pitchFamily="18" charset="2"/>
                  </a:rPr>
                  <a:t>( [ ] ) [ ]”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ym typeface="Symbol" pitchFamily="18" charset="2"/>
                  </a:rPr>
                  <a:t></a:t>
                </a:r>
                <a:r>
                  <a:rPr lang="en-US" altLang="en-US" sz="2800" dirty="0">
                    <a:sym typeface="Math B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Math B" pitchFamily="2" charset="2"/>
                      </a:rPr>
                      <m:t>𝐿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Math B" pitchFamily="2" charset="2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Math B" pitchFamily="2" charset="2"/>
                      </a:rPr>
                      <m:t>𝑀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Math B" pitchFamily="2" charset="2"/>
                      </a:rPr>
                      <m:t>)</m:t>
                    </m:r>
                  </m:oMath>
                </a14:m>
                <a:r>
                  <a:rPr lang="en-US" altLang="en-US" sz="2800" dirty="0">
                    <a:sym typeface="Math B" pitchFamily="2" charset="2"/>
                  </a:rPr>
                  <a:t>?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455701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4463" y="1277938"/>
                <a:ext cx="3405228" cy="523220"/>
              </a:xfrm>
              <a:prstGeom prst="rect">
                <a:avLst/>
              </a:prstGeom>
              <a:blipFill>
                <a:blip r:embed="rId2"/>
                <a:stretch>
                  <a:fillRect l="-3578" t="-12941" r="-2683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5723" name="Group 43"/>
          <p:cNvGrpSpPr>
            <a:grpSpLocks/>
          </p:cNvGrpSpPr>
          <p:nvPr/>
        </p:nvGrpSpPr>
        <p:grpSpPr bwMode="auto">
          <a:xfrm>
            <a:off x="1063627" y="2168526"/>
            <a:ext cx="6884990" cy="1381126"/>
            <a:chOff x="670" y="1366"/>
            <a:chExt cx="4337" cy="870"/>
          </a:xfrm>
        </p:grpSpPr>
        <p:sp>
          <p:nvSpPr>
            <p:cNvPr id="455683" name="Oval 3"/>
            <p:cNvSpPr>
              <a:spLocks noChangeArrowheads="1"/>
            </p:cNvSpPr>
            <p:nvPr/>
          </p:nvSpPr>
          <p:spPr bwMode="auto">
            <a:xfrm>
              <a:off x="4850" y="1772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85" name="Oval 5"/>
            <p:cNvSpPr>
              <a:spLocks noChangeArrowheads="1"/>
            </p:cNvSpPr>
            <p:nvPr/>
          </p:nvSpPr>
          <p:spPr bwMode="auto">
            <a:xfrm>
              <a:off x="788" y="1772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86" name="Oval 6"/>
            <p:cNvSpPr>
              <a:spLocks noChangeArrowheads="1"/>
            </p:cNvSpPr>
            <p:nvPr/>
          </p:nvSpPr>
          <p:spPr bwMode="auto">
            <a:xfrm>
              <a:off x="2819" y="1772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87" name="Oval 7"/>
            <p:cNvSpPr>
              <a:spLocks noChangeArrowheads="1"/>
            </p:cNvSpPr>
            <p:nvPr/>
          </p:nvSpPr>
          <p:spPr bwMode="auto">
            <a:xfrm>
              <a:off x="1465" y="1772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88" name="Oval 8"/>
            <p:cNvSpPr>
              <a:spLocks noChangeArrowheads="1"/>
            </p:cNvSpPr>
            <p:nvPr/>
          </p:nvSpPr>
          <p:spPr bwMode="auto">
            <a:xfrm>
              <a:off x="2142" y="1772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89" name="Oval 9"/>
            <p:cNvSpPr>
              <a:spLocks noChangeArrowheads="1"/>
            </p:cNvSpPr>
            <p:nvPr/>
          </p:nvSpPr>
          <p:spPr bwMode="auto">
            <a:xfrm>
              <a:off x="3496" y="1772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0" name="Oval 10"/>
            <p:cNvSpPr>
              <a:spLocks noChangeArrowheads="1"/>
            </p:cNvSpPr>
            <p:nvPr/>
          </p:nvSpPr>
          <p:spPr bwMode="auto">
            <a:xfrm>
              <a:off x="4173" y="1772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1" name="Line 11"/>
            <p:cNvSpPr>
              <a:spLocks noChangeShapeType="1"/>
            </p:cNvSpPr>
            <p:nvPr/>
          </p:nvSpPr>
          <p:spPr bwMode="auto">
            <a:xfrm flipV="1">
              <a:off x="940" y="1832"/>
              <a:ext cx="4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2" name="Line 12"/>
            <p:cNvSpPr>
              <a:spLocks noChangeShapeType="1"/>
            </p:cNvSpPr>
            <p:nvPr/>
          </p:nvSpPr>
          <p:spPr bwMode="auto">
            <a:xfrm flipV="1">
              <a:off x="1617" y="1832"/>
              <a:ext cx="4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3" name="Line 13"/>
            <p:cNvSpPr>
              <a:spLocks noChangeShapeType="1"/>
            </p:cNvSpPr>
            <p:nvPr/>
          </p:nvSpPr>
          <p:spPr bwMode="auto">
            <a:xfrm flipV="1">
              <a:off x="2294" y="1832"/>
              <a:ext cx="4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4" name="Line 14"/>
            <p:cNvSpPr>
              <a:spLocks noChangeShapeType="1"/>
            </p:cNvSpPr>
            <p:nvPr/>
          </p:nvSpPr>
          <p:spPr bwMode="auto">
            <a:xfrm flipV="1">
              <a:off x="2972" y="1832"/>
              <a:ext cx="4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5" name="Line 15"/>
            <p:cNvSpPr>
              <a:spLocks noChangeShapeType="1"/>
            </p:cNvSpPr>
            <p:nvPr/>
          </p:nvSpPr>
          <p:spPr bwMode="auto">
            <a:xfrm flipV="1">
              <a:off x="3649" y="1832"/>
              <a:ext cx="4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6" name="Line 16"/>
            <p:cNvSpPr>
              <a:spLocks noChangeShapeType="1"/>
            </p:cNvSpPr>
            <p:nvPr/>
          </p:nvSpPr>
          <p:spPr bwMode="auto">
            <a:xfrm flipV="1">
              <a:off x="4326" y="1832"/>
              <a:ext cx="4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8" name="Text Box 18"/>
            <p:cNvSpPr txBox="1">
              <a:spLocks noChangeArrowheads="1"/>
            </p:cNvSpPr>
            <p:nvPr/>
          </p:nvSpPr>
          <p:spPr bwMode="auto">
            <a:xfrm>
              <a:off x="670" y="1868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s</a:t>
              </a:r>
              <a:endParaRPr lang="en-US" altLang="en-US" sz="2400" dirty="0"/>
            </a:p>
          </p:txBody>
        </p:sp>
        <p:sp>
          <p:nvSpPr>
            <p:cNvPr id="455699" name="Text Box 19"/>
            <p:cNvSpPr txBox="1">
              <a:spLocks noChangeArrowheads="1"/>
            </p:cNvSpPr>
            <p:nvPr/>
          </p:nvSpPr>
          <p:spPr bwMode="auto">
            <a:xfrm>
              <a:off x="4820" y="1868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t</a:t>
              </a:r>
              <a:endParaRPr lang="en-US" altLang="en-US" sz="2400"/>
            </a:p>
          </p:txBody>
        </p:sp>
        <p:sp>
          <p:nvSpPr>
            <p:cNvPr id="455714" name="Text Box 34"/>
            <p:cNvSpPr txBox="1">
              <a:spLocks noChangeArrowheads="1"/>
            </p:cNvSpPr>
            <p:nvPr/>
          </p:nvSpPr>
          <p:spPr bwMode="auto">
            <a:xfrm>
              <a:off x="871" y="1366"/>
              <a:ext cx="39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Math A" pitchFamily="18" charset="2"/>
                </a:rPr>
                <a:t> (         [         ]          )         [         ]</a:t>
              </a:r>
            </a:p>
          </p:txBody>
        </p:sp>
      </p:grpSp>
      <p:sp>
        <p:nvSpPr>
          <p:cNvPr id="455717" name="Text Box 37"/>
          <p:cNvSpPr txBox="1">
            <a:spLocks noChangeArrowheads="1"/>
          </p:cNvSpPr>
          <p:nvPr/>
        </p:nvSpPr>
        <p:spPr bwMode="auto">
          <a:xfrm>
            <a:off x="225425" y="5459342"/>
            <a:ext cx="53062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dirty="0"/>
              <a:t>M </a:t>
            </a:r>
            <a:r>
              <a:rPr lang="en-US" altLang="en-US" sz="2400" dirty="0">
                <a:sym typeface="Symbol" pitchFamily="18" charset="2"/>
              </a:rPr>
              <a:t> M  </a:t>
            </a:r>
            <a:r>
              <a:rPr lang="en-US" altLang="en-US" sz="2400" dirty="0" err="1">
                <a:sym typeface="Symbol" pitchFamily="18" charset="2"/>
              </a:rPr>
              <a:t>M</a:t>
            </a:r>
            <a:r>
              <a:rPr lang="en-US" altLang="en-US" sz="2400" dirty="0">
                <a:sym typeface="Symbol" pitchFamily="18" charset="2"/>
              </a:rPr>
              <a:t> | LPM  ) | LBM  ]  | (  ) | [  ]</a:t>
            </a:r>
          </a:p>
          <a:p>
            <a:r>
              <a:rPr lang="en-US" altLang="en-US" sz="2400" dirty="0">
                <a:sym typeface="Symbol" pitchFamily="18" charset="2"/>
              </a:rPr>
              <a:t>LPM  (  M              LBM  [  M</a:t>
            </a:r>
          </a:p>
        </p:txBody>
      </p:sp>
      <p:grpSp>
        <p:nvGrpSpPr>
          <p:cNvPr id="455726" name="Group 46"/>
          <p:cNvGrpSpPr>
            <a:grpSpLocks/>
          </p:cNvGrpSpPr>
          <p:nvPr/>
        </p:nvGrpSpPr>
        <p:grpSpPr bwMode="auto">
          <a:xfrm>
            <a:off x="2533650" y="3009900"/>
            <a:ext cx="1933575" cy="800100"/>
            <a:chOff x="1596" y="1896"/>
            <a:chExt cx="1218" cy="504"/>
          </a:xfrm>
        </p:grpSpPr>
        <p:sp>
          <p:nvSpPr>
            <p:cNvPr id="455722" name="Freeform 42"/>
            <p:cNvSpPr>
              <a:spLocks/>
            </p:cNvSpPr>
            <p:nvPr/>
          </p:nvSpPr>
          <p:spPr bwMode="auto">
            <a:xfrm>
              <a:off x="1596" y="1896"/>
              <a:ext cx="1218" cy="172"/>
            </a:xfrm>
            <a:custGeom>
              <a:avLst/>
              <a:gdLst>
                <a:gd name="T0" fmla="*/ 0 w 1218"/>
                <a:gd name="T1" fmla="*/ 0 h 172"/>
                <a:gd name="T2" fmla="*/ 222 w 1218"/>
                <a:gd name="T3" fmla="*/ 108 h 172"/>
                <a:gd name="T4" fmla="*/ 450 w 1218"/>
                <a:gd name="T5" fmla="*/ 156 h 172"/>
                <a:gd name="T6" fmla="*/ 672 w 1218"/>
                <a:gd name="T7" fmla="*/ 168 h 172"/>
                <a:gd name="T8" fmla="*/ 882 w 1218"/>
                <a:gd name="T9" fmla="*/ 132 h 172"/>
                <a:gd name="T10" fmla="*/ 1110 w 1218"/>
                <a:gd name="T11" fmla="*/ 78 h 172"/>
                <a:gd name="T12" fmla="*/ 1218 w 1218"/>
                <a:gd name="T13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8" h="172">
                  <a:moveTo>
                    <a:pt x="0" y="0"/>
                  </a:moveTo>
                  <a:cubicBezTo>
                    <a:pt x="37" y="18"/>
                    <a:pt x="147" y="82"/>
                    <a:pt x="222" y="108"/>
                  </a:cubicBezTo>
                  <a:cubicBezTo>
                    <a:pt x="297" y="134"/>
                    <a:pt x="375" y="146"/>
                    <a:pt x="450" y="156"/>
                  </a:cubicBezTo>
                  <a:cubicBezTo>
                    <a:pt x="525" y="166"/>
                    <a:pt x="600" y="172"/>
                    <a:pt x="672" y="168"/>
                  </a:cubicBezTo>
                  <a:cubicBezTo>
                    <a:pt x="744" y="164"/>
                    <a:pt x="809" y="147"/>
                    <a:pt x="882" y="132"/>
                  </a:cubicBezTo>
                  <a:cubicBezTo>
                    <a:pt x="955" y="117"/>
                    <a:pt x="1054" y="98"/>
                    <a:pt x="1110" y="78"/>
                  </a:cubicBezTo>
                  <a:cubicBezTo>
                    <a:pt x="1166" y="58"/>
                    <a:pt x="1196" y="26"/>
                    <a:pt x="1218" y="12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5724" name="Text Box 44"/>
            <p:cNvSpPr txBox="1">
              <a:spLocks noChangeArrowheads="1"/>
            </p:cNvSpPr>
            <p:nvPr/>
          </p:nvSpPr>
          <p:spPr bwMode="auto">
            <a:xfrm>
              <a:off x="2022" y="2035"/>
              <a:ext cx="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3200">
                  <a:sym typeface="Symbol" pitchFamily="18" charset="2"/>
                </a:rPr>
                <a:t>M</a:t>
              </a:r>
            </a:p>
          </p:txBody>
        </p:sp>
      </p:grpSp>
      <p:grpSp>
        <p:nvGrpSpPr>
          <p:cNvPr id="455727" name="Group 47"/>
          <p:cNvGrpSpPr>
            <a:grpSpLocks/>
          </p:cNvGrpSpPr>
          <p:nvPr/>
        </p:nvGrpSpPr>
        <p:grpSpPr bwMode="auto">
          <a:xfrm>
            <a:off x="5759450" y="3022600"/>
            <a:ext cx="1933575" cy="800100"/>
            <a:chOff x="1596" y="1896"/>
            <a:chExt cx="1218" cy="504"/>
          </a:xfrm>
        </p:grpSpPr>
        <p:sp>
          <p:nvSpPr>
            <p:cNvPr id="455728" name="Freeform 48"/>
            <p:cNvSpPr>
              <a:spLocks/>
            </p:cNvSpPr>
            <p:nvPr/>
          </p:nvSpPr>
          <p:spPr bwMode="auto">
            <a:xfrm>
              <a:off x="1596" y="1896"/>
              <a:ext cx="1218" cy="172"/>
            </a:xfrm>
            <a:custGeom>
              <a:avLst/>
              <a:gdLst>
                <a:gd name="T0" fmla="*/ 0 w 1218"/>
                <a:gd name="T1" fmla="*/ 0 h 172"/>
                <a:gd name="T2" fmla="*/ 222 w 1218"/>
                <a:gd name="T3" fmla="*/ 108 h 172"/>
                <a:gd name="T4" fmla="*/ 450 w 1218"/>
                <a:gd name="T5" fmla="*/ 156 h 172"/>
                <a:gd name="T6" fmla="*/ 672 w 1218"/>
                <a:gd name="T7" fmla="*/ 168 h 172"/>
                <a:gd name="T8" fmla="*/ 882 w 1218"/>
                <a:gd name="T9" fmla="*/ 132 h 172"/>
                <a:gd name="T10" fmla="*/ 1110 w 1218"/>
                <a:gd name="T11" fmla="*/ 78 h 172"/>
                <a:gd name="T12" fmla="*/ 1218 w 1218"/>
                <a:gd name="T13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8" h="172">
                  <a:moveTo>
                    <a:pt x="0" y="0"/>
                  </a:moveTo>
                  <a:cubicBezTo>
                    <a:pt x="37" y="18"/>
                    <a:pt x="147" y="82"/>
                    <a:pt x="222" y="108"/>
                  </a:cubicBezTo>
                  <a:cubicBezTo>
                    <a:pt x="297" y="134"/>
                    <a:pt x="375" y="146"/>
                    <a:pt x="450" y="156"/>
                  </a:cubicBezTo>
                  <a:cubicBezTo>
                    <a:pt x="525" y="166"/>
                    <a:pt x="600" y="172"/>
                    <a:pt x="672" y="168"/>
                  </a:cubicBezTo>
                  <a:cubicBezTo>
                    <a:pt x="744" y="164"/>
                    <a:pt x="809" y="147"/>
                    <a:pt x="882" y="132"/>
                  </a:cubicBezTo>
                  <a:cubicBezTo>
                    <a:pt x="955" y="117"/>
                    <a:pt x="1054" y="98"/>
                    <a:pt x="1110" y="78"/>
                  </a:cubicBezTo>
                  <a:cubicBezTo>
                    <a:pt x="1166" y="58"/>
                    <a:pt x="1196" y="26"/>
                    <a:pt x="1218" y="12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5729" name="Text Box 49"/>
            <p:cNvSpPr txBox="1">
              <a:spLocks noChangeArrowheads="1"/>
            </p:cNvSpPr>
            <p:nvPr/>
          </p:nvSpPr>
          <p:spPr bwMode="auto">
            <a:xfrm>
              <a:off x="2022" y="2035"/>
              <a:ext cx="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3200">
                  <a:sym typeface="Symbol" pitchFamily="18" charset="2"/>
                </a:rPr>
                <a:t>M</a:t>
              </a:r>
            </a:p>
          </p:txBody>
        </p:sp>
      </p:grpSp>
      <p:grpSp>
        <p:nvGrpSpPr>
          <p:cNvPr id="455733" name="Group 53"/>
          <p:cNvGrpSpPr>
            <a:grpSpLocks/>
          </p:cNvGrpSpPr>
          <p:nvPr/>
        </p:nvGrpSpPr>
        <p:grpSpPr bwMode="auto">
          <a:xfrm>
            <a:off x="1438275" y="3048000"/>
            <a:ext cx="3057525" cy="1404938"/>
            <a:chOff x="906" y="1920"/>
            <a:chExt cx="1926" cy="885"/>
          </a:xfrm>
        </p:grpSpPr>
        <p:sp>
          <p:nvSpPr>
            <p:cNvPr id="455731" name="Freeform 51"/>
            <p:cNvSpPr>
              <a:spLocks/>
            </p:cNvSpPr>
            <p:nvPr/>
          </p:nvSpPr>
          <p:spPr bwMode="auto">
            <a:xfrm>
              <a:off x="906" y="1920"/>
              <a:ext cx="1926" cy="555"/>
            </a:xfrm>
            <a:custGeom>
              <a:avLst/>
              <a:gdLst>
                <a:gd name="T0" fmla="*/ 0 w 1926"/>
                <a:gd name="T1" fmla="*/ 0 h 555"/>
                <a:gd name="T2" fmla="*/ 240 w 1926"/>
                <a:gd name="T3" fmla="*/ 234 h 555"/>
                <a:gd name="T4" fmla="*/ 558 w 1926"/>
                <a:gd name="T5" fmla="*/ 438 h 555"/>
                <a:gd name="T6" fmla="*/ 918 w 1926"/>
                <a:gd name="T7" fmla="*/ 534 h 555"/>
                <a:gd name="T8" fmla="*/ 1350 w 1926"/>
                <a:gd name="T9" fmla="*/ 528 h 555"/>
                <a:gd name="T10" fmla="*/ 1644 w 1926"/>
                <a:gd name="T11" fmla="*/ 372 h 555"/>
                <a:gd name="T12" fmla="*/ 1842 w 1926"/>
                <a:gd name="T13" fmla="*/ 174 h 555"/>
                <a:gd name="T14" fmla="*/ 1926 w 1926"/>
                <a:gd name="T15" fmla="*/ 3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6" h="555">
                  <a:moveTo>
                    <a:pt x="0" y="0"/>
                  </a:moveTo>
                  <a:cubicBezTo>
                    <a:pt x="40" y="39"/>
                    <a:pt x="147" y="161"/>
                    <a:pt x="240" y="234"/>
                  </a:cubicBezTo>
                  <a:cubicBezTo>
                    <a:pt x="333" y="307"/>
                    <a:pt x="445" y="388"/>
                    <a:pt x="558" y="438"/>
                  </a:cubicBezTo>
                  <a:cubicBezTo>
                    <a:pt x="671" y="488"/>
                    <a:pt x="786" y="519"/>
                    <a:pt x="918" y="534"/>
                  </a:cubicBezTo>
                  <a:cubicBezTo>
                    <a:pt x="1050" y="549"/>
                    <a:pt x="1229" y="555"/>
                    <a:pt x="1350" y="528"/>
                  </a:cubicBezTo>
                  <a:cubicBezTo>
                    <a:pt x="1471" y="501"/>
                    <a:pt x="1562" y="431"/>
                    <a:pt x="1644" y="372"/>
                  </a:cubicBezTo>
                  <a:cubicBezTo>
                    <a:pt x="1726" y="313"/>
                    <a:pt x="1795" y="230"/>
                    <a:pt x="1842" y="174"/>
                  </a:cubicBezTo>
                  <a:cubicBezTo>
                    <a:pt x="1889" y="118"/>
                    <a:pt x="1908" y="65"/>
                    <a:pt x="1926" y="36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5732" name="Text Box 52"/>
            <p:cNvSpPr txBox="1">
              <a:spLocks noChangeArrowheads="1"/>
            </p:cNvSpPr>
            <p:nvPr/>
          </p:nvSpPr>
          <p:spPr bwMode="auto">
            <a:xfrm>
              <a:off x="1650" y="2440"/>
              <a:ext cx="6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3200">
                  <a:sym typeface="Symbol" pitchFamily="18" charset="2"/>
                </a:rPr>
                <a:t>LPM</a:t>
              </a:r>
            </a:p>
          </p:txBody>
        </p:sp>
      </p:grpSp>
      <p:grpSp>
        <p:nvGrpSpPr>
          <p:cNvPr id="455737" name="Group 57"/>
          <p:cNvGrpSpPr>
            <a:grpSpLocks/>
          </p:cNvGrpSpPr>
          <p:nvPr/>
        </p:nvGrpSpPr>
        <p:grpSpPr bwMode="auto">
          <a:xfrm>
            <a:off x="1397000" y="3051175"/>
            <a:ext cx="4178300" cy="1725613"/>
            <a:chOff x="880" y="1922"/>
            <a:chExt cx="2632" cy="1087"/>
          </a:xfrm>
        </p:grpSpPr>
        <p:sp>
          <p:nvSpPr>
            <p:cNvPr id="455735" name="Freeform 55"/>
            <p:cNvSpPr>
              <a:spLocks/>
            </p:cNvSpPr>
            <p:nvPr/>
          </p:nvSpPr>
          <p:spPr bwMode="auto">
            <a:xfrm>
              <a:off x="880" y="1922"/>
              <a:ext cx="2632" cy="985"/>
            </a:xfrm>
            <a:custGeom>
              <a:avLst/>
              <a:gdLst>
                <a:gd name="T0" fmla="*/ 0 w 2632"/>
                <a:gd name="T1" fmla="*/ 38 h 985"/>
                <a:gd name="T2" fmla="*/ 176 w 2632"/>
                <a:gd name="T3" fmla="*/ 334 h 985"/>
                <a:gd name="T4" fmla="*/ 504 w 2632"/>
                <a:gd name="T5" fmla="*/ 734 h 985"/>
                <a:gd name="T6" fmla="*/ 912 w 2632"/>
                <a:gd name="T7" fmla="*/ 950 h 985"/>
                <a:gd name="T8" fmla="*/ 1560 w 2632"/>
                <a:gd name="T9" fmla="*/ 942 h 985"/>
                <a:gd name="T10" fmla="*/ 2112 w 2632"/>
                <a:gd name="T11" fmla="*/ 694 h 985"/>
                <a:gd name="T12" fmla="*/ 2409 w 2632"/>
                <a:gd name="T13" fmla="*/ 367 h 985"/>
                <a:gd name="T14" fmla="*/ 2632 w 2632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2" h="985">
                  <a:moveTo>
                    <a:pt x="0" y="38"/>
                  </a:moveTo>
                  <a:cubicBezTo>
                    <a:pt x="29" y="87"/>
                    <a:pt x="92" y="218"/>
                    <a:pt x="176" y="334"/>
                  </a:cubicBezTo>
                  <a:cubicBezTo>
                    <a:pt x="260" y="450"/>
                    <a:pt x="381" y="631"/>
                    <a:pt x="504" y="734"/>
                  </a:cubicBezTo>
                  <a:cubicBezTo>
                    <a:pt x="627" y="837"/>
                    <a:pt x="736" y="915"/>
                    <a:pt x="912" y="950"/>
                  </a:cubicBezTo>
                  <a:cubicBezTo>
                    <a:pt x="1088" y="985"/>
                    <a:pt x="1360" y="985"/>
                    <a:pt x="1560" y="942"/>
                  </a:cubicBezTo>
                  <a:cubicBezTo>
                    <a:pt x="1760" y="899"/>
                    <a:pt x="1971" y="790"/>
                    <a:pt x="2112" y="694"/>
                  </a:cubicBezTo>
                  <a:cubicBezTo>
                    <a:pt x="2253" y="598"/>
                    <a:pt x="2322" y="483"/>
                    <a:pt x="2409" y="367"/>
                  </a:cubicBezTo>
                  <a:cubicBezTo>
                    <a:pt x="2496" y="251"/>
                    <a:pt x="2586" y="76"/>
                    <a:pt x="2632" y="0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5736" name="Text Box 56"/>
            <p:cNvSpPr txBox="1">
              <a:spLocks noChangeArrowheads="1"/>
            </p:cNvSpPr>
            <p:nvPr/>
          </p:nvSpPr>
          <p:spPr bwMode="auto">
            <a:xfrm>
              <a:off x="2867" y="2644"/>
              <a:ext cx="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3200">
                  <a:sym typeface="Symbol" pitchFamily="18" charset="2"/>
                </a:rPr>
                <a:t>M</a:t>
              </a:r>
            </a:p>
          </p:txBody>
        </p:sp>
      </p:grpSp>
      <p:grpSp>
        <p:nvGrpSpPr>
          <p:cNvPr id="455741" name="Group 61"/>
          <p:cNvGrpSpPr>
            <a:grpSpLocks/>
          </p:cNvGrpSpPr>
          <p:nvPr/>
        </p:nvGrpSpPr>
        <p:grpSpPr bwMode="auto">
          <a:xfrm>
            <a:off x="1411288" y="3157538"/>
            <a:ext cx="6227762" cy="2068512"/>
            <a:chOff x="889" y="1989"/>
            <a:chExt cx="3923" cy="1303"/>
          </a:xfrm>
        </p:grpSpPr>
        <p:sp>
          <p:nvSpPr>
            <p:cNvPr id="455739" name="Freeform 59"/>
            <p:cNvSpPr>
              <a:spLocks/>
            </p:cNvSpPr>
            <p:nvPr/>
          </p:nvSpPr>
          <p:spPr bwMode="auto">
            <a:xfrm>
              <a:off x="889" y="1989"/>
              <a:ext cx="3923" cy="1270"/>
            </a:xfrm>
            <a:custGeom>
              <a:avLst/>
              <a:gdLst>
                <a:gd name="T0" fmla="*/ 0 w 3923"/>
                <a:gd name="T1" fmla="*/ 0 h 1270"/>
                <a:gd name="T2" fmla="*/ 167 w 3923"/>
                <a:gd name="T3" fmla="*/ 366 h 1270"/>
                <a:gd name="T4" fmla="*/ 433 w 3923"/>
                <a:gd name="T5" fmla="*/ 744 h 1270"/>
                <a:gd name="T6" fmla="*/ 867 w 3923"/>
                <a:gd name="T7" fmla="*/ 1066 h 1270"/>
                <a:gd name="T8" fmla="*/ 1345 w 3923"/>
                <a:gd name="T9" fmla="*/ 1211 h 1270"/>
                <a:gd name="T10" fmla="*/ 2078 w 3923"/>
                <a:gd name="T11" fmla="*/ 1255 h 1270"/>
                <a:gd name="T12" fmla="*/ 2623 w 3923"/>
                <a:gd name="T13" fmla="*/ 1122 h 1270"/>
                <a:gd name="T14" fmla="*/ 3223 w 3923"/>
                <a:gd name="T15" fmla="*/ 789 h 1270"/>
                <a:gd name="T16" fmla="*/ 3623 w 3923"/>
                <a:gd name="T17" fmla="*/ 444 h 1270"/>
                <a:gd name="T18" fmla="*/ 3923 w 3923"/>
                <a:gd name="T19" fmla="*/ 33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3" h="1270">
                  <a:moveTo>
                    <a:pt x="0" y="0"/>
                  </a:moveTo>
                  <a:cubicBezTo>
                    <a:pt x="28" y="61"/>
                    <a:pt x="95" y="242"/>
                    <a:pt x="167" y="366"/>
                  </a:cubicBezTo>
                  <a:cubicBezTo>
                    <a:pt x="239" y="490"/>
                    <a:pt x="316" y="627"/>
                    <a:pt x="433" y="744"/>
                  </a:cubicBezTo>
                  <a:cubicBezTo>
                    <a:pt x="550" y="861"/>
                    <a:pt x="715" y="988"/>
                    <a:pt x="867" y="1066"/>
                  </a:cubicBezTo>
                  <a:cubicBezTo>
                    <a:pt x="1019" y="1144"/>
                    <a:pt x="1143" y="1180"/>
                    <a:pt x="1345" y="1211"/>
                  </a:cubicBezTo>
                  <a:cubicBezTo>
                    <a:pt x="1547" y="1242"/>
                    <a:pt x="1865" y="1270"/>
                    <a:pt x="2078" y="1255"/>
                  </a:cubicBezTo>
                  <a:cubicBezTo>
                    <a:pt x="2291" y="1240"/>
                    <a:pt x="2432" y="1200"/>
                    <a:pt x="2623" y="1122"/>
                  </a:cubicBezTo>
                  <a:cubicBezTo>
                    <a:pt x="2814" y="1044"/>
                    <a:pt x="3056" y="902"/>
                    <a:pt x="3223" y="789"/>
                  </a:cubicBezTo>
                  <a:cubicBezTo>
                    <a:pt x="3390" y="676"/>
                    <a:pt x="3506" y="570"/>
                    <a:pt x="3623" y="444"/>
                  </a:cubicBezTo>
                  <a:cubicBezTo>
                    <a:pt x="3740" y="318"/>
                    <a:pt x="3861" y="119"/>
                    <a:pt x="3923" y="33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5740" name="Text Box 60"/>
            <p:cNvSpPr txBox="1">
              <a:spLocks noChangeArrowheads="1"/>
            </p:cNvSpPr>
            <p:nvPr/>
          </p:nvSpPr>
          <p:spPr bwMode="auto">
            <a:xfrm>
              <a:off x="3799" y="2927"/>
              <a:ext cx="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3200">
                  <a:sym typeface="Symbol" pitchFamily="18" charset="2"/>
                </a:rPr>
                <a:t>M</a:t>
              </a: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ED449651-85E0-47DA-A882-74C00DCA117C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kern="0" dirty="0"/>
              <a:t>CYK: Graphs vs. Tables</a:t>
            </a:r>
          </a:p>
        </p:txBody>
      </p:sp>
      <p:sp>
        <p:nvSpPr>
          <p:cNvPr id="39" name="Text Box 73">
            <a:extLst>
              <a:ext uri="{FF2B5EF4-FFF2-40B4-BE49-F238E27FC236}">
                <a16:creationId xmlns:a16="http://schemas.microsoft.com/office/drawing/2014/main" id="{38FFB401-1952-4F69-818C-19B0B503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208" y="3772991"/>
            <a:ext cx="728083" cy="923330"/>
          </a:xfrm>
          <a:prstGeom prst="rect">
            <a:avLst/>
          </a:prstGeom>
          <a:solidFill>
            <a:schemeClr val="bg1"/>
          </a:solidFill>
          <a:ln w="44450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5400" dirty="0">
                <a:sym typeface="Wingdings" panose="05000000000000000000" pitchFamily="2" charset="2"/>
              </a:rPr>
              <a:t>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5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7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5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7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5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7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5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7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01" grpId="0" build="p" autoUpdateAnimBg="0"/>
      <p:bldP spid="455717" grpId="0" build="p" autoUpdateAnimBg="0"/>
      <p:bldP spid="39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Freeform 2"/>
          <p:cNvSpPr>
            <a:spLocks/>
          </p:cNvSpPr>
          <p:nvPr/>
        </p:nvSpPr>
        <p:spPr bwMode="auto">
          <a:xfrm>
            <a:off x="279400" y="3181350"/>
            <a:ext cx="5783263" cy="2600325"/>
          </a:xfrm>
          <a:custGeom>
            <a:avLst/>
            <a:gdLst>
              <a:gd name="T0" fmla="*/ 556 w 3643"/>
              <a:gd name="T1" fmla="*/ 162 h 1638"/>
              <a:gd name="T2" fmla="*/ 232 w 3643"/>
              <a:gd name="T3" fmla="*/ 138 h 1638"/>
              <a:gd name="T4" fmla="*/ 40 w 3643"/>
              <a:gd name="T5" fmla="*/ 210 h 1638"/>
              <a:gd name="T6" fmla="*/ 16 w 3643"/>
              <a:gd name="T7" fmla="*/ 378 h 1638"/>
              <a:gd name="T8" fmla="*/ 160 w 3643"/>
              <a:gd name="T9" fmla="*/ 582 h 1638"/>
              <a:gd name="T10" fmla="*/ 136 w 3643"/>
              <a:gd name="T11" fmla="*/ 522 h 1638"/>
              <a:gd name="T12" fmla="*/ 88 w 3643"/>
              <a:gd name="T13" fmla="*/ 678 h 1638"/>
              <a:gd name="T14" fmla="*/ 100 w 3643"/>
              <a:gd name="T15" fmla="*/ 738 h 1638"/>
              <a:gd name="T16" fmla="*/ 148 w 3643"/>
              <a:gd name="T17" fmla="*/ 762 h 1638"/>
              <a:gd name="T18" fmla="*/ 244 w 3643"/>
              <a:gd name="T19" fmla="*/ 822 h 1638"/>
              <a:gd name="T20" fmla="*/ 244 w 3643"/>
              <a:gd name="T21" fmla="*/ 930 h 1638"/>
              <a:gd name="T22" fmla="*/ 304 w 3643"/>
              <a:gd name="T23" fmla="*/ 1026 h 1638"/>
              <a:gd name="T24" fmla="*/ 472 w 3643"/>
              <a:gd name="T25" fmla="*/ 1182 h 1638"/>
              <a:gd name="T26" fmla="*/ 1000 w 3643"/>
              <a:gd name="T27" fmla="*/ 1266 h 1638"/>
              <a:gd name="T28" fmla="*/ 1036 w 3643"/>
              <a:gd name="T29" fmla="*/ 1338 h 1638"/>
              <a:gd name="T30" fmla="*/ 1276 w 3643"/>
              <a:gd name="T31" fmla="*/ 1410 h 1638"/>
              <a:gd name="T32" fmla="*/ 1732 w 3643"/>
              <a:gd name="T33" fmla="*/ 1470 h 1638"/>
              <a:gd name="T34" fmla="*/ 2260 w 3643"/>
              <a:gd name="T35" fmla="*/ 1566 h 1638"/>
              <a:gd name="T36" fmla="*/ 2740 w 3643"/>
              <a:gd name="T37" fmla="*/ 1638 h 1638"/>
              <a:gd name="T38" fmla="*/ 3616 w 3643"/>
              <a:gd name="T39" fmla="*/ 1326 h 1638"/>
              <a:gd name="T40" fmla="*/ 3412 w 3643"/>
              <a:gd name="T41" fmla="*/ 594 h 1638"/>
              <a:gd name="T42" fmla="*/ 3292 w 3643"/>
              <a:gd name="T43" fmla="*/ 390 h 1638"/>
              <a:gd name="T44" fmla="*/ 3280 w 3643"/>
              <a:gd name="T45" fmla="*/ 354 h 1638"/>
              <a:gd name="T46" fmla="*/ 3028 w 3643"/>
              <a:gd name="T47" fmla="*/ 306 h 1638"/>
              <a:gd name="T48" fmla="*/ 2848 w 3643"/>
              <a:gd name="T49" fmla="*/ 150 h 1638"/>
              <a:gd name="T50" fmla="*/ 2644 w 3643"/>
              <a:gd name="T51" fmla="*/ 186 h 1638"/>
              <a:gd name="T52" fmla="*/ 2596 w 3643"/>
              <a:gd name="T53" fmla="*/ 66 h 1638"/>
              <a:gd name="T54" fmla="*/ 2152 w 3643"/>
              <a:gd name="T55" fmla="*/ 6 h 1638"/>
              <a:gd name="T56" fmla="*/ 1252 w 3643"/>
              <a:gd name="T57" fmla="*/ 102 h 1638"/>
              <a:gd name="T58" fmla="*/ 964 w 3643"/>
              <a:gd name="T59" fmla="*/ 30 h 1638"/>
              <a:gd name="T60" fmla="*/ 724 w 3643"/>
              <a:gd name="T61" fmla="*/ 42 h 1638"/>
              <a:gd name="T62" fmla="*/ 556 w 3643"/>
              <a:gd name="T63" fmla="*/ 16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43" h="1638">
                <a:moveTo>
                  <a:pt x="556" y="162"/>
                </a:moveTo>
                <a:cubicBezTo>
                  <a:pt x="548" y="186"/>
                  <a:pt x="240" y="114"/>
                  <a:pt x="232" y="138"/>
                </a:cubicBezTo>
                <a:cubicBezTo>
                  <a:pt x="228" y="150"/>
                  <a:pt x="40" y="210"/>
                  <a:pt x="40" y="210"/>
                </a:cubicBezTo>
                <a:cubicBezTo>
                  <a:pt x="48" y="246"/>
                  <a:pt x="0" y="345"/>
                  <a:pt x="16" y="378"/>
                </a:cubicBezTo>
                <a:cubicBezTo>
                  <a:pt x="25" y="396"/>
                  <a:pt x="145" y="569"/>
                  <a:pt x="160" y="582"/>
                </a:cubicBezTo>
                <a:cubicBezTo>
                  <a:pt x="173" y="593"/>
                  <a:pt x="124" y="510"/>
                  <a:pt x="136" y="522"/>
                </a:cubicBezTo>
                <a:cubicBezTo>
                  <a:pt x="157" y="586"/>
                  <a:pt x="124" y="624"/>
                  <a:pt x="88" y="678"/>
                </a:cubicBezTo>
                <a:cubicBezTo>
                  <a:pt x="92" y="698"/>
                  <a:pt x="88" y="721"/>
                  <a:pt x="100" y="738"/>
                </a:cubicBezTo>
                <a:cubicBezTo>
                  <a:pt x="110" y="753"/>
                  <a:pt x="132" y="753"/>
                  <a:pt x="148" y="762"/>
                </a:cubicBezTo>
                <a:cubicBezTo>
                  <a:pt x="191" y="786"/>
                  <a:pt x="206" y="797"/>
                  <a:pt x="244" y="822"/>
                </a:cubicBezTo>
                <a:cubicBezTo>
                  <a:pt x="279" y="928"/>
                  <a:pt x="228" y="756"/>
                  <a:pt x="244" y="930"/>
                </a:cubicBezTo>
                <a:cubicBezTo>
                  <a:pt x="249" y="980"/>
                  <a:pt x="273" y="995"/>
                  <a:pt x="304" y="1026"/>
                </a:cubicBezTo>
                <a:cubicBezTo>
                  <a:pt x="319" y="1071"/>
                  <a:pt x="423" y="1163"/>
                  <a:pt x="472" y="1182"/>
                </a:cubicBezTo>
                <a:cubicBezTo>
                  <a:pt x="566" y="1219"/>
                  <a:pt x="892" y="1278"/>
                  <a:pt x="1000" y="1266"/>
                </a:cubicBezTo>
                <a:cubicBezTo>
                  <a:pt x="1108" y="1347"/>
                  <a:pt x="906" y="1319"/>
                  <a:pt x="1036" y="1338"/>
                </a:cubicBezTo>
                <a:cubicBezTo>
                  <a:pt x="1114" y="1390"/>
                  <a:pt x="1178" y="1396"/>
                  <a:pt x="1276" y="1410"/>
                </a:cubicBezTo>
                <a:cubicBezTo>
                  <a:pt x="1428" y="1431"/>
                  <a:pt x="1732" y="1470"/>
                  <a:pt x="1732" y="1470"/>
                </a:cubicBezTo>
                <a:cubicBezTo>
                  <a:pt x="1908" y="1520"/>
                  <a:pt x="2079" y="1540"/>
                  <a:pt x="2260" y="1566"/>
                </a:cubicBezTo>
                <a:cubicBezTo>
                  <a:pt x="2418" y="1619"/>
                  <a:pt x="2573" y="1628"/>
                  <a:pt x="2740" y="1638"/>
                </a:cubicBezTo>
                <a:cubicBezTo>
                  <a:pt x="3003" y="1628"/>
                  <a:pt x="3540" y="1631"/>
                  <a:pt x="3616" y="1326"/>
                </a:cubicBezTo>
                <a:cubicBezTo>
                  <a:pt x="3643" y="1052"/>
                  <a:pt x="3625" y="807"/>
                  <a:pt x="3412" y="594"/>
                </a:cubicBezTo>
                <a:cubicBezTo>
                  <a:pt x="3360" y="386"/>
                  <a:pt x="3363" y="575"/>
                  <a:pt x="3292" y="390"/>
                </a:cubicBezTo>
                <a:cubicBezTo>
                  <a:pt x="3287" y="378"/>
                  <a:pt x="3292" y="359"/>
                  <a:pt x="3280" y="354"/>
                </a:cubicBezTo>
                <a:cubicBezTo>
                  <a:pt x="3249" y="342"/>
                  <a:pt x="3048" y="310"/>
                  <a:pt x="3028" y="306"/>
                </a:cubicBezTo>
                <a:cubicBezTo>
                  <a:pt x="2948" y="289"/>
                  <a:pt x="2969" y="195"/>
                  <a:pt x="2848" y="150"/>
                </a:cubicBezTo>
                <a:cubicBezTo>
                  <a:pt x="2794" y="130"/>
                  <a:pt x="2700" y="200"/>
                  <a:pt x="2644" y="186"/>
                </a:cubicBezTo>
                <a:cubicBezTo>
                  <a:pt x="2610" y="175"/>
                  <a:pt x="2678" y="96"/>
                  <a:pt x="2596" y="66"/>
                </a:cubicBezTo>
                <a:cubicBezTo>
                  <a:pt x="2514" y="36"/>
                  <a:pt x="2376" y="0"/>
                  <a:pt x="2152" y="6"/>
                </a:cubicBezTo>
                <a:cubicBezTo>
                  <a:pt x="1821" y="12"/>
                  <a:pt x="1575" y="138"/>
                  <a:pt x="1252" y="102"/>
                </a:cubicBezTo>
                <a:cubicBezTo>
                  <a:pt x="1046" y="28"/>
                  <a:pt x="1143" y="48"/>
                  <a:pt x="964" y="30"/>
                </a:cubicBezTo>
                <a:cubicBezTo>
                  <a:pt x="651" y="82"/>
                  <a:pt x="1058" y="35"/>
                  <a:pt x="724" y="42"/>
                </a:cubicBezTo>
                <a:cubicBezTo>
                  <a:pt x="737" y="170"/>
                  <a:pt x="556" y="98"/>
                  <a:pt x="556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6651625" y="2371725"/>
            <a:ext cx="1741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Grammar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2193925" y="2333625"/>
            <a:ext cx="1322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Graph</a:t>
            </a:r>
          </a:p>
        </p:txBody>
      </p:sp>
      <p:sp>
        <p:nvSpPr>
          <p:cNvPr id="450566" name="Oval 6"/>
          <p:cNvSpPr>
            <a:spLocks noChangeArrowheads="1"/>
          </p:cNvSpPr>
          <p:nvPr/>
        </p:nvSpPr>
        <p:spPr bwMode="auto">
          <a:xfrm>
            <a:off x="2244725" y="4343400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67" name="Oval 7"/>
          <p:cNvSpPr>
            <a:spLocks noChangeArrowheads="1"/>
          </p:cNvSpPr>
          <p:nvPr/>
        </p:nvSpPr>
        <p:spPr bwMode="auto">
          <a:xfrm>
            <a:off x="3562350" y="4105275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68" name="Oval 8"/>
          <p:cNvSpPr>
            <a:spLocks noChangeArrowheads="1"/>
          </p:cNvSpPr>
          <p:nvPr/>
        </p:nvSpPr>
        <p:spPr bwMode="auto">
          <a:xfrm>
            <a:off x="4362450" y="4810125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0569" name="AutoShape 9"/>
          <p:cNvCxnSpPr>
            <a:cxnSpLocks noChangeShapeType="1"/>
            <a:stCxn id="450566" idx="7"/>
            <a:endCxn id="450567" idx="2"/>
          </p:cNvCxnSpPr>
          <p:nvPr/>
        </p:nvCxnSpPr>
        <p:spPr bwMode="auto">
          <a:xfrm flipV="1">
            <a:off x="2308225" y="4143375"/>
            <a:ext cx="1254125" cy="21113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0" name="AutoShape 10"/>
          <p:cNvCxnSpPr>
            <a:cxnSpLocks noChangeShapeType="1"/>
            <a:stCxn id="450567" idx="1"/>
          </p:cNvCxnSpPr>
          <p:nvPr/>
        </p:nvCxnSpPr>
        <p:spPr bwMode="auto">
          <a:xfrm>
            <a:off x="3573463" y="4116388"/>
            <a:ext cx="800100" cy="704850"/>
          </a:xfrm>
          <a:prstGeom prst="straightConnector1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2536825" y="3667125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</a:rPr>
              <a:t>B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3965575" y="3952875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9900"/>
                </a:solidFill>
              </a:rPr>
              <a:t>C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450573" name="Group 13"/>
          <p:cNvGrpSpPr>
            <a:grpSpLocks/>
          </p:cNvGrpSpPr>
          <p:nvPr/>
        </p:nvGrpSpPr>
        <p:grpSpPr bwMode="auto">
          <a:xfrm>
            <a:off x="2308225" y="4406900"/>
            <a:ext cx="1993900" cy="830263"/>
            <a:chOff x="2042" y="3178"/>
            <a:chExt cx="1256" cy="523"/>
          </a:xfrm>
        </p:grpSpPr>
        <p:cxnSp>
          <p:nvCxnSpPr>
            <p:cNvPr id="450574" name="AutoShape 14"/>
            <p:cNvCxnSpPr>
              <a:cxnSpLocks noChangeShapeType="1"/>
              <a:stCxn id="450566" idx="5"/>
            </p:cNvCxnSpPr>
            <p:nvPr/>
          </p:nvCxnSpPr>
          <p:spPr bwMode="auto">
            <a:xfrm>
              <a:off x="2042" y="3178"/>
              <a:ext cx="1256" cy="272"/>
            </a:xfrm>
            <a:prstGeom prst="straightConnector1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575" name="Text Box 15"/>
            <p:cNvSpPr txBox="1">
              <a:spLocks noChangeArrowheads="1"/>
            </p:cNvSpPr>
            <p:nvPr/>
          </p:nvSpPr>
          <p:spPr bwMode="auto">
            <a:xfrm>
              <a:off x="2498" y="333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50576" name="Group 16"/>
          <p:cNvGrpSpPr>
            <a:grpSpLocks/>
          </p:cNvGrpSpPr>
          <p:nvPr/>
        </p:nvGrpSpPr>
        <p:grpSpPr bwMode="auto">
          <a:xfrm>
            <a:off x="6743700" y="3209925"/>
            <a:ext cx="2057400" cy="1924050"/>
            <a:chOff x="4248" y="1692"/>
            <a:chExt cx="1296" cy="1212"/>
          </a:xfrm>
        </p:grpSpPr>
        <p:sp>
          <p:nvSpPr>
            <p:cNvPr id="450577" name="Rectangle 17"/>
            <p:cNvSpPr>
              <a:spLocks noChangeArrowheads="1"/>
            </p:cNvSpPr>
            <p:nvPr/>
          </p:nvSpPr>
          <p:spPr bwMode="auto">
            <a:xfrm>
              <a:off x="4248" y="1692"/>
              <a:ext cx="1296" cy="12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8" name="Text Box 18"/>
            <p:cNvSpPr txBox="1">
              <a:spLocks noChangeArrowheads="1"/>
            </p:cNvSpPr>
            <p:nvPr/>
          </p:nvSpPr>
          <p:spPr bwMode="auto">
            <a:xfrm>
              <a:off x="4310" y="2095"/>
              <a:ext cx="1158" cy="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tx1"/>
                  </a:solidFill>
                  <a:sym typeface="Symbol" pitchFamily="18" charset="2"/>
                </a:rPr>
                <a:t>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accent2"/>
                  </a:solidFill>
                </a:rPr>
                <a:t>B  </a:t>
              </a:r>
              <a:r>
                <a:rPr lang="en-US" altLang="en-US" sz="3200">
                  <a:solidFill>
                    <a:srgbClr val="009900"/>
                  </a:solidFill>
                </a:rPr>
                <a:t>C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50579" name="Group 19"/>
            <p:cNvGrpSpPr>
              <a:grpSpLocks/>
            </p:cNvGrpSpPr>
            <p:nvPr/>
          </p:nvGrpSpPr>
          <p:grpSpPr bwMode="auto">
            <a:xfrm>
              <a:off x="4695" y="2472"/>
              <a:ext cx="48" cy="312"/>
              <a:chOff x="4398" y="2472"/>
              <a:chExt cx="48" cy="312"/>
            </a:xfrm>
          </p:grpSpPr>
          <p:sp>
            <p:nvSpPr>
              <p:cNvPr id="450580" name="Oval 20"/>
              <p:cNvSpPr>
                <a:spLocks noChangeArrowheads="1"/>
              </p:cNvSpPr>
              <p:nvPr/>
            </p:nvSpPr>
            <p:spPr bwMode="auto">
              <a:xfrm>
                <a:off x="4398" y="247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81" name="Oval 21"/>
              <p:cNvSpPr>
                <a:spLocks noChangeArrowheads="1"/>
              </p:cNvSpPr>
              <p:nvPr/>
            </p:nvSpPr>
            <p:spPr bwMode="auto">
              <a:xfrm>
                <a:off x="4398" y="2598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82" name="Oval 22"/>
              <p:cNvSpPr>
                <a:spLocks noChangeArrowheads="1"/>
              </p:cNvSpPr>
              <p:nvPr/>
            </p:nvSpPr>
            <p:spPr bwMode="auto">
              <a:xfrm>
                <a:off x="4398" y="2724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583" name="Group 23"/>
            <p:cNvGrpSpPr>
              <a:grpSpLocks/>
            </p:cNvGrpSpPr>
            <p:nvPr/>
          </p:nvGrpSpPr>
          <p:grpSpPr bwMode="auto">
            <a:xfrm>
              <a:off x="4695" y="1800"/>
              <a:ext cx="48" cy="312"/>
              <a:chOff x="4398" y="1800"/>
              <a:chExt cx="48" cy="312"/>
            </a:xfrm>
          </p:grpSpPr>
          <p:sp>
            <p:nvSpPr>
              <p:cNvPr id="450584" name="Oval 24"/>
              <p:cNvSpPr>
                <a:spLocks noChangeArrowheads="1"/>
              </p:cNvSpPr>
              <p:nvPr/>
            </p:nvSpPr>
            <p:spPr bwMode="auto">
              <a:xfrm>
                <a:off x="4398" y="1800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85" name="Oval 25"/>
              <p:cNvSpPr>
                <a:spLocks noChangeArrowheads="1"/>
              </p:cNvSpPr>
              <p:nvPr/>
            </p:nvSpPr>
            <p:spPr bwMode="auto">
              <a:xfrm>
                <a:off x="4398" y="1926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86" name="Oval 26"/>
              <p:cNvSpPr>
                <a:spLocks noChangeArrowheads="1"/>
              </p:cNvSpPr>
              <p:nvPr/>
            </p:nvSpPr>
            <p:spPr bwMode="auto">
              <a:xfrm>
                <a:off x="4398" y="205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C71BD3C6-F9E7-4C75-B8AC-5F6CF26BBB0F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kern="0" dirty="0"/>
              <a:t>CFL-Reachability via 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34351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Oval 1026"/>
          <p:cNvSpPr>
            <a:spLocks noChangeArrowheads="1"/>
          </p:cNvSpPr>
          <p:nvPr/>
        </p:nvSpPr>
        <p:spPr bwMode="auto">
          <a:xfrm>
            <a:off x="4195479" y="129540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9059" name="Group 1027"/>
          <p:cNvGrpSpPr>
            <a:grpSpLocks/>
          </p:cNvGrpSpPr>
          <p:nvPr/>
        </p:nvGrpSpPr>
        <p:grpSpPr bwMode="auto">
          <a:xfrm>
            <a:off x="842679" y="1617663"/>
            <a:ext cx="933450" cy="515937"/>
            <a:chOff x="1225" y="1043"/>
            <a:chExt cx="588" cy="325"/>
          </a:xfrm>
        </p:grpSpPr>
        <p:sp>
          <p:nvSpPr>
            <p:cNvPr id="429060" name="Oval 1028"/>
            <p:cNvSpPr>
              <a:spLocks noChangeArrowheads="1"/>
            </p:cNvSpPr>
            <p:nvPr/>
          </p:nvSpPr>
          <p:spPr bwMode="auto">
            <a:xfrm>
              <a:off x="1225" y="1044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1" name="Text Box 1029"/>
            <p:cNvSpPr txBox="1">
              <a:spLocks noChangeArrowheads="1"/>
            </p:cNvSpPr>
            <p:nvPr/>
          </p:nvSpPr>
          <p:spPr bwMode="auto">
            <a:xfrm>
              <a:off x="1265" y="1043"/>
              <a:ext cx="5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x = 3</a:t>
              </a:r>
            </a:p>
          </p:txBody>
        </p:sp>
      </p:grpSp>
      <p:grpSp>
        <p:nvGrpSpPr>
          <p:cNvPr id="429062" name="Group 1030"/>
          <p:cNvGrpSpPr>
            <a:grpSpLocks/>
          </p:cNvGrpSpPr>
          <p:nvPr/>
        </p:nvGrpSpPr>
        <p:grpSpPr bwMode="auto">
          <a:xfrm>
            <a:off x="785529" y="2686050"/>
            <a:ext cx="1047750" cy="571500"/>
            <a:chOff x="1177" y="1716"/>
            <a:chExt cx="660" cy="360"/>
          </a:xfrm>
        </p:grpSpPr>
        <p:sp>
          <p:nvSpPr>
            <p:cNvPr id="429063" name="Oval 1031"/>
            <p:cNvSpPr>
              <a:spLocks noChangeArrowheads="1"/>
            </p:cNvSpPr>
            <p:nvPr/>
          </p:nvSpPr>
          <p:spPr bwMode="auto">
            <a:xfrm>
              <a:off x="1177" y="1716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4" name="Text Box 1032"/>
            <p:cNvSpPr txBox="1">
              <a:spLocks noChangeArrowheads="1"/>
            </p:cNvSpPr>
            <p:nvPr/>
          </p:nvSpPr>
          <p:spPr bwMode="auto">
            <a:xfrm>
              <a:off x="1231" y="1725"/>
              <a:ext cx="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p(x,y)</a:t>
              </a:r>
            </a:p>
          </p:txBody>
        </p:sp>
      </p:grpSp>
      <p:grpSp>
        <p:nvGrpSpPr>
          <p:cNvPr id="429065" name="Group 1033"/>
          <p:cNvGrpSpPr>
            <a:grpSpLocks/>
          </p:cNvGrpSpPr>
          <p:nvPr/>
        </p:nvGrpSpPr>
        <p:grpSpPr bwMode="auto">
          <a:xfrm>
            <a:off x="360079" y="3714750"/>
            <a:ext cx="1873250" cy="609600"/>
            <a:chOff x="909" y="2364"/>
            <a:chExt cx="1180" cy="384"/>
          </a:xfrm>
        </p:grpSpPr>
        <p:sp>
          <p:nvSpPr>
            <p:cNvPr id="429066" name="Oval 1034"/>
            <p:cNvSpPr>
              <a:spLocks noChangeArrowheads="1"/>
            </p:cNvSpPr>
            <p:nvPr/>
          </p:nvSpPr>
          <p:spPr bwMode="auto">
            <a:xfrm>
              <a:off x="925" y="2364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7" name="Text Box 1035"/>
            <p:cNvSpPr txBox="1">
              <a:spLocks noChangeArrowheads="1"/>
            </p:cNvSpPr>
            <p:nvPr/>
          </p:nvSpPr>
          <p:spPr bwMode="auto">
            <a:xfrm>
              <a:off x="909" y="2396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68" name="Group 1036"/>
          <p:cNvGrpSpPr>
            <a:grpSpLocks/>
          </p:cNvGrpSpPr>
          <p:nvPr/>
        </p:nvGrpSpPr>
        <p:grpSpPr bwMode="auto">
          <a:xfrm>
            <a:off x="652179" y="4857750"/>
            <a:ext cx="1314450" cy="533400"/>
            <a:chOff x="1093" y="3084"/>
            <a:chExt cx="828" cy="336"/>
          </a:xfrm>
        </p:grpSpPr>
        <p:sp>
          <p:nvSpPr>
            <p:cNvPr id="429069" name="Oval 1037"/>
            <p:cNvSpPr>
              <a:spLocks noChangeArrowheads="1"/>
            </p:cNvSpPr>
            <p:nvPr/>
          </p:nvSpPr>
          <p:spPr bwMode="auto">
            <a:xfrm>
              <a:off x="1093" y="3084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0" name="Text Box 1038"/>
            <p:cNvSpPr txBox="1">
              <a:spLocks noChangeArrowheads="1"/>
            </p:cNvSpPr>
            <p:nvPr/>
          </p:nvSpPr>
          <p:spPr bwMode="auto">
            <a:xfrm>
              <a:off x="1137" y="3088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printf(y)</a:t>
              </a:r>
            </a:p>
          </p:txBody>
        </p:sp>
      </p:grpSp>
      <p:grpSp>
        <p:nvGrpSpPr>
          <p:cNvPr id="429071" name="Group 1039"/>
          <p:cNvGrpSpPr>
            <a:grpSpLocks/>
          </p:cNvGrpSpPr>
          <p:nvPr/>
        </p:nvGrpSpPr>
        <p:grpSpPr bwMode="auto">
          <a:xfrm>
            <a:off x="552167" y="533400"/>
            <a:ext cx="1509713" cy="533400"/>
            <a:chOff x="1030" y="360"/>
            <a:chExt cx="951" cy="336"/>
          </a:xfrm>
        </p:grpSpPr>
        <p:sp>
          <p:nvSpPr>
            <p:cNvPr id="429072" name="Oval 1040"/>
            <p:cNvSpPr>
              <a:spLocks noChangeArrowheads="1"/>
            </p:cNvSpPr>
            <p:nvPr/>
          </p:nvSpPr>
          <p:spPr bwMode="auto">
            <a:xfrm>
              <a:off x="1045" y="36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3" name="Text Box 1041"/>
            <p:cNvSpPr txBox="1">
              <a:spLocks noChangeArrowheads="1"/>
            </p:cNvSpPr>
            <p:nvPr/>
          </p:nvSpPr>
          <p:spPr bwMode="auto">
            <a:xfrm>
              <a:off x="1030" y="368"/>
              <a:ext cx="8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start main</a:t>
              </a:r>
            </a:p>
          </p:txBody>
        </p:sp>
      </p:grpSp>
      <p:grpSp>
        <p:nvGrpSpPr>
          <p:cNvPr id="429074" name="Group 1042"/>
          <p:cNvGrpSpPr>
            <a:grpSpLocks/>
          </p:cNvGrpSpPr>
          <p:nvPr/>
        </p:nvGrpSpPr>
        <p:grpSpPr bwMode="auto">
          <a:xfrm>
            <a:off x="595029" y="5962650"/>
            <a:ext cx="1409700" cy="514350"/>
            <a:chOff x="1021" y="3780"/>
            <a:chExt cx="888" cy="324"/>
          </a:xfrm>
        </p:grpSpPr>
        <p:sp>
          <p:nvSpPr>
            <p:cNvPr id="429075" name="Oval 1043"/>
            <p:cNvSpPr>
              <a:spLocks noChangeArrowheads="1"/>
            </p:cNvSpPr>
            <p:nvPr/>
          </p:nvSpPr>
          <p:spPr bwMode="auto">
            <a:xfrm>
              <a:off x="1021" y="378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6" name="Text Box 1044"/>
            <p:cNvSpPr txBox="1">
              <a:spLocks noChangeArrowheads="1"/>
            </p:cNvSpPr>
            <p:nvPr/>
          </p:nvSpPr>
          <p:spPr bwMode="auto">
            <a:xfrm>
              <a:off x="1027" y="378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exit main</a:t>
              </a:r>
            </a:p>
          </p:txBody>
        </p:sp>
      </p:grpSp>
      <p:grpSp>
        <p:nvGrpSpPr>
          <p:cNvPr id="429077" name="Group 1045"/>
          <p:cNvGrpSpPr>
            <a:grpSpLocks/>
          </p:cNvGrpSpPr>
          <p:nvPr/>
        </p:nvGrpSpPr>
        <p:grpSpPr bwMode="auto">
          <a:xfrm>
            <a:off x="3946366" y="285750"/>
            <a:ext cx="1712952" cy="571500"/>
            <a:chOff x="3229" y="204"/>
            <a:chExt cx="960" cy="360"/>
          </a:xfrm>
        </p:grpSpPr>
        <p:sp>
          <p:nvSpPr>
            <p:cNvPr id="429078" name="Oval 1046"/>
            <p:cNvSpPr>
              <a:spLocks noChangeArrowheads="1"/>
            </p:cNvSpPr>
            <p:nvPr/>
          </p:nvSpPr>
          <p:spPr bwMode="auto">
            <a:xfrm>
              <a:off x="3229" y="204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9" name="Text Box 1047"/>
            <p:cNvSpPr txBox="1">
              <a:spLocks noChangeArrowheads="1"/>
            </p:cNvSpPr>
            <p:nvPr/>
          </p:nvSpPr>
          <p:spPr bwMode="auto">
            <a:xfrm>
              <a:off x="3230" y="218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start p(</a:t>
              </a:r>
              <a:r>
                <a:rPr lang="en-US" altLang="en-US" sz="2400" dirty="0" err="1">
                  <a:solidFill>
                    <a:schemeClr val="tx1"/>
                  </a:solidFill>
                </a:rPr>
                <a:t>a,b</a:t>
              </a:r>
              <a:r>
                <a:rPr lang="en-US" alt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429080" name="Text Box 1048"/>
          <p:cNvSpPr txBox="1">
            <a:spLocks noChangeArrowheads="1"/>
          </p:cNvSpPr>
          <p:nvPr/>
        </p:nvSpPr>
        <p:spPr bwMode="auto">
          <a:xfrm>
            <a:off x="4327241" y="1181100"/>
            <a:ext cx="954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if </a:t>
            </a:r>
            <a:r>
              <a:rPr lang="en-US" altLang="en-US" sz="3200">
                <a:solidFill>
                  <a:schemeClr val="tx1"/>
                </a:solidFill>
              </a:rPr>
              <a:t>. . .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429081" name="Group 1049"/>
          <p:cNvGrpSpPr>
            <a:grpSpLocks/>
          </p:cNvGrpSpPr>
          <p:nvPr/>
        </p:nvGrpSpPr>
        <p:grpSpPr bwMode="auto">
          <a:xfrm>
            <a:off x="5833779" y="2152650"/>
            <a:ext cx="952500" cy="533400"/>
            <a:chOff x="4249" y="1368"/>
            <a:chExt cx="600" cy="336"/>
          </a:xfrm>
        </p:grpSpPr>
        <p:sp>
          <p:nvSpPr>
            <p:cNvPr id="429082" name="Oval 1050"/>
            <p:cNvSpPr>
              <a:spLocks noChangeArrowheads="1"/>
            </p:cNvSpPr>
            <p:nvPr/>
          </p:nvSpPr>
          <p:spPr bwMode="auto">
            <a:xfrm>
              <a:off x="4249" y="1368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3" name="Text Box 1051"/>
            <p:cNvSpPr txBox="1">
              <a:spLocks noChangeArrowheads="1"/>
            </p:cNvSpPr>
            <p:nvPr/>
          </p:nvSpPr>
          <p:spPr bwMode="auto">
            <a:xfrm>
              <a:off x="4296" y="1385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b = a</a:t>
              </a:r>
            </a:p>
          </p:txBody>
        </p:sp>
      </p:grpSp>
      <p:grpSp>
        <p:nvGrpSpPr>
          <p:cNvPr id="429084" name="Group 1052"/>
          <p:cNvGrpSpPr>
            <a:grpSpLocks/>
          </p:cNvGrpSpPr>
          <p:nvPr/>
        </p:nvGrpSpPr>
        <p:grpSpPr bwMode="auto">
          <a:xfrm>
            <a:off x="5824254" y="3144838"/>
            <a:ext cx="971550" cy="552450"/>
            <a:chOff x="4219" y="1981"/>
            <a:chExt cx="612" cy="348"/>
          </a:xfrm>
        </p:grpSpPr>
        <p:sp>
          <p:nvSpPr>
            <p:cNvPr id="429085" name="Oval 1053"/>
            <p:cNvSpPr>
              <a:spLocks noChangeArrowheads="1"/>
            </p:cNvSpPr>
            <p:nvPr/>
          </p:nvSpPr>
          <p:spPr bwMode="auto">
            <a:xfrm>
              <a:off x="4219" y="1981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6" name="Text Box 1054"/>
            <p:cNvSpPr txBox="1">
              <a:spLocks noChangeArrowheads="1"/>
            </p:cNvSpPr>
            <p:nvPr/>
          </p:nvSpPr>
          <p:spPr bwMode="auto">
            <a:xfrm>
              <a:off x="4229" y="1991"/>
              <a:ext cx="5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p(</a:t>
              </a:r>
              <a:r>
                <a:rPr lang="en-US" altLang="en-US" sz="2400" dirty="0" err="1">
                  <a:solidFill>
                    <a:schemeClr val="tx1"/>
                  </a:solidFill>
                </a:rPr>
                <a:t>a,b</a:t>
              </a:r>
              <a:r>
                <a:rPr lang="en-US" alt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429087" name="Group 1055"/>
          <p:cNvGrpSpPr>
            <a:grpSpLocks/>
          </p:cNvGrpSpPr>
          <p:nvPr/>
        </p:nvGrpSpPr>
        <p:grpSpPr bwMode="auto">
          <a:xfrm>
            <a:off x="5357529" y="4156075"/>
            <a:ext cx="1905000" cy="571500"/>
            <a:chOff x="3949" y="2436"/>
            <a:chExt cx="1200" cy="360"/>
          </a:xfrm>
        </p:grpSpPr>
        <p:sp>
          <p:nvSpPr>
            <p:cNvPr id="429088" name="Oval 1056"/>
            <p:cNvSpPr>
              <a:spLocks noChangeArrowheads="1"/>
            </p:cNvSpPr>
            <p:nvPr/>
          </p:nvSpPr>
          <p:spPr bwMode="auto">
            <a:xfrm>
              <a:off x="3949" y="2436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9" name="Text Box 1057"/>
            <p:cNvSpPr txBox="1">
              <a:spLocks noChangeArrowheads="1"/>
            </p:cNvSpPr>
            <p:nvPr/>
          </p:nvSpPr>
          <p:spPr bwMode="auto">
            <a:xfrm>
              <a:off x="3959" y="2450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90" name="Group 1058"/>
          <p:cNvGrpSpPr>
            <a:grpSpLocks/>
          </p:cNvGrpSpPr>
          <p:nvPr/>
        </p:nvGrpSpPr>
        <p:grpSpPr bwMode="auto">
          <a:xfrm>
            <a:off x="5614704" y="5197475"/>
            <a:ext cx="1390650" cy="517525"/>
            <a:chOff x="4129" y="3010"/>
            <a:chExt cx="876" cy="326"/>
          </a:xfrm>
        </p:grpSpPr>
        <p:sp>
          <p:nvSpPr>
            <p:cNvPr id="429091" name="Oval 1059"/>
            <p:cNvSpPr>
              <a:spLocks noChangeArrowheads="1"/>
            </p:cNvSpPr>
            <p:nvPr/>
          </p:nvSpPr>
          <p:spPr bwMode="auto">
            <a:xfrm>
              <a:off x="4129" y="3012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2" name="Text Box 1060"/>
            <p:cNvSpPr txBox="1">
              <a:spLocks noChangeArrowheads="1"/>
            </p:cNvSpPr>
            <p:nvPr/>
          </p:nvSpPr>
          <p:spPr bwMode="auto">
            <a:xfrm>
              <a:off x="4185" y="3010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solidFill>
                    <a:schemeClr val="tx1"/>
                  </a:solidFill>
                </a:rPr>
                <a:t>printf</a:t>
              </a:r>
              <a:r>
                <a:rPr lang="en-US" altLang="en-US" sz="2400" dirty="0">
                  <a:solidFill>
                    <a:schemeClr val="tx1"/>
                  </a:solidFill>
                </a:rPr>
                <a:t>(b)</a:t>
              </a:r>
            </a:p>
          </p:txBody>
        </p:sp>
      </p:grpSp>
      <p:grpSp>
        <p:nvGrpSpPr>
          <p:cNvPr id="429093" name="Group 1061"/>
          <p:cNvGrpSpPr>
            <a:grpSpLocks/>
          </p:cNvGrpSpPr>
          <p:nvPr/>
        </p:nvGrpSpPr>
        <p:grpSpPr bwMode="auto">
          <a:xfrm>
            <a:off x="4300254" y="6080125"/>
            <a:ext cx="1009650" cy="492125"/>
            <a:chOff x="3385" y="3782"/>
            <a:chExt cx="636" cy="310"/>
          </a:xfrm>
        </p:grpSpPr>
        <p:sp>
          <p:nvSpPr>
            <p:cNvPr id="429094" name="Oval 1062"/>
            <p:cNvSpPr>
              <a:spLocks noChangeArrowheads="1"/>
            </p:cNvSpPr>
            <p:nvPr/>
          </p:nvSpPr>
          <p:spPr bwMode="auto">
            <a:xfrm>
              <a:off x="3385" y="3792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5" name="Text Box 1063"/>
            <p:cNvSpPr txBox="1">
              <a:spLocks noChangeArrowheads="1"/>
            </p:cNvSpPr>
            <p:nvPr/>
          </p:nvSpPr>
          <p:spPr bwMode="auto">
            <a:xfrm>
              <a:off x="3430" y="3782"/>
              <a:ext cx="5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exit p</a:t>
              </a:r>
            </a:p>
          </p:txBody>
        </p:sp>
      </p:grpSp>
      <p:cxnSp>
        <p:nvCxnSpPr>
          <p:cNvPr id="429096" name="AutoShape 1064"/>
          <p:cNvCxnSpPr>
            <a:cxnSpLocks noChangeShapeType="1"/>
            <a:stCxn id="429072" idx="4"/>
            <a:endCxn id="429060" idx="0"/>
          </p:cNvCxnSpPr>
          <p:nvPr/>
        </p:nvCxnSpPr>
        <p:spPr bwMode="auto">
          <a:xfrm flipH="1">
            <a:off x="1309404" y="1066800"/>
            <a:ext cx="9525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7" name="AutoShape 1065"/>
          <p:cNvCxnSpPr>
            <a:cxnSpLocks noChangeShapeType="1"/>
            <a:stCxn id="429060" idx="4"/>
            <a:endCxn id="429063" idx="0"/>
          </p:cNvCxnSpPr>
          <p:nvPr/>
        </p:nvCxnSpPr>
        <p:spPr bwMode="auto">
          <a:xfrm>
            <a:off x="1309404" y="2133600"/>
            <a:ext cx="0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8" name="AutoShape 1066"/>
          <p:cNvCxnSpPr>
            <a:cxnSpLocks noChangeShapeType="1"/>
            <a:stCxn id="429063" idx="4"/>
            <a:endCxn id="429066" idx="0"/>
          </p:cNvCxnSpPr>
          <p:nvPr/>
        </p:nvCxnSpPr>
        <p:spPr bwMode="auto">
          <a:xfrm>
            <a:off x="1309404" y="3257550"/>
            <a:ext cx="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9" name="AutoShape 1067"/>
          <p:cNvCxnSpPr>
            <a:cxnSpLocks noChangeShapeType="1"/>
            <a:stCxn id="429066" idx="4"/>
            <a:endCxn id="429069" idx="0"/>
          </p:cNvCxnSpPr>
          <p:nvPr/>
        </p:nvCxnSpPr>
        <p:spPr bwMode="auto">
          <a:xfrm>
            <a:off x="1309404" y="432435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0" name="AutoShape 1068"/>
          <p:cNvCxnSpPr>
            <a:cxnSpLocks noChangeShapeType="1"/>
            <a:stCxn id="429069" idx="4"/>
            <a:endCxn id="429076" idx="0"/>
          </p:cNvCxnSpPr>
          <p:nvPr/>
        </p:nvCxnSpPr>
        <p:spPr bwMode="auto">
          <a:xfrm flipH="1">
            <a:off x="1266542" y="5391150"/>
            <a:ext cx="42862" cy="571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1" name="AutoShape 1069"/>
          <p:cNvCxnSpPr>
            <a:cxnSpLocks noChangeShapeType="1"/>
            <a:stCxn id="429078" idx="4"/>
            <a:endCxn id="429058" idx="0"/>
          </p:cNvCxnSpPr>
          <p:nvPr/>
        </p:nvCxnSpPr>
        <p:spPr bwMode="auto">
          <a:xfrm>
            <a:off x="4802842" y="857250"/>
            <a:ext cx="2237" cy="438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2" name="AutoShape 1070"/>
          <p:cNvCxnSpPr>
            <a:cxnSpLocks noChangeShapeType="1"/>
            <a:stCxn id="429058" idx="5"/>
            <a:endCxn id="429082" idx="1"/>
          </p:cNvCxnSpPr>
          <p:nvPr/>
        </p:nvCxnSpPr>
        <p:spPr bwMode="auto">
          <a:xfrm>
            <a:off x="5236879" y="1717675"/>
            <a:ext cx="7366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3" name="AutoShape 1071"/>
          <p:cNvCxnSpPr>
            <a:cxnSpLocks noChangeShapeType="1"/>
            <a:stCxn id="429058" idx="4"/>
            <a:endCxn id="429095" idx="0"/>
          </p:cNvCxnSpPr>
          <p:nvPr/>
        </p:nvCxnSpPr>
        <p:spPr bwMode="auto">
          <a:xfrm>
            <a:off x="4805079" y="1790700"/>
            <a:ext cx="1587" cy="428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4" name="AutoShape 1072"/>
          <p:cNvCxnSpPr>
            <a:cxnSpLocks noChangeShapeType="1"/>
            <a:stCxn id="429082" idx="4"/>
            <a:endCxn id="429086" idx="0"/>
          </p:cNvCxnSpPr>
          <p:nvPr/>
        </p:nvCxnSpPr>
        <p:spPr bwMode="auto">
          <a:xfrm flipH="1">
            <a:off x="6291773" y="2686050"/>
            <a:ext cx="18256" cy="474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5" name="AutoShape 1073"/>
          <p:cNvCxnSpPr>
            <a:cxnSpLocks noChangeShapeType="1"/>
            <a:stCxn id="429085" idx="4"/>
            <a:endCxn id="429088" idx="0"/>
          </p:cNvCxnSpPr>
          <p:nvPr/>
        </p:nvCxnSpPr>
        <p:spPr bwMode="auto">
          <a:xfrm>
            <a:off x="6310029" y="3697288"/>
            <a:ext cx="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6" name="AutoShape 1074"/>
          <p:cNvCxnSpPr>
            <a:cxnSpLocks noChangeShapeType="1"/>
            <a:stCxn id="429088" idx="4"/>
            <a:endCxn id="429092" idx="0"/>
          </p:cNvCxnSpPr>
          <p:nvPr/>
        </p:nvCxnSpPr>
        <p:spPr bwMode="auto">
          <a:xfrm>
            <a:off x="6310029" y="4727575"/>
            <a:ext cx="1588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7" name="AutoShape 1075"/>
          <p:cNvCxnSpPr>
            <a:cxnSpLocks noChangeShapeType="1"/>
            <a:stCxn id="429091" idx="3"/>
            <a:endCxn id="429094" idx="7"/>
          </p:cNvCxnSpPr>
          <p:nvPr/>
        </p:nvCxnSpPr>
        <p:spPr bwMode="auto">
          <a:xfrm flipH="1">
            <a:off x="5162266" y="5640388"/>
            <a:ext cx="655638" cy="525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8" name="AutoShape 1076"/>
          <p:cNvCxnSpPr>
            <a:cxnSpLocks noChangeShapeType="1"/>
            <a:stCxn id="429094" idx="2"/>
            <a:endCxn id="429066" idx="6"/>
          </p:cNvCxnSpPr>
          <p:nvPr/>
        </p:nvCxnSpPr>
        <p:spPr bwMode="auto">
          <a:xfrm rot="10800000">
            <a:off x="2233329" y="4019550"/>
            <a:ext cx="2066925" cy="23145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9" name="AutoShape 1077"/>
          <p:cNvCxnSpPr>
            <a:cxnSpLocks noChangeShapeType="1"/>
            <a:endCxn id="429079" idx="1"/>
          </p:cNvCxnSpPr>
          <p:nvPr/>
        </p:nvCxnSpPr>
        <p:spPr bwMode="auto">
          <a:xfrm rot="16200000" flipV="1">
            <a:off x="3443958" y="1040767"/>
            <a:ext cx="2884488" cy="1876104"/>
          </a:xfrm>
          <a:prstGeom prst="curvedConnector4">
            <a:avLst>
              <a:gd name="adj1" fmla="val 38721"/>
              <a:gd name="adj2" fmla="val 112185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0" name="AutoShape 1078"/>
          <p:cNvCxnSpPr>
            <a:cxnSpLocks noChangeShapeType="1"/>
          </p:cNvCxnSpPr>
          <p:nvPr/>
        </p:nvCxnSpPr>
        <p:spPr bwMode="auto">
          <a:xfrm rot="16200000">
            <a:off x="4040697" y="4849019"/>
            <a:ext cx="1724025" cy="909638"/>
          </a:xfrm>
          <a:prstGeom prst="curvedConnector2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1" name="AutoShape 1079"/>
          <p:cNvCxnSpPr>
            <a:cxnSpLocks noChangeShapeType="1"/>
            <a:stCxn id="429064" idx="3"/>
            <a:endCxn id="429078" idx="1"/>
          </p:cNvCxnSpPr>
          <p:nvPr/>
        </p:nvCxnSpPr>
        <p:spPr bwMode="auto">
          <a:xfrm flipV="1">
            <a:off x="1792004" y="369444"/>
            <a:ext cx="2405218" cy="2559494"/>
          </a:xfrm>
          <a:prstGeom prst="curvedConnector4">
            <a:avLst>
              <a:gd name="adj1" fmla="val 51948"/>
              <a:gd name="adj2" fmla="val 101647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9113" name="Freeform 1081"/>
          <p:cNvSpPr>
            <a:spLocks/>
          </p:cNvSpPr>
          <p:nvPr/>
        </p:nvSpPr>
        <p:spPr bwMode="auto">
          <a:xfrm>
            <a:off x="1379341" y="325306"/>
            <a:ext cx="3349712" cy="5980723"/>
          </a:xfrm>
          <a:custGeom>
            <a:avLst/>
            <a:gdLst>
              <a:gd name="T0" fmla="*/ 20 w 2126"/>
              <a:gd name="T1" fmla="*/ 420 h 3730"/>
              <a:gd name="T2" fmla="*/ 20 w 2126"/>
              <a:gd name="T3" fmla="*/ 768 h 3730"/>
              <a:gd name="T4" fmla="*/ 20 w 2126"/>
              <a:gd name="T5" fmla="*/ 1008 h 3730"/>
              <a:gd name="T6" fmla="*/ 20 w 2126"/>
              <a:gd name="T7" fmla="*/ 1284 h 3730"/>
              <a:gd name="T8" fmla="*/ 20 w 2126"/>
              <a:gd name="T9" fmla="*/ 1572 h 3730"/>
              <a:gd name="T10" fmla="*/ 140 w 2126"/>
              <a:gd name="T11" fmla="*/ 1668 h 3730"/>
              <a:gd name="T12" fmla="*/ 356 w 2126"/>
              <a:gd name="T13" fmla="*/ 1668 h 3730"/>
              <a:gd name="T14" fmla="*/ 680 w 2126"/>
              <a:gd name="T15" fmla="*/ 1548 h 3730"/>
              <a:gd name="T16" fmla="*/ 824 w 2126"/>
              <a:gd name="T17" fmla="*/ 1428 h 3730"/>
              <a:gd name="T18" fmla="*/ 992 w 2126"/>
              <a:gd name="T19" fmla="*/ 1176 h 3730"/>
              <a:gd name="T20" fmla="*/ 1064 w 2126"/>
              <a:gd name="T21" fmla="*/ 828 h 3730"/>
              <a:gd name="T22" fmla="*/ 1148 w 2126"/>
              <a:gd name="T23" fmla="*/ 348 h 3730"/>
              <a:gd name="T24" fmla="*/ 1376 w 2126"/>
              <a:gd name="T25" fmla="*/ 84 h 3730"/>
              <a:gd name="T26" fmla="*/ 1652 w 2126"/>
              <a:gd name="T27" fmla="*/ 24 h 3730"/>
              <a:gd name="T28" fmla="*/ 1916 w 2126"/>
              <a:gd name="T29" fmla="*/ 24 h 3730"/>
              <a:gd name="T30" fmla="*/ 2072 w 2126"/>
              <a:gd name="T31" fmla="*/ 168 h 3730"/>
              <a:gd name="T32" fmla="*/ 2120 w 2126"/>
              <a:gd name="T33" fmla="*/ 504 h 3730"/>
              <a:gd name="T34" fmla="*/ 2108 w 2126"/>
              <a:gd name="T35" fmla="*/ 696 h 3730"/>
              <a:gd name="T36" fmla="*/ 2120 w 2126"/>
              <a:gd name="T37" fmla="*/ 924 h 3730"/>
              <a:gd name="T38" fmla="*/ 2108 w 2126"/>
              <a:gd name="T39" fmla="*/ 1260 h 3730"/>
              <a:gd name="T40" fmla="*/ 2108 w 2126"/>
              <a:gd name="T41" fmla="*/ 1488 h 3730"/>
              <a:gd name="T42" fmla="*/ 2108 w 2126"/>
              <a:gd name="T43" fmla="*/ 1776 h 3730"/>
              <a:gd name="T44" fmla="*/ 2096 w 2126"/>
              <a:gd name="T45" fmla="*/ 2364 h 3730"/>
              <a:gd name="T46" fmla="*/ 2096 w 2126"/>
              <a:gd name="T47" fmla="*/ 2844 h 3730"/>
              <a:gd name="T48" fmla="*/ 2096 w 2126"/>
              <a:gd name="T49" fmla="*/ 3228 h 3730"/>
              <a:gd name="T50" fmla="*/ 2096 w 2126"/>
              <a:gd name="T51" fmla="*/ 3648 h 3730"/>
              <a:gd name="T52" fmla="*/ 1976 w 2126"/>
              <a:gd name="T53" fmla="*/ 3720 h 3730"/>
              <a:gd name="T54" fmla="*/ 1748 w 2126"/>
              <a:gd name="T55" fmla="*/ 3648 h 3730"/>
              <a:gd name="T56" fmla="*/ 1496 w 2126"/>
              <a:gd name="T57" fmla="*/ 3492 h 3730"/>
              <a:gd name="T58" fmla="*/ 1316 w 2126"/>
              <a:gd name="T59" fmla="*/ 3204 h 3730"/>
              <a:gd name="T60" fmla="*/ 1220 w 2126"/>
              <a:gd name="T61" fmla="*/ 2676 h 3730"/>
              <a:gd name="T62" fmla="*/ 1004 w 2126"/>
              <a:gd name="T63" fmla="*/ 2364 h 3730"/>
              <a:gd name="T64" fmla="*/ 740 w 2126"/>
              <a:gd name="T65" fmla="*/ 2220 h 3730"/>
              <a:gd name="T66" fmla="*/ 476 w 2126"/>
              <a:gd name="T67" fmla="*/ 2172 h 3730"/>
              <a:gd name="connsiteX0" fmla="*/ 42 w 9925"/>
              <a:gd name="connsiteY0" fmla="*/ 1187 h 10035"/>
              <a:gd name="connsiteX1" fmla="*/ 42 w 9925"/>
              <a:gd name="connsiteY1" fmla="*/ 2120 h 10035"/>
              <a:gd name="connsiteX2" fmla="*/ 42 w 9925"/>
              <a:gd name="connsiteY2" fmla="*/ 2763 h 10035"/>
              <a:gd name="connsiteX3" fmla="*/ 42 w 9925"/>
              <a:gd name="connsiteY3" fmla="*/ 3503 h 10035"/>
              <a:gd name="connsiteX4" fmla="*/ 42 w 9925"/>
              <a:gd name="connsiteY4" fmla="*/ 4275 h 10035"/>
              <a:gd name="connsiteX5" fmla="*/ 607 w 9925"/>
              <a:gd name="connsiteY5" fmla="*/ 4533 h 10035"/>
              <a:gd name="connsiteX6" fmla="*/ 1623 w 9925"/>
              <a:gd name="connsiteY6" fmla="*/ 4533 h 10035"/>
              <a:gd name="connsiteX7" fmla="*/ 3146 w 9925"/>
              <a:gd name="connsiteY7" fmla="*/ 4211 h 10035"/>
              <a:gd name="connsiteX8" fmla="*/ 3824 w 9925"/>
              <a:gd name="connsiteY8" fmla="*/ 3889 h 10035"/>
              <a:gd name="connsiteX9" fmla="*/ 4614 w 9925"/>
              <a:gd name="connsiteY9" fmla="*/ 3214 h 10035"/>
              <a:gd name="connsiteX10" fmla="*/ 4953 w 9925"/>
              <a:gd name="connsiteY10" fmla="*/ 2281 h 10035"/>
              <a:gd name="connsiteX11" fmla="*/ 5348 w 9925"/>
              <a:gd name="connsiteY11" fmla="*/ 994 h 10035"/>
              <a:gd name="connsiteX12" fmla="*/ 6243 w 9925"/>
              <a:gd name="connsiteY12" fmla="*/ 51 h 10035"/>
              <a:gd name="connsiteX13" fmla="*/ 7718 w 9925"/>
              <a:gd name="connsiteY13" fmla="*/ 125 h 10035"/>
              <a:gd name="connsiteX14" fmla="*/ 8960 w 9925"/>
              <a:gd name="connsiteY14" fmla="*/ 125 h 10035"/>
              <a:gd name="connsiteX15" fmla="*/ 9694 w 9925"/>
              <a:gd name="connsiteY15" fmla="*/ 511 h 10035"/>
              <a:gd name="connsiteX16" fmla="*/ 9920 w 9925"/>
              <a:gd name="connsiteY16" fmla="*/ 1412 h 10035"/>
              <a:gd name="connsiteX17" fmla="*/ 9863 w 9925"/>
              <a:gd name="connsiteY17" fmla="*/ 1927 h 10035"/>
              <a:gd name="connsiteX18" fmla="*/ 9920 w 9925"/>
              <a:gd name="connsiteY18" fmla="*/ 2538 h 10035"/>
              <a:gd name="connsiteX19" fmla="*/ 9863 w 9925"/>
              <a:gd name="connsiteY19" fmla="*/ 3439 h 10035"/>
              <a:gd name="connsiteX20" fmla="*/ 9863 w 9925"/>
              <a:gd name="connsiteY20" fmla="*/ 4050 h 10035"/>
              <a:gd name="connsiteX21" fmla="*/ 9863 w 9925"/>
              <a:gd name="connsiteY21" fmla="*/ 4822 h 10035"/>
              <a:gd name="connsiteX22" fmla="*/ 9807 w 9925"/>
              <a:gd name="connsiteY22" fmla="*/ 6399 h 10035"/>
              <a:gd name="connsiteX23" fmla="*/ 9807 w 9925"/>
              <a:gd name="connsiteY23" fmla="*/ 7686 h 10035"/>
              <a:gd name="connsiteX24" fmla="*/ 9807 w 9925"/>
              <a:gd name="connsiteY24" fmla="*/ 8715 h 10035"/>
              <a:gd name="connsiteX25" fmla="*/ 9807 w 9925"/>
              <a:gd name="connsiteY25" fmla="*/ 9841 h 10035"/>
              <a:gd name="connsiteX26" fmla="*/ 9242 w 9925"/>
              <a:gd name="connsiteY26" fmla="*/ 10034 h 10035"/>
              <a:gd name="connsiteX27" fmla="*/ 8170 w 9925"/>
              <a:gd name="connsiteY27" fmla="*/ 9841 h 10035"/>
              <a:gd name="connsiteX28" fmla="*/ 6985 w 9925"/>
              <a:gd name="connsiteY28" fmla="*/ 9423 h 10035"/>
              <a:gd name="connsiteX29" fmla="*/ 6138 w 9925"/>
              <a:gd name="connsiteY29" fmla="*/ 8651 h 10035"/>
              <a:gd name="connsiteX30" fmla="*/ 5686 w 9925"/>
              <a:gd name="connsiteY30" fmla="*/ 7235 h 10035"/>
              <a:gd name="connsiteX31" fmla="*/ 4670 w 9925"/>
              <a:gd name="connsiteY31" fmla="*/ 6399 h 10035"/>
              <a:gd name="connsiteX32" fmla="*/ 3429 w 9925"/>
              <a:gd name="connsiteY32" fmla="*/ 6013 h 10035"/>
              <a:gd name="connsiteX33" fmla="*/ 2187 w 9925"/>
              <a:gd name="connsiteY33" fmla="*/ 5884 h 10035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635 w 10000"/>
              <a:gd name="connsiteY6" fmla="*/ 4566 h 10049"/>
              <a:gd name="connsiteX7" fmla="*/ 3170 w 10000"/>
              <a:gd name="connsiteY7" fmla="*/ 4245 h 10049"/>
              <a:gd name="connsiteX8" fmla="*/ 3853 w 10000"/>
              <a:gd name="connsiteY8" fmla="*/ 3924 h 10049"/>
              <a:gd name="connsiteX9" fmla="*/ 4649 w 10000"/>
              <a:gd name="connsiteY9" fmla="*/ 3252 h 10049"/>
              <a:gd name="connsiteX10" fmla="*/ 4990 w 10000"/>
              <a:gd name="connsiteY10" fmla="*/ 2322 h 10049"/>
              <a:gd name="connsiteX11" fmla="*/ 5388 w 10000"/>
              <a:gd name="connsiteY11" fmla="*/ 1040 h 10049"/>
              <a:gd name="connsiteX12" fmla="*/ 6290 w 10000"/>
              <a:gd name="connsiteY12" fmla="*/ 100 h 10049"/>
              <a:gd name="connsiteX13" fmla="*/ 7875 w 10000"/>
              <a:gd name="connsiteY13" fmla="*/ 35 h 10049"/>
              <a:gd name="connsiteX14" fmla="*/ 9028 w 10000"/>
              <a:gd name="connsiteY14" fmla="*/ 174 h 10049"/>
              <a:gd name="connsiteX15" fmla="*/ 9767 w 10000"/>
              <a:gd name="connsiteY15" fmla="*/ 558 h 10049"/>
              <a:gd name="connsiteX16" fmla="*/ 9995 w 10000"/>
              <a:gd name="connsiteY16" fmla="*/ 1456 h 10049"/>
              <a:gd name="connsiteX17" fmla="*/ 9938 w 10000"/>
              <a:gd name="connsiteY17" fmla="*/ 1969 h 10049"/>
              <a:gd name="connsiteX18" fmla="*/ 9995 w 10000"/>
              <a:gd name="connsiteY18" fmla="*/ 2578 h 10049"/>
              <a:gd name="connsiteX19" fmla="*/ 9938 w 10000"/>
              <a:gd name="connsiteY19" fmla="*/ 3476 h 10049"/>
              <a:gd name="connsiteX20" fmla="*/ 9938 w 10000"/>
              <a:gd name="connsiteY20" fmla="*/ 4085 h 10049"/>
              <a:gd name="connsiteX21" fmla="*/ 9938 w 10000"/>
              <a:gd name="connsiteY21" fmla="*/ 4854 h 10049"/>
              <a:gd name="connsiteX22" fmla="*/ 9881 w 10000"/>
              <a:gd name="connsiteY22" fmla="*/ 6426 h 10049"/>
              <a:gd name="connsiteX23" fmla="*/ 9881 w 10000"/>
              <a:gd name="connsiteY23" fmla="*/ 7708 h 10049"/>
              <a:gd name="connsiteX24" fmla="*/ 9881 w 10000"/>
              <a:gd name="connsiteY24" fmla="*/ 8734 h 10049"/>
              <a:gd name="connsiteX25" fmla="*/ 9881 w 10000"/>
              <a:gd name="connsiteY25" fmla="*/ 9856 h 10049"/>
              <a:gd name="connsiteX26" fmla="*/ 9312 w 10000"/>
              <a:gd name="connsiteY26" fmla="*/ 10048 h 10049"/>
              <a:gd name="connsiteX27" fmla="*/ 8232 w 10000"/>
              <a:gd name="connsiteY27" fmla="*/ 9856 h 10049"/>
              <a:gd name="connsiteX28" fmla="*/ 7038 w 10000"/>
              <a:gd name="connsiteY28" fmla="*/ 9439 h 10049"/>
              <a:gd name="connsiteX29" fmla="*/ 6184 w 10000"/>
              <a:gd name="connsiteY29" fmla="*/ 8670 h 10049"/>
              <a:gd name="connsiteX30" fmla="*/ 5729 w 10000"/>
              <a:gd name="connsiteY30" fmla="*/ 7259 h 10049"/>
              <a:gd name="connsiteX31" fmla="*/ 4705 w 10000"/>
              <a:gd name="connsiteY31" fmla="*/ 6426 h 10049"/>
              <a:gd name="connsiteX32" fmla="*/ 3455 w 10000"/>
              <a:gd name="connsiteY32" fmla="*/ 6041 h 10049"/>
              <a:gd name="connsiteX33" fmla="*/ 2204 w 10000"/>
              <a:gd name="connsiteY33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635 w 10000"/>
              <a:gd name="connsiteY6" fmla="*/ 4566 h 10049"/>
              <a:gd name="connsiteX7" fmla="*/ 2972 w 10000"/>
              <a:gd name="connsiteY7" fmla="*/ 4139 h 10049"/>
              <a:gd name="connsiteX8" fmla="*/ 3853 w 10000"/>
              <a:gd name="connsiteY8" fmla="*/ 3924 h 10049"/>
              <a:gd name="connsiteX9" fmla="*/ 4649 w 10000"/>
              <a:gd name="connsiteY9" fmla="*/ 3252 h 10049"/>
              <a:gd name="connsiteX10" fmla="*/ 4990 w 10000"/>
              <a:gd name="connsiteY10" fmla="*/ 2322 h 10049"/>
              <a:gd name="connsiteX11" fmla="*/ 5388 w 10000"/>
              <a:gd name="connsiteY11" fmla="*/ 1040 h 10049"/>
              <a:gd name="connsiteX12" fmla="*/ 6290 w 10000"/>
              <a:gd name="connsiteY12" fmla="*/ 100 h 10049"/>
              <a:gd name="connsiteX13" fmla="*/ 7875 w 10000"/>
              <a:gd name="connsiteY13" fmla="*/ 35 h 10049"/>
              <a:gd name="connsiteX14" fmla="*/ 9028 w 10000"/>
              <a:gd name="connsiteY14" fmla="*/ 174 h 10049"/>
              <a:gd name="connsiteX15" fmla="*/ 9767 w 10000"/>
              <a:gd name="connsiteY15" fmla="*/ 558 h 10049"/>
              <a:gd name="connsiteX16" fmla="*/ 9995 w 10000"/>
              <a:gd name="connsiteY16" fmla="*/ 1456 h 10049"/>
              <a:gd name="connsiteX17" fmla="*/ 9938 w 10000"/>
              <a:gd name="connsiteY17" fmla="*/ 1969 h 10049"/>
              <a:gd name="connsiteX18" fmla="*/ 9995 w 10000"/>
              <a:gd name="connsiteY18" fmla="*/ 2578 h 10049"/>
              <a:gd name="connsiteX19" fmla="*/ 9938 w 10000"/>
              <a:gd name="connsiteY19" fmla="*/ 3476 h 10049"/>
              <a:gd name="connsiteX20" fmla="*/ 9938 w 10000"/>
              <a:gd name="connsiteY20" fmla="*/ 4085 h 10049"/>
              <a:gd name="connsiteX21" fmla="*/ 9938 w 10000"/>
              <a:gd name="connsiteY21" fmla="*/ 4854 h 10049"/>
              <a:gd name="connsiteX22" fmla="*/ 9881 w 10000"/>
              <a:gd name="connsiteY22" fmla="*/ 6426 h 10049"/>
              <a:gd name="connsiteX23" fmla="*/ 9881 w 10000"/>
              <a:gd name="connsiteY23" fmla="*/ 7708 h 10049"/>
              <a:gd name="connsiteX24" fmla="*/ 9881 w 10000"/>
              <a:gd name="connsiteY24" fmla="*/ 8734 h 10049"/>
              <a:gd name="connsiteX25" fmla="*/ 9881 w 10000"/>
              <a:gd name="connsiteY25" fmla="*/ 9856 h 10049"/>
              <a:gd name="connsiteX26" fmla="*/ 9312 w 10000"/>
              <a:gd name="connsiteY26" fmla="*/ 10048 h 10049"/>
              <a:gd name="connsiteX27" fmla="*/ 8232 w 10000"/>
              <a:gd name="connsiteY27" fmla="*/ 9856 h 10049"/>
              <a:gd name="connsiteX28" fmla="*/ 7038 w 10000"/>
              <a:gd name="connsiteY28" fmla="*/ 9439 h 10049"/>
              <a:gd name="connsiteX29" fmla="*/ 6184 w 10000"/>
              <a:gd name="connsiteY29" fmla="*/ 8670 h 10049"/>
              <a:gd name="connsiteX30" fmla="*/ 5729 w 10000"/>
              <a:gd name="connsiteY30" fmla="*/ 7259 h 10049"/>
              <a:gd name="connsiteX31" fmla="*/ 4705 w 10000"/>
              <a:gd name="connsiteY31" fmla="*/ 6426 h 10049"/>
              <a:gd name="connsiteX32" fmla="*/ 3455 w 10000"/>
              <a:gd name="connsiteY32" fmla="*/ 6041 h 10049"/>
              <a:gd name="connsiteX33" fmla="*/ 2204 w 10000"/>
              <a:gd name="connsiteY33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635 w 10000"/>
              <a:gd name="connsiteY6" fmla="*/ 4566 h 10049"/>
              <a:gd name="connsiteX7" fmla="*/ 2972 w 10000"/>
              <a:gd name="connsiteY7" fmla="*/ 4139 h 10049"/>
              <a:gd name="connsiteX8" fmla="*/ 4649 w 10000"/>
              <a:gd name="connsiteY8" fmla="*/ 3252 h 10049"/>
              <a:gd name="connsiteX9" fmla="*/ 4990 w 10000"/>
              <a:gd name="connsiteY9" fmla="*/ 2322 h 10049"/>
              <a:gd name="connsiteX10" fmla="*/ 5388 w 10000"/>
              <a:gd name="connsiteY10" fmla="*/ 1040 h 10049"/>
              <a:gd name="connsiteX11" fmla="*/ 6290 w 10000"/>
              <a:gd name="connsiteY11" fmla="*/ 100 h 10049"/>
              <a:gd name="connsiteX12" fmla="*/ 7875 w 10000"/>
              <a:gd name="connsiteY12" fmla="*/ 35 h 10049"/>
              <a:gd name="connsiteX13" fmla="*/ 9028 w 10000"/>
              <a:gd name="connsiteY13" fmla="*/ 174 h 10049"/>
              <a:gd name="connsiteX14" fmla="*/ 9767 w 10000"/>
              <a:gd name="connsiteY14" fmla="*/ 558 h 10049"/>
              <a:gd name="connsiteX15" fmla="*/ 9995 w 10000"/>
              <a:gd name="connsiteY15" fmla="*/ 1456 h 10049"/>
              <a:gd name="connsiteX16" fmla="*/ 9938 w 10000"/>
              <a:gd name="connsiteY16" fmla="*/ 1969 h 10049"/>
              <a:gd name="connsiteX17" fmla="*/ 9995 w 10000"/>
              <a:gd name="connsiteY17" fmla="*/ 2578 h 10049"/>
              <a:gd name="connsiteX18" fmla="*/ 9938 w 10000"/>
              <a:gd name="connsiteY18" fmla="*/ 3476 h 10049"/>
              <a:gd name="connsiteX19" fmla="*/ 9938 w 10000"/>
              <a:gd name="connsiteY19" fmla="*/ 4085 h 10049"/>
              <a:gd name="connsiteX20" fmla="*/ 9938 w 10000"/>
              <a:gd name="connsiteY20" fmla="*/ 4854 h 10049"/>
              <a:gd name="connsiteX21" fmla="*/ 9881 w 10000"/>
              <a:gd name="connsiteY21" fmla="*/ 6426 h 10049"/>
              <a:gd name="connsiteX22" fmla="*/ 9881 w 10000"/>
              <a:gd name="connsiteY22" fmla="*/ 7708 h 10049"/>
              <a:gd name="connsiteX23" fmla="*/ 9881 w 10000"/>
              <a:gd name="connsiteY23" fmla="*/ 8734 h 10049"/>
              <a:gd name="connsiteX24" fmla="*/ 9881 w 10000"/>
              <a:gd name="connsiteY24" fmla="*/ 9856 h 10049"/>
              <a:gd name="connsiteX25" fmla="*/ 9312 w 10000"/>
              <a:gd name="connsiteY25" fmla="*/ 10048 h 10049"/>
              <a:gd name="connsiteX26" fmla="*/ 8232 w 10000"/>
              <a:gd name="connsiteY26" fmla="*/ 9856 h 10049"/>
              <a:gd name="connsiteX27" fmla="*/ 7038 w 10000"/>
              <a:gd name="connsiteY27" fmla="*/ 9439 h 10049"/>
              <a:gd name="connsiteX28" fmla="*/ 6184 w 10000"/>
              <a:gd name="connsiteY28" fmla="*/ 8670 h 10049"/>
              <a:gd name="connsiteX29" fmla="*/ 5729 w 10000"/>
              <a:gd name="connsiteY29" fmla="*/ 7259 h 10049"/>
              <a:gd name="connsiteX30" fmla="*/ 4705 w 10000"/>
              <a:gd name="connsiteY30" fmla="*/ 6426 h 10049"/>
              <a:gd name="connsiteX31" fmla="*/ 3455 w 10000"/>
              <a:gd name="connsiteY31" fmla="*/ 6041 h 10049"/>
              <a:gd name="connsiteX32" fmla="*/ 2204 w 10000"/>
              <a:gd name="connsiteY32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635 w 10000"/>
              <a:gd name="connsiteY6" fmla="*/ 4566 h 10049"/>
              <a:gd name="connsiteX7" fmla="*/ 2972 w 10000"/>
              <a:gd name="connsiteY7" fmla="*/ 4139 h 10049"/>
              <a:gd name="connsiteX8" fmla="*/ 4501 w 10000"/>
              <a:gd name="connsiteY8" fmla="*/ 3224 h 10049"/>
              <a:gd name="connsiteX9" fmla="*/ 4990 w 10000"/>
              <a:gd name="connsiteY9" fmla="*/ 2322 h 10049"/>
              <a:gd name="connsiteX10" fmla="*/ 5388 w 10000"/>
              <a:gd name="connsiteY10" fmla="*/ 1040 h 10049"/>
              <a:gd name="connsiteX11" fmla="*/ 6290 w 10000"/>
              <a:gd name="connsiteY11" fmla="*/ 100 h 10049"/>
              <a:gd name="connsiteX12" fmla="*/ 7875 w 10000"/>
              <a:gd name="connsiteY12" fmla="*/ 35 h 10049"/>
              <a:gd name="connsiteX13" fmla="*/ 9028 w 10000"/>
              <a:gd name="connsiteY13" fmla="*/ 174 h 10049"/>
              <a:gd name="connsiteX14" fmla="*/ 9767 w 10000"/>
              <a:gd name="connsiteY14" fmla="*/ 558 h 10049"/>
              <a:gd name="connsiteX15" fmla="*/ 9995 w 10000"/>
              <a:gd name="connsiteY15" fmla="*/ 1456 h 10049"/>
              <a:gd name="connsiteX16" fmla="*/ 9938 w 10000"/>
              <a:gd name="connsiteY16" fmla="*/ 1969 h 10049"/>
              <a:gd name="connsiteX17" fmla="*/ 9995 w 10000"/>
              <a:gd name="connsiteY17" fmla="*/ 2578 h 10049"/>
              <a:gd name="connsiteX18" fmla="*/ 9938 w 10000"/>
              <a:gd name="connsiteY18" fmla="*/ 3476 h 10049"/>
              <a:gd name="connsiteX19" fmla="*/ 9938 w 10000"/>
              <a:gd name="connsiteY19" fmla="*/ 4085 h 10049"/>
              <a:gd name="connsiteX20" fmla="*/ 9938 w 10000"/>
              <a:gd name="connsiteY20" fmla="*/ 4854 h 10049"/>
              <a:gd name="connsiteX21" fmla="*/ 9881 w 10000"/>
              <a:gd name="connsiteY21" fmla="*/ 6426 h 10049"/>
              <a:gd name="connsiteX22" fmla="*/ 9881 w 10000"/>
              <a:gd name="connsiteY22" fmla="*/ 7708 h 10049"/>
              <a:gd name="connsiteX23" fmla="*/ 9881 w 10000"/>
              <a:gd name="connsiteY23" fmla="*/ 8734 h 10049"/>
              <a:gd name="connsiteX24" fmla="*/ 9881 w 10000"/>
              <a:gd name="connsiteY24" fmla="*/ 9856 h 10049"/>
              <a:gd name="connsiteX25" fmla="*/ 9312 w 10000"/>
              <a:gd name="connsiteY25" fmla="*/ 10048 h 10049"/>
              <a:gd name="connsiteX26" fmla="*/ 8232 w 10000"/>
              <a:gd name="connsiteY26" fmla="*/ 9856 h 10049"/>
              <a:gd name="connsiteX27" fmla="*/ 7038 w 10000"/>
              <a:gd name="connsiteY27" fmla="*/ 9439 h 10049"/>
              <a:gd name="connsiteX28" fmla="*/ 6184 w 10000"/>
              <a:gd name="connsiteY28" fmla="*/ 8670 h 10049"/>
              <a:gd name="connsiteX29" fmla="*/ 5729 w 10000"/>
              <a:gd name="connsiteY29" fmla="*/ 7259 h 10049"/>
              <a:gd name="connsiteX30" fmla="*/ 4705 w 10000"/>
              <a:gd name="connsiteY30" fmla="*/ 6426 h 10049"/>
              <a:gd name="connsiteX31" fmla="*/ 3455 w 10000"/>
              <a:gd name="connsiteY31" fmla="*/ 6041 h 10049"/>
              <a:gd name="connsiteX32" fmla="*/ 2204 w 10000"/>
              <a:gd name="connsiteY32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734 w 10000"/>
              <a:gd name="connsiteY6" fmla="*/ 4427 h 10049"/>
              <a:gd name="connsiteX7" fmla="*/ 2972 w 10000"/>
              <a:gd name="connsiteY7" fmla="*/ 4139 h 10049"/>
              <a:gd name="connsiteX8" fmla="*/ 4501 w 10000"/>
              <a:gd name="connsiteY8" fmla="*/ 3224 h 10049"/>
              <a:gd name="connsiteX9" fmla="*/ 4990 w 10000"/>
              <a:gd name="connsiteY9" fmla="*/ 2322 h 10049"/>
              <a:gd name="connsiteX10" fmla="*/ 5388 w 10000"/>
              <a:gd name="connsiteY10" fmla="*/ 1040 h 10049"/>
              <a:gd name="connsiteX11" fmla="*/ 6290 w 10000"/>
              <a:gd name="connsiteY11" fmla="*/ 100 h 10049"/>
              <a:gd name="connsiteX12" fmla="*/ 7875 w 10000"/>
              <a:gd name="connsiteY12" fmla="*/ 35 h 10049"/>
              <a:gd name="connsiteX13" fmla="*/ 9028 w 10000"/>
              <a:gd name="connsiteY13" fmla="*/ 174 h 10049"/>
              <a:gd name="connsiteX14" fmla="*/ 9767 w 10000"/>
              <a:gd name="connsiteY14" fmla="*/ 558 h 10049"/>
              <a:gd name="connsiteX15" fmla="*/ 9995 w 10000"/>
              <a:gd name="connsiteY15" fmla="*/ 1456 h 10049"/>
              <a:gd name="connsiteX16" fmla="*/ 9938 w 10000"/>
              <a:gd name="connsiteY16" fmla="*/ 1969 h 10049"/>
              <a:gd name="connsiteX17" fmla="*/ 9995 w 10000"/>
              <a:gd name="connsiteY17" fmla="*/ 2578 h 10049"/>
              <a:gd name="connsiteX18" fmla="*/ 9938 w 10000"/>
              <a:gd name="connsiteY18" fmla="*/ 3476 h 10049"/>
              <a:gd name="connsiteX19" fmla="*/ 9938 w 10000"/>
              <a:gd name="connsiteY19" fmla="*/ 4085 h 10049"/>
              <a:gd name="connsiteX20" fmla="*/ 9938 w 10000"/>
              <a:gd name="connsiteY20" fmla="*/ 4854 h 10049"/>
              <a:gd name="connsiteX21" fmla="*/ 9881 w 10000"/>
              <a:gd name="connsiteY21" fmla="*/ 6426 h 10049"/>
              <a:gd name="connsiteX22" fmla="*/ 9881 w 10000"/>
              <a:gd name="connsiteY22" fmla="*/ 7708 h 10049"/>
              <a:gd name="connsiteX23" fmla="*/ 9881 w 10000"/>
              <a:gd name="connsiteY23" fmla="*/ 8734 h 10049"/>
              <a:gd name="connsiteX24" fmla="*/ 9881 w 10000"/>
              <a:gd name="connsiteY24" fmla="*/ 9856 h 10049"/>
              <a:gd name="connsiteX25" fmla="*/ 9312 w 10000"/>
              <a:gd name="connsiteY25" fmla="*/ 10048 h 10049"/>
              <a:gd name="connsiteX26" fmla="*/ 8232 w 10000"/>
              <a:gd name="connsiteY26" fmla="*/ 9856 h 10049"/>
              <a:gd name="connsiteX27" fmla="*/ 7038 w 10000"/>
              <a:gd name="connsiteY27" fmla="*/ 9439 h 10049"/>
              <a:gd name="connsiteX28" fmla="*/ 6184 w 10000"/>
              <a:gd name="connsiteY28" fmla="*/ 8670 h 10049"/>
              <a:gd name="connsiteX29" fmla="*/ 5729 w 10000"/>
              <a:gd name="connsiteY29" fmla="*/ 7259 h 10049"/>
              <a:gd name="connsiteX30" fmla="*/ 4705 w 10000"/>
              <a:gd name="connsiteY30" fmla="*/ 6426 h 10049"/>
              <a:gd name="connsiteX31" fmla="*/ 3455 w 10000"/>
              <a:gd name="connsiteY31" fmla="*/ 6041 h 10049"/>
              <a:gd name="connsiteX32" fmla="*/ 2204 w 10000"/>
              <a:gd name="connsiteY32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734 w 10000"/>
              <a:gd name="connsiteY6" fmla="*/ 4427 h 10049"/>
              <a:gd name="connsiteX7" fmla="*/ 2972 w 10000"/>
              <a:gd name="connsiteY7" fmla="*/ 4139 h 10049"/>
              <a:gd name="connsiteX8" fmla="*/ 4501 w 10000"/>
              <a:gd name="connsiteY8" fmla="*/ 3224 h 10049"/>
              <a:gd name="connsiteX9" fmla="*/ 4990 w 10000"/>
              <a:gd name="connsiteY9" fmla="*/ 2322 h 10049"/>
              <a:gd name="connsiteX10" fmla="*/ 5319 w 10000"/>
              <a:gd name="connsiteY10" fmla="*/ 1051 h 10049"/>
              <a:gd name="connsiteX11" fmla="*/ 6290 w 10000"/>
              <a:gd name="connsiteY11" fmla="*/ 100 h 10049"/>
              <a:gd name="connsiteX12" fmla="*/ 7875 w 10000"/>
              <a:gd name="connsiteY12" fmla="*/ 35 h 10049"/>
              <a:gd name="connsiteX13" fmla="*/ 9028 w 10000"/>
              <a:gd name="connsiteY13" fmla="*/ 174 h 10049"/>
              <a:gd name="connsiteX14" fmla="*/ 9767 w 10000"/>
              <a:gd name="connsiteY14" fmla="*/ 558 h 10049"/>
              <a:gd name="connsiteX15" fmla="*/ 9995 w 10000"/>
              <a:gd name="connsiteY15" fmla="*/ 1456 h 10049"/>
              <a:gd name="connsiteX16" fmla="*/ 9938 w 10000"/>
              <a:gd name="connsiteY16" fmla="*/ 1969 h 10049"/>
              <a:gd name="connsiteX17" fmla="*/ 9995 w 10000"/>
              <a:gd name="connsiteY17" fmla="*/ 2578 h 10049"/>
              <a:gd name="connsiteX18" fmla="*/ 9938 w 10000"/>
              <a:gd name="connsiteY18" fmla="*/ 3476 h 10049"/>
              <a:gd name="connsiteX19" fmla="*/ 9938 w 10000"/>
              <a:gd name="connsiteY19" fmla="*/ 4085 h 10049"/>
              <a:gd name="connsiteX20" fmla="*/ 9938 w 10000"/>
              <a:gd name="connsiteY20" fmla="*/ 4854 h 10049"/>
              <a:gd name="connsiteX21" fmla="*/ 9881 w 10000"/>
              <a:gd name="connsiteY21" fmla="*/ 6426 h 10049"/>
              <a:gd name="connsiteX22" fmla="*/ 9881 w 10000"/>
              <a:gd name="connsiteY22" fmla="*/ 7708 h 10049"/>
              <a:gd name="connsiteX23" fmla="*/ 9881 w 10000"/>
              <a:gd name="connsiteY23" fmla="*/ 8734 h 10049"/>
              <a:gd name="connsiteX24" fmla="*/ 9881 w 10000"/>
              <a:gd name="connsiteY24" fmla="*/ 9856 h 10049"/>
              <a:gd name="connsiteX25" fmla="*/ 9312 w 10000"/>
              <a:gd name="connsiteY25" fmla="*/ 10048 h 10049"/>
              <a:gd name="connsiteX26" fmla="*/ 8232 w 10000"/>
              <a:gd name="connsiteY26" fmla="*/ 9856 h 10049"/>
              <a:gd name="connsiteX27" fmla="*/ 7038 w 10000"/>
              <a:gd name="connsiteY27" fmla="*/ 9439 h 10049"/>
              <a:gd name="connsiteX28" fmla="*/ 6184 w 10000"/>
              <a:gd name="connsiteY28" fmla="*/ 8670 h 10049"/>
              <a:gd name="connsiteX29" fmla="*/ 5729 w 10000"/>
              <a:gd name="connsiteY29" fmla="*/ 7259 h 10049"/>
              <a:gd name="connsiteX30" fmla="*/ 4705 w 10000"/>
              <a:gd name="connsiteY30" fmla="*/ 6426 h 10049"/>
              <a:gd name="connsiteX31" fmla="*/ 3455 w 10000"/>
              <a:gd name="connsiteY31" fmla="*/ 6041 h 10049"/>
              <a:gd name="connsiteX32" fmla="*/ 2204 w 10000"/>
              <a:gd name="connsiteY32" fmla="*/ 5912 h 10049"/>
              <a:gd name="connsiteX0" fmla="*/ 42 w 10000"/>
              <a:gd name="connsiteY0" fmla="*/ 1216 h 10033"/>
              <a:gd name="connsiteX1" fmla="*/ 42 w 10000"/>
              <a:gd name="connsiteY1" fmla="*/ 2146 h 10033"/>
              <a:gd name="connsiteX2" fmla="*/ 42 w 10000"/>
              <a:gd name="connsiteY2" fmla="*/ 2786 h 10033"/>
              <a:gd name="connsiteX3" fmla="*/ 42 w 10000"/>
              <a:gd name="connsiteY3" fmla="*/ 3524 h 10033"/>
              <a:gd name="connsiteX4" fmla="*/ 42 w 10000"/>
              <a:gd name="connsiteY4" fmla="*/ 4293 h 10033"/>
              <a:gd name="connsiteX5" fmla="*/ 612 w 10000"/>
              <a:gd name="connsiteY5" fmla="*/ 4550 h 10033"/>
              <a:gd name="connsiteX6" fmla="*/ 1734 w 10000"/>
              <a:gd name="connsiteY6" fmla="*/ 4411 h 10033"/>
              <a:gd name="connsiteX7" fmla="*/ 2972 w 10000"/>
              <a:gd name="connsiteY7" fmla="*/ 4123 h 10033"/>
              <a:gd name="connsiteX8" fmla="*/ 4501 w 10000"/>
              <a:gd name="connsiteY8" fmla="*/ 3208 h 10033"/>
              <a:gd name="connsiteX9" fmla="*/ 4990 w 10000"/>
              <a:gd name="connsiteY9" fmla="*/ 2306 h 10033"/>
              <a:gd name="connsiteX10" fmla="*/ 5319 w 10000"/>
              <a:gd name="connsiteY10" fmla="*/ 1035 h 10033"/>
              <a:gd name="connsiteX11" fmla="*/ 6290 w 10000"/>
              <a:gd name="connsiteY11" fmla="*/ 84 h 10033"/>
              <a:gd name="connsiteX12" fmla="*/ 7875 w 10000"/>
              <a:gd name="connsiteY12" fmla="*/ 19 h 10033"/>
              <a:gd name="connsiteX13" fmla="*/ 9028 w 10000"/>
              <a:gd name="connsiteY13" fmla="*/ 158 h 10033"/>
              <a:gd name="connsiteX14" fmla="*/ 9767 w 10000"/>
              <a:gd name="connsiteY14" fmla="*/ 542 h 10033"/>
              <a:gd name="connsiteX15" fmla="*/ 9995 w 10000"/>
              <a:gd name="connsiteY15" fmla="*/ 1440 h 10033"/>
              <a:gd name="connsiteX16" fmla="*/ 9938 w 10000"/>
              <a:gd name="connsiteY16" fmla="*/ 1953 h 10033"/>
              <a:gd name="connsiteX17" fmla="*/ 9995 w 10000"/>
              <a:gd name="connsiteY17" fmla="*/ 2562 h 10033"/>
              <a:gd name="connsiteX18" fmla="*/ 9938 w 10000"/>
              <a:gd name="connsiteY18" fmla="*/ 3460 h 10033"/>
              <a:gd name="connsiteX19" fmla="*/ 9938 w 10000"/>
              <a:gd name="connsiteY19" fmla="*/ 4069 h 10033"/>
              <a:gd name="connsiteX20" fmla="*/ 9938 w 10000"/>
              <a:gd name="connsiteY20" fmla="*/ 4838 h 10033"/>
              <a:gd name="connsiteX21" fmla="*/ 9881 w 10000"/>
              <a:gd name="connsiteY21" fmla="*/ 6410 h 10033"/>
              <a:gd name="connsiteX22" fmla="*/ 9881 w 10000"/>
              <a:gd name="connsiteY22" fmla="*/ 7692 h 10033"/>
              <a:gd name="connsiteX23" fmla="*/ 9881 w 10000"/>
              <a:gd name="connsiteY23" fmla="*/ 8718 h 10033"/>
              <a:gd name="connsiteX24" fmla="*/ 9881 w 10000"/>
              <a:gd name="connsiteY24" fmla="*/ 9840 h 10033"/>
              <a:gd name="connsiteX25" fmla="*/ 9312 w 10000"/>
              <a:gd name="connsiteY25" fmla="*/ 10032 h 10033"/>
              <a:gd name="connsiteX26" fmla="*/ 8232 w 10000"/>
              <a:gd name="connsiteY26" fmla="*/ 9840 h 10033"/>
              <a:gd name="connsiteX27" fmla="*/ 7038 w 10000"/>
              <a:gd name="connsiteY27" fmla="*/ 9423 h 10033"/>
              <a:gd name="connsiteX28" fmla="*/ 6184 w 10000"/>
              <a:gd name="connsiteY28" fmla="*/ 8654 h 10033"/>
              <a:gd name="connsiteX29" fmla="*/ 5729 w 10000"/>
              <a:gd name="connsiteY29" fmla="*/ 7243 h 10033"/>
              <a:gd name="connsiteX30" fmla="*/ 4705 w 10000"/>
              <a:gd name="connsiteY30" fmla="*/ 6410 h 10033"/>
              <a:gd name="connsiteX31" fmla="*/ 3455 w 10000"/>
              <a:gd name="connsiteY31" fmla="*/ 6025 h 10033"/>
              <a:gd name="connsiteX32" fmla="*/ 2204 w 10000"/>
              <a:gd name="connsiteY32" fmla="*/ 5896 h 10033"/>
              <a:gd name="connsiteX0" fmla="*/ 42 w 10000"/>
              <a:gd name="connsiteY0" fmla="*/ 1248 h 10065"/>
              <a:gd name="connsiteX1" fmla="*/ 42 w 10000"/>
              <a:gd name="connsiteY1" fmla="*/ 2178 h 10065"/>
              <a:gd name="connsiteX2" fmla="*/ 42 w 10000"/>
              <a:gd name="connsiteY2" fmla="*/ 2818 h 10065"/>
              <a:gd name="connsiteX3" fmla="*/ 42 w 10000"/>
              <a:gd name="connsiteY3" fmla="*/ 3556 h 10065"/>
              <a:gd name="connsiteX4" fmla="*/ 42 w 10000"/>
              <a:gd name="connsiteY4" fmla="*/ 4325 h 10065"/>
              <a:gd name="connsiteX5" fmla="*/ 612 w 10000"/>
              <a:gd name="connsiteY5" fmla="*/ 4582 h 10065"/>
              <a:gd name="connsiteX6" fmla="*/ 1734 w 10000"/>
              <a:gd name="connsiteY6" fmla="*/ 4443 h 10065"/>
              <a:gd name="connsiteX7" fmla="*/ 2972 w 10000"/>
              <a:gd name="connsiteY7" fmla="*/ 4155 h 10065"/>
              <a:gd name="connsiteX8" fmla="*/ 4501 w 10000"/>
              <a:gd name="connsiteY8" fmla="*/ 3240 h 10065"/>
              <a:gd name="connsiteX9" fmla="*/ 4990 w 10000"/>
              <a:gd name="connsiteY9" fmla="*/ 2338 h 10065"/>
              <a:gd name="connsiteX10" fmla="*/ 5319 w 10000"/>
              <a:gd name="connsiteY10" fmla="*/ 1067 h 10065"/>
              <a:gd name="connsiteX11" fmla="*/ 6290 w 10000"/>
              <a:gd name="connsiteY11" fmla="*/ 116 h 10065"/>
              <a:gd name="connsiteX12" fmla="*/ 7924 w 10000"/>
              <a:gd name="connsiteY12" fmla="*/ 23 h 10065"/>
              <a:gd name="connsiteX13" fmla="*/ 9028 w 10000"/>
              <a:gd name="connsiteY13" fmla="*/ 190 h 10065"/>
              <a:gd name="connsiteX14" fmla="*/ 9767 w 10000"/>
              <a:gd name="connsiteY14" fmla="*/ 574 h 10065"/>
              <a:gd name="connsiteX15" fmla="*/ 9995 w 10000"/>
              <a:gd name="connsiteY15" fmla="*/ 1472 h 10065"/>
              <a:gd name="connsiteX16" fmla="*/ 9938 w 10000"/>
              <a:gd name="connsiteY16" fmla="*/ 1985 h 10065"/>
              <a:gd name="connsiteX17" fmla="*/ 9995 w 10000"/>
              <a:gd name="connsiteY17" fmla="*/ 2594 h 10065"/>
              <a:gd name="connsiteX18" fmla="*/ 9938 w 10000"/>
              <a:gd name="connsiteY18" fmla="*/ 3492 h 10065"/>
              <a:gd name="connsiteX19" fmla="*/ 9938 w 10000"/>
              <a:gd name="connsiteY19" fmla="*/ 4101 h 10065"/>
              <a:gd name="connsiteX20" fmla="*/ 9938 w 10000"/>
              <a:gd name="connsiteY20" fmla="*/ 4870 h 10065"/>
              <a:gd name="connsiteX21" fmla="*/ 9881 w 10000"/>
              <a:gd name="connsiteY21" fmla="*/ 6442 h 10065"/>
              <a:gd name="connsiteX22" fmla="*/ 9881 w 10000"/>
              <a:gd name="connsiteY22" fmla="*/ 7724 h 10065"/>
              <a:gd name="connsiteX23" fmla="*/ 9881 w 10000"/>
              <a:gd name="connsiteY23" fmla="*/ 8750 h 10065"/>
              <a:gd name="connsiteX24" fmla="*/ 9881 w 10000"/>
              <a:gd name="connsiteY24" fmla="*/ 9872 h 10065"/>
              <a:gd name="connsiteX25" fmla="*/ 9312 w 10000"/>
              <a:gd name="connsiteY25" fmla="*/ 10064 h 10065"/>
              <a:gd name="connsiteX26" fmla="*/ 8232 w 10000"/>
              <a:gd name="connsiteY26" fmla="*/ 9872 h 10065"/>
              <a:gd name="connsiteX27" fmla="*/ 7038 w 10000"/>
              <a:gd name="connsiteY27" fmla="*/ 9455 h 10065"/>
              <a:gd name="connsiteX28" fmla="*/ 6184 w 10000"/>
              <a:gd name="connsiteY28" fmla="*/ 8686 h 10065"/>
              <a:gd name="connsiteX29" fmla="*/ 5729 w 10000"/>
              <a:gd name="connsiteY29" fmla="*/ 7275 h 10065"/>
              <a:gd name="connsiteX30" fmla="*/ 4705 w 10000"/>
              <a:gd name="connsiteY30" fmla="*/ 6442 h 10065"/>
              <a:gd name="connsiteX31" fmla="*/ 3455 w 10000"/>
              <a:gd name="connsiteY31" fmla="*/ 6057 h 10065"/>
              <a:gd name="connsiteX32" fmla="*/ 2204 w 10000"/>
              <a:gd name="connsiteY32" fmla="*/ 5928 h 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00" h="10065">
                <a:moveTo>
                  <a:pt x="42" y="1248"/>
                </a:moveTo>
                <a:lnTo>
                  <a:pt x="42" y="2178"/>
                </a:lnTo>
                <a:lnTo>
                  <a:pt x="42" y="2818"/>
                </a:lnTo>
                <a:lnTo>
                  <a:pt x="42" y="3556"/>
                </a:lnTo>
                <a:cubicBezTo>
                  <a:pt x="42" y="3807"/>
                  <a:pt x="-52" y="4155"/>
                  <a:pt x="42" y="4325"/>
                </a:cubicBezTo>
                <a:cubicBezTo>
                  <a:pt x="137" y="4496"/>
                  <a:pt x="330" y="4562"/>
                  <a:pt x="612" y="4582"/>
                </a:cubicBezTo>
                <a:cubicBezTo>
                  <a:pt x="894" y="4602"/>
                  <a:pt x="1341" y="4514"/>
                  <a:pt x="1734" y="4443"/>
                </a:cubicBezTo>
                <a:cubicBezTo>
                  <a:pt x="2127" y="4372"/>
                  <a:pt x="2511" y="4355"/>
                  <a:pt x="2972" y="4155"/>
                </a:cubicBezTo>
                <a:cubicBezTo>
                  <a:pt x="3433" y="3955"/>
                  <a:pt x="4165" y="3543"/>
                  <a:pt x="4501" y="3240"/>
                </a:cubicBezTo>
                <a:cubicBezTo>
                  <a:pt x="4690" y="2973"/>
                  <a:pt x="4854" y="2700"/>
                  <a:pt x="4990" y="2338"/>
                </a:cubicBezTo>
                <a:cubicBezTo>
                  <a:pt x="5126" y="1976"/>
                  <a:pt x="5103" y="1437"/>
                  <a:pt x="5319" y="1067"/>
                </a:cubicBezTo>
                <a:cubicBezTo>
                  <a:pt x="5536" y="696"/>
                  <a:pt x="5856" y="290"/>
                  <a:pt x="6290" y="116"/>
                </a:cubicBezTo>
                <a:cubicBezTo>
                  <a:pt x="6724" y="-58"/>
                  <a:pt x="7468" y="11"/>
                  <a:pt x="7924" y="23"/>
                </a:cubicBezTo>
                <a:cubicBezTo>
                  <a:pt x="8381" y="35"/>
                  <a:pt x="8721" y="98"/>
                  <a:pt x="9028" y="190"/>
                </a:cubicBezTo>
                <a:cubicBezTo>
                  <a:pt x="9335" y="282"/>
                  <a:pt x="9606" y="361"/>
                  <a:pt x="9767" y="574"/>
                </a:cubicBezTo>
                <a:cubicBezTo>
                  <a:pt x="9928" y="788"/>
                  <a:pt x="9967" y="1237"/>
                  <a:pt x="9995" y="1472"/>
                </a:cubicBezTo>
                <a:cubicBezTo>
                  <a:pt x="10023" y="1707"/>
                  <a:pt x="9938" y="1798"/>
                  <a:pt x="9938" y="1985"/>
                </a:cubicBezTo>
                <a:cubicBezTo>
                  <a:pt x="9938" y="2173"/>
                  <a:pt x="9995" y="2343"/>
                  <a:pt x="9995" y="2594"/>
                </a:cubicBezTo>
                <a:cubicBezTo>
                  <a:pt x="9995" y="2845"/>
                  <a:pt x="9948" y="3241"/>
                  <a:pt x="9938" y="3492"/>
                </a:cubicBezTo>
                <a:cubicBezTo>
                  <a:pt x="9928" y="3743"/>
                  <a:pt x="9938" y="3872"/>
                  <a:pt x="9938" y="4101"/>
                </a:cubicBezTo>
                <a:cubicBezTo>
                  <a:pt x="9938" y="4331"/>
                  <a:pt x="9948" y="4481"/>
                  <a:pt x="9938" y="4870"/>
                </a:cubicBezTo>
                <a:cubicBezTo>
                  <a:pt x="9928" y="5261"/>
                  <a:pt x="9890" y="5966"/>
                  <a:pt x="9881" y="6442"/>
                </a:cubicBezTo>
                <a:cubicBezTo>
                  <a:pt x="9871" y="6917"/>
                  <a:pt x="9881" y="7340"/>
                  <a:pt x="9881" y="7724"/>
                </a:cubicBezTo>
                <a:lnTo>
                  <a:pt x="9881" y="8750"/>
                </a:lnTo>
                <a:cubicBezTo>
                  <a:pt x="9881" y="9107"/>
                  <a:pt x="9976" y="9652"/>
                  <a:pt x="9881" y="9872"/>
                </a:cubicBezTo>
                <a:cubicBezTo>
                  <a:pt x="9786" y="10091"/>
                  <a:pt x="9587" y="10064"/>
                  <a:pt x="9312" y="10064"/>
                </a:cubicBezTo>
                <a:cubicBezTo>
                  <a:pt x="9038" y="10064"/>
                  <a:pt x="8611" y="9973"/>
                  <a:pt x="8232" y="9872"/>
                </a:cubicBezTo>
                <a:cubicBezTo>
                  <a:pt x="7853" y="9770"/>
                  <a:pt x="7378" y="9652"/>
                  <a:pt x="7038" y="9455"/>
                </a:cubicBezTo>
                <a:cubicBezTo>
                  <a:pt x="6696" y="9258"/>
                  <a:pt x="6402" y="9049"/>
                  <a:pt x="6184" y="8686"/>
                </a:cubicBezTo>
                <a:cubicBezTo>
                  <a:pt x="5967" y="8322"/>
                  <a:pt x="5976" y="7649"/>
                  <a:pt x="5729" y="7275"/>
                </a:cubicBezTo>
                <a:cubicBezTo>
                  <a:pt x="5483" y="6901"/>
                  <a:pt x="5085" y="6645"/>
                  <a:pt x="4705" y="6442"/>
                </a:cubicBezTo>
                <a:cubicBezTo>
                  <a:pt x="4326" y="6238"/>
                  <a:pt x="3872" y="6143"/>
                  <a:pt x="3455" y="6057"/>
                </a:cubicBezTo>
                <a:cubicBezTo>
                  <a:pt x="3038" y="5971"/>
                  <a:pt x="2464" y="5955"/>
                  <a:pt x="2204" y="5928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18" name="Freeform 1086"/>
          <p:cNvSpPr>
            <a:spLocks/>
          </p:cNvSpPr>
          <p:nvPr/>
        </p:nvSpPr>
        <p:spPr bwMode="auto">
          <a:xfrm>
            <a:off x="1371919" y="307228"/>
            <a:ext cx="4041172" cy="6093572"/>
          </a:xfrm>
          <a:custGeom>
            <a:avLst/>
            <a:gdLst>
              <a:gd name="T0" fmla="*/ 20 w 2552"/>
              <a:gd name="T1" fmla="*/ 430 h 3790"/>
              <a:gd name="T2" fmla="*/ 8 w 2552"/>
              <a:gd name="T3" fmla="*/ 790 h 3790"/>
              <a:gd name="T4" fmla="*/ 8 w 2552"/>
              <a:gd name="T5" fmla="*/ 1042 h 3790"/>
              <a:gd name="T6" fmla="*/ 20 w 2552"/>
              <a:gd name="T7" fmla="*/ 1294 h 3790"/>
              <a:gd name="T8" fmla="*/ 20 w 2552"/>
              <a:gd name="T9" fmla="*/ 1582 h 3790"/>
              <a:gd name="T10" fmla="*/ 140 w 2552"/>
              <a:gd name="T11" fmla="*/ 1678 h 3790"/>
              <a:gd name="T12" fmla="*/ 356 w 2552"/>
              <a:gd name="T13" fmla="*/ 1678 h 3790"/>
              <a:gd name="T14" fmla="*/ 680 w 2552"/>
              <a:gd name="T15" fmla="*/ 1558 h 3790"/>
              <a:gd name="T16" fmla="*/ 824 w 2552"/>
              <a:gd name="T17" fmla="*/ 1438 h 3790"/>
              <a:gd name="T18" fmla="*/ 992 w 2552"/>
              <a:gd name="T19" fmla="*/ 1186 h 3790"/>
              <a:gd name="T20" fmla="*/ 1040 w 2552"/>
              <a:gd name="T21" fmla="*/ 826 h 3790"/>
              <a:gd name="T22" fmla="*/ 1148 w 2552"/>
              <a:gd name="T23" fmla="*/ 406 h 3790"/>
              <a:gd name="T24" fmla="*/ 1328 w 2552"/>
              <a:gd name="T25" fmla="*/ 130 h 3790"/>
              <a:gd name="T26" fmla="*/ 1544 w 2552"/>
              <a:gd name="T27" fmla="*/ 34 h 3790"/>
              <a:gd name="T28" fmla="*/ 1772 w 2552"/>
              <a:gd name="T29" fmla="*/ 34 h 3790"/>
              <a:gd name="T30" fmla="*/ 1976 w 2552"/>
              <a:gd name="T31" fmla="*/ 46 h 3790"/>
              <a:gd name="T32" fmla="*/ 2096 w 2552"/>
              <a:gd name="T33" fmla="*/ 310 h 3790"/>
              <a:gd name="T34" fmla="*/ 2120 w 2552"/>
              <a:gd name="T35" fmla="*/ 514 h 3790"/>
              <a:gd name="T36" fmla="*/ 2108 w 2552"/>
              <a:gd name="T37" fmla="*/ 706 h 3790"/>
              <a:gd name="T38" fmla="*/ 2120 w 2552"/>
              <a:gd name="T39" fmla="*/ 934 h 3790"/>
              <a:gd name="T40" fmla="*/ 2108 w 2552"/>
              <a:gd name="T41" fmla="*/ 1270 h 3790"/>
              <a:gd name="T42" fmla="*/ 2108 w 2552"/>
              <a:gd name="T43" fmla="*/ 1498 h 3790"/>
              <a:gd name="T44" fmla="*/ 2108 w 2552"/>
              <a:gd name="T45" fmla="*/ 1786 h 3790"/>
              <a:gd name="T46" fmla="*/ 2096 w 2552"/>
              <a:gd name="T47" fmla="*/ 2374 h 3790"/>
              <a:gd name="T48" fmla="*/ 2096 w 2552"/>
              <a:gd name="T49" fmla="*/ 2854 h 3790"/>
              <a:gd name="T50" fmla="*/ 2096 w 2552"/>
              <a:gd name="T51" fmla="*/ 3478 h 3790"/>
              <a:gd name="T52" fmla="*/ 2096 w 2552"/>
              <a:gd name="T53" fmla="*/ 3694 h 3790"/>
              <a:gd name="T54" fmla="*/ 2060 w 2552"/>
              <a:gd name="T55" fmla="*/ 3790 h 3790"/>
              <a:gd name="T56" fmla="*/ 1892 w 2552"/>
              <a:gd name="T57" fmla="*/ 3694 h 3790"/>
              <a:gd name="T58" fmla="*/ 1868 w 2552"/>
              <a:gd name="T59" fmla="*/ 3538 h 3790"/>
              <a:gd name="T60" fmla="*/ 1892 w 2552"/>
              <a:gd name="T61" fmla="*/ 3394 h 3790"/>
              <a:gd name="T62" fmla="*/ 2000 w 2552"/>
              <a:gd name="T63" fmla="*/ 3010 h 3790"/>
              <a:gd name="T64" fmla="*/ 2108 w 2552"/>
              <a:gd name="T65" fmla="*/ 2734 h 3790"/>
              <a:gd name="T66" fmla="*/ 2276 w 2552"/>
              <a:gd name="T67" fmla="*/ 2554 h 3790"/>
              <a:gd name="T68" fmla="*/ 2384 w 2552"/>
              <a:gd name="T69" fmla="*/ 2494 h 3790"/>
              <a:gd name="T70" fmla="*/ 2552 w 2552"/>
              <a:gd name="T71" fmla="*/ 2482 h 3790"/>
              <a:gd name="connsiteX0" fmla="*/ 53 w 9975"/>
              <a:gd name="connsiteY0" fmla="*/ 1076 h 9941"/>
              <a:gd name="connsiteX1" fmla="*/ 6 w 9975"/>
              <a:gd name="connsiteY1" fmla="*/ 2025 h 9941"/>
              <a:gd name="connsiteX2" fmla="*/ 6 w 9975"/>
              <a:gd name="connsiteY2" fmla="*/ 2690 h 9941"/>
              <a:gd name="connsiteX3" fmla="*/ 53 w 9975"/>
              <a:gd name="connsiteY3" fmla="*/ 3355 h 9941"/>
              <a:gd name="connsiteX4" fmla="*/ 53 w 9975"/>
              <a:gd name="connsiteY4" fmla="*/ 4115 h 9941"/>
              <a:gd name="connsiteX5" fmla="*/ 524 w 9975"/>
              <a:gd name="connsiteY5" fmla="*/ 4368 h 9941"/>
              <a:gd name="connsiteX6" fmla="*/ 1370 w 9975"/>
              <a:gd name="connsiteY6" fmla="*/ 4368 h 9941"/>
              <a:gd name="connsiteX7" fmla="*/ 2640 w 9975"/>
              <a:gd name="connsiteY7" fmla="*/ 4052 h 9941"/>
              <a:gd name="connsiteX8" fmla="*/ 3204 w 9975"/>
              <a:gd name="connsiteY8" fmla="*/ 3735 h 9941"/>
              <a:gd name="connsiteX9" fmla="*/ 3862 w 9975"/>
              <a:gd name="connsiteY9" fmla="*/ 3070 h 9941"/>
              <a:gd name="connsiteX10" fmla="*/ 4050 w 9975"/>
              <a:gd name="connsiteY10" fmla="*/ 2120 h 9941"/>
              <a:gd name="connsiteX11" fmla="*/ 4473 w 9975"/>
              <a:gd name="connsiteY11" fmla="*/ 1012 h 9941"/>
              <a:gd name="connsiteX12" fmla="*/ 4999 w 9975"/>
              <a:gd name="connsiteY12" fmla="*/ 174 h 9941"/>
              <a:gd name="connsiteX13" fmla="*/ 6025 w 9975"/>
              <a:gd name="connsiteY13" fmla="*/ 31 h 9941"/>
              <a:gd name="connsiteX14" fmla="*/ 6919 w 9975"/>
              <a:gd name="connsiteY14" fmla="*/ 31 h 9941"/>
              <a:gd name="connsiteX15" fmla="*/ 7718 w 9975"/>
              <a:gd name="connsiteY15" fmla="*/ 62 h 9941"/>
              <a:gd name="connsiteX16" fmla="*/ 8188 w 9975"/>
              <a:gd name="connsiteY16" fmla="*/ 759 h 9941"/>
              <a:gd name="connsiteX17" fmla="*/ 8282 w 9975"/>
              <a:gd name="connsiteY17" fmla="*/ 1297 h 9941"/>
              <a:gd name="connsiteX18" fmla="*/ 8235 w 9975"/>
              <a:gd name="connsiteY18" fmla="*/ 1804 h 9941"/>
              <a:gd name="connsiteX19" fmla="*/ 8282 w 9975"/>
              <a:gd name="connsiteY19" fmla="*/ 2405 h 9941"/>
              <a:gd name="connsiteX20" fmla="*/ 8235 w 9975"/>
              <a:gd name="connsiteY20" fmla="*/ 3292 h 9941"/>
              <a:gd name="connsiteX21" fmla="*/ 8235 w 9975"/>
              <a:gd name="connsiteY21" fmla="*/ 3894 h 9941"/>
              <a:gd name="connsiteX22" fmla="*/ 8235 w 9975"/>
              <a:gd name="connsiteY22" fmla="*/ 4653 h 9941"/>
              <a:gd name="connsiteX23" fmla="*/ 8188 w 9975"/>
              <a:gd name="connsiteY23" fmla="*/ 6205 h 9941"/>
              <a:gd name="connsiteX24" fmla="*/ 8188 w 9975"/>
              <a:gd name="connsiteY24" fmla="*/ 7471 h 9941"/>
              <a:gd name="connsiteX25" fmla="*/ 8188 w 9975"/>
              <a:gd name="connsiteY25" fmla="*/ 9118 h 9941"/>
              <a:gd name="connsiteX26" fmla="*/ 8188 w 9975"/>
              <a:gd name="connsiteY26" fmla="*/ 9688 h 9941"/>
              <a:gd name="connsiteX27" fmla="*/ 8047 w 9975"/>
              <a:gd name="connsiteY27" fmla="*/ 9941 h 9941"/>
              <a:gd name="connsiteX28" fmla="*/ 7389 w 9975"/>
              <a:gd name="connsiteY28" fmla="*/ 9688 h 9941"/>
              <a:gd name="connsiteX29" fmla="*/ 7295 w 9975"/>
              <a:gd name="connsiteY29" fmla="*/ 9276 h 9941"/>
              <a:gd name="connsiteX30" fmla="*/ 7389 w 9975"/>
              <a:gd name="connsiteY30" fmla="*/ 8896 h 9941"/>
              <a:gd name="connsiteX31" fmla="*/ 7812 w 9975"/>
              <a:gd name="connsiteY31" fmla="*/ 7883 h 9941"/>
              <a:gd name="connsiteX32" fmla="*/ 8235 w 9975"/>
              <a:gd name="connsiteY32" fmla="*/ 7155 h 9941"/>
              <a:gd name="connsiteX33" fmla="*/ 8893 w 9975"/>
              <a:gd name="connsiteY33" fmla="*/ 6680 h 9941"/>
              <a:gd name="connsiteX34" fmla="*/ 9317 w 9975"/>
              <a:gd name="connsiteY34" fmla="*/ 6521 h 9941"/>
              <a:gd name="connsiteX35" fmla="*/ 9975 w 9975"/>
              <a:gd name="connsiteY35" fmla="*/ 6490 h 9941"/>
              <a:gd name="connsiteX0" fmla="*/ 53 w 10000"/>
              <a:gd name="connsiteY0" fmla="*/ 1258 h 10176"/>
              <a:gd name="connsiteX1" fmla="*/ 6 w 10000"/>
              <a:gd name="connsiteY1" fmla="*/ 2213 h 10176"/>
              <a:gd name="connsiteX2" fmla="*/ 6 w 10000"/>
              <a:gd name="connsiteY2" fmla="*/ 2882 h 10176"/>
              <a:gd name="connsiteX3" fmla="*/ 53 w 10000"/>
              <a:gd name="connsiteY3" fmla="*/ 3551 h 10176"/>
              <a:gd name="connsiteX4" fmla="*/ 53 w 10000"/>
              <a:gd name="connsiteY4" fmla="*/ 4315 h 10176"/>
              <a:gd name="connsiteX5" fmla="*/ 525 w 10000"/>
              <a:gd name="connsiteY5" fmla="*/ 4570 h 10176"/>
              <a:gd name="connsiteX6" fmla="*/ 1373 w 10000"/>
              <a:gd name="connsiteY6" fmla="*/ 4570 h 10176"/>
              <a:gd name="connsiteX7" fmla="*/ 2647 w 10000"/>
              <a:gd name="connsiteY7" fmla="*/ 4252 h 10176"/>
              <a:gd name="connsiteX8" fmla="*/ 3212 w 10000"/>
              <a:gd name="connsiteY8" fmla="*/ 3933 h 10176"/>
              <a:gd name="connsiteX9" fmla="*/ 3872 w 10000"/>
              <a:gd name="connsiteY9" fmla="*/ 3264 h 10176"/>
              <a:gd name="connsiteX10" fmla="*/ 4060 w 10000"/>
              <a:gd name="connsiteY10" fmla="*/ 2309 h 10176"/>
              <a:gd name="connsiteX11" fmla="*/ 4484 w 10000"/>
              <a:gd name="connsiteY11" fmla="*/ 1194 h 10176"/>
              <a:gd name="connsiteX12" fmla="*/ 5012 w 10000"/>
              <a:gd name="connsiteY12" fmla="*/ 351 h 10176"/>
              <a:gd name="connsiteX13" fmla="*/ 6015 w 10000"/>
              <a:gd name="connsiteY13" fmla="*/ 2 h 10176"/>
              <a:gd name="connsiteX14" fmla="*/ 6936 w 10000"/>
              <a:gd name="connsiteY14" fmla="*/ 207 h 10176"/>
              <a:gd name="connsiteX15" fmla="*/ 7737 w 10000"/>
              <a:gd name="connsiteY15" fmla="*/ 238 h 10176"/>
              <a:gd name="connsiteX16" fmla="*/ 8209 w 10000"/>
              <a:gd name="connsiteY16" fmla="*/ 940 h 10176"/>
              <a:gd name="connsiteX17" fmla="*/ 8303 w 10000"/>
              <a:gd name="connsiteY17" fmla="*/ 1481 h 10176"/>
              <a:gd name="connsiteX18" fmla="*/ 8256 w 10000"/>
              <a:gd name="connsiteY18" fmla="*/ 1991 h 10176"/>
              <a:gd name="connsiteX19" fmla="*/ 8303 w 10000"/>
              <a:gd name="connsiteY19" fmla="*/ 2595 h 10176"/>
              <a:gd name="connsiteX20" fmla="*/ 8256 w 10000"/>
              <a:gd name="connsiteY20" fmla="*/ 3488 h 10176"/>
              <a:gd name="connsiteX21" fmla="*/ 8256 w 10000"/>
              <a:gd name="connsiteY21" fmla="*/ 4093 h 10176"/>
              <a:gd name="connsiteX22" fmla="*/ 8256 w 10000"/>
              <a:gd name="connsiteY22" fmla="*/ 4857 h 10176"/>
              <a:gd name="connsiteX23" fmla="*/ 8209 w 10000"/>
              <a:gd name="connsiteY23" fmla="*/ 6418 h 10176"/>
              <a:gd name="connsiteX24" fmla="*/ 8209 w 10000"/>
              <a:gd name="connsiteY24" fmla="*/ 7691 h 10176"/>
              <a:gd name="connsiteX25" fmla="*/ 8209 w 10000"/>
              <a:gd name="connsiteY25" fmla="*/ 9348 h 10176"/>
              <a:gd name="connsiteX26" fmla="*/ 8209 w 10000"/>
              <a:gd name="connsiteY26" fmla="*/ 9921 h 10176"/>
              <a:gd name="connsiteX27" fmla="*/ 8067 w 10000"/>
              <a:gd name="connsiteY27" fmla="*/ 10176 h 10176"/>
              <a:gd name="connsiteX28" fmla="*/ 7408 w 10000"/>
              <a:gd name="connsiteY28" fmla="*/ 9921 h 10176"/>
              <a:gd name="connsiteX29" fmla="*/ 7313 w 10000"/>
              <a:gd name="connsiteY29" fmla="*/ 9507 h 10176"/>
              <a:gd name="connsiteX30" fmla="*/ 7408 w 10000"/>
              <a:gd name="connsiteY30" fmla="*/ 9125 h 10176"/>
              <a:gd name="connsiteX31" fmla="*/ 7832 w 10000"/>
              <a:gd name="connsiteY31" fmla="*/ 8106 h 10176"/>
              <a:gd name="connsiteX32" fmla="*/ 8256 w 10000"/>
              <a:gd name="connsiteY32" fmla="*/ 7373 h 10176"/>
              <a:gd name="connsiteX33" fmla="*/ 8915 w 10000"/>
              <a:gd name="connsiteY33" fmla="*/ 6896 h 10176"/>
              <a:gd name="connsiteX34" fmla="*/ 9340 w 10000"/>
              <a:gd name="connsiteY34" fmla="*/ 6736 h 10176"/>
              <a:gd name="connsiteX35" fmla="*/ 10000 w 10000"/>
              <a:gd name="connsiteY35" fmla="*/ 6705 h 10176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647 w 10000"/>
              <a:gd name="connsiteY7" fmla="*/ 4264 h 10188"/>
              <a:gd name="connsiteX8" fmla="*/ 3212 w 10000"/>
              <a:gd name="connsiteY8" fmla="*/ 3945 h 10188"/>
              <a:gd name="connsiteX9" fmla="*/ 3872 w 10000"/>
              <a:gd name="connsiteY9" fmla="*/ 3276 h 10188"/>
              <a:gd name="connsiteX10" fmla="*/ 4060 w 10000"/>
              <a:gd name="connsiteY10" fmla="*/ 2321 h 10188"/>
              <a:gd name="connsiteX11" fmla="*/ 4484 w 10000"/>
              <a:gd name="connsiteY11" fmla="*/ 1206 h 10188"/>
              <a:gd name="connsiteX12" fmla="*/ 5012 w 10000"/>
              <a:gd name="connsiteY12" fmla="*/ 363 h 10188"/>
              <a:gd name="connsiteX13" fmla="*/ 6015 w 10000"/>
              <a:gd name="connsiteY13" fmla="*/ 14 h 10188"/>
              <a:gd name="connsiteX14" fmla="*/ 6936 w 10000"/>
              <a:gd name="connsiteY14" fmla="*/ 81 h 10188"/>
              <a:gd name="connsiteX15" fmla="*/ 7737 w 10000"/>
              <a:gd name="connsiteY15" fmla="*/ 250 h 10188"/>
              <a:gd name="connsiteX16" fmla="*/ 8209 w 10000"/>
              <a:gd name="connsiteY16" fmla="*/ 952 h 10188"/>
              <a:gd name="connsiteX17" fmla="*/ 8303 w 10000"/>
              <a:gd name="connsiteY17" fmla="*/ 1493 h 10188"/>
              <a:gd name="connsiteX18" fmla="*/ 8256 w 10000"/>
              <a:gd name="connsiteY18" fmla="*/ 2003 h 10188"/>
              <a:gd name="connsiteX19" fmla="*/ 8303 w 10000"/>
              <a:gd name="connsiteY19" fmla="*/ 2607 h 10188"/>
              <a:gd name="connsiteX20" fmla="*/ 8256 w 10000"/>
              <a:gd name="connsiteY20" fmla="*/ 3500 h 10188"/>
              <a:gd name="connsiteX21" fmla="*/ 8256 w 10000"/>
              <a:gd name="connsiteY21" fmla="*/ 4105 h 10188"/>
              <a:gd name="connsiteX22" fmla="*/ 8256 w 10000"/>
              <a:gd name="connsiteY22" fmla="*/ 4869 h 10188"/>
              <a:gd name="connsiteX23" fmla="*/ 8209 w 10000"/>
              <a:gd name="connsiteY23" fmla="*/ 6430 h 10188"/>
              <a:gd name="connsiteX24" fmla="*/ 8209 w 10000"/>
              <a:gd name="connsiteY24" fmla="*/ 7703 h 10188"/>
              <a:gd name="connsiteX25" fmla="*/ 8209 w 10000"/>
              <a:gd name="connsiteY25" fmla="*/ 9360 h 10188"/>
              <a:gd name="connsiteX26" fmla="*/ 8209 w 10000"/>
              <a:gd name="connsiteY26" fmla="*/ 9933 h 10188"/>
              <a:gd name="connsiteX27" fmla="*/ 8067 w 10000"/>
              <a:gd name="connsiteY27" fmla="*/ 10188 h 10188"/>
              <a:gd name="connsiteX28" fmla="*/ 7408 w 10000"/>
              <a:gd name="connsiteY28" fmla="*/ 9933 h 10188"/>
              <a:gd name="connsiteX29" fmla="*/ 7313 w 10000"/>
              <a:gd name="connsiteY29" fmla="*/ 9519 h 10188"/>
              <a:gd name="connsiteX30" fmla="*/ 7408 w 10000"/>
              <a:gd name="connsiteY30" fmla="*/ 9137 h 10188"/>
              <a:gd name="connsiteX31" fmla="*/ 7832 w 10000"/>
              <a:gd name="connsiteY31" fmla="*/ 8118 h 10188"/>
              <a:gd name="connsiteX32" fmla="*/ 8256 w 10000"/>
              <a:gd name="connsiteY32" fmla="*/ 7385 h 10188"/>
              <a:gd name="connsiteX33" fmla="*/ 8915 w 10000"/>
              <a:gd name="connsiteY33" fmla="*/ 6908 h 10188"/>
              <a:gd name="connsiteX34" fmla="*/ 9340 w 10000"/>
              <a:gd name="connsiteY34" fmla="*/ 6748 h 10188"/>
              <a:gd name="connsiteX35" fmla="*/ 10000 w 10000"/>
              <a:gd name="connsiteY35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647 w 10000"/>
              <a:gd name="connsiteY7" fmla="*/ 4264 h 10188"/>
              <a:gd name="connsiteX8" fmla="*/ 3872 w 10000"/>
              <a:gd name="connsiteY8" fmla="*/ 3276 h 10188"/>
              <a:gd name="connsiteX9" fmla="*/ 4060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72 w 10000"/>
              <a:gd name="connsiteY8" fmla="*/ 3276 h 10188"/>
              <a:gd name="connsiteX9" fmla="*/ 4060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060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142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142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303 w 10000"/>
              <a:gd name="connsiteY17" fmla="*/ 2607 h 10188"/>
              <a:gd name="connsiteX18" fmla="*/ 8256 w 10000"/>
              <a:gd name="connsiteY18" fmla="*/ 3500 h 10188"/>
              <a:gd name="connsiteX19" fmla="*/ 8256 w 10000"/>
              <a:gd name="connsiteY19" fmla="*/ 4105 h 10188"/>
              <a:gd name="connsiteX20" fmla="*/ 8256 w 10000"/>
              <a:gd name="connsiteY20" fmla="*/ 4869 h 10188"/>
              <a:gd name="connsiteX21" fmla="*/ 8209 w 10000"/>
              <a:gd name="connsiteY21" fmla="*/ 6430 h 10188"/>
              <a:gd name="connsiteX22" fmla="*/ 8209 w 10000"/>
              <a:gd name="connsiteY22" fmla="*/ 7703 h 10188"/>
              <a:gd name="connsiteX23" fmla="*/ 8209 w 10000"/>
              <a:gd name="connsiteY23" fmla="*/ 9360 h 10188"/>
              <a:gd name="connsiteX24" fmla="*/ 8209 w 10000"/>
              <a:gd name="connsiteY24" fmla="*/ 9933 h 10188"/>
              <a:gd name="connsiteX25" fmla="*/ 8067 w 10000"/>
              <a:gd name="connsiteY25" fmla="*/ 10188 h 10188"/>
              <a:gd name="connsiteX26" fmla="*/ 7408 w 10000"/>
              <a:gd name="connsiteY26" fmla="*/ 9933 h 10188"/>
              <a:gd name="connsiteX27" fmla="*/ 7313 w 10000"/>
              <a:gd name="connsiteY27" fmla="*/ 9519 h 10188"/>
              <a:gd name="connsiteX28" fmla="*/ 7408 w 10000"/>
              <a:gd name="connsiteY28" fmla="*/ 9137 h 10188"/>
              <a:gd name="connsiteX29" fmla="*/ 7832 w 10000"/>
              <a:gd name="connsiteY29" fmla="*/ 8118 h 10188"/>
              <a:gd name="connsiteX30" fmla="*/ 8256 w 10000"/>
              <a:gd name="connsiteY30" fmla="*/ 7385 h 10188"/>
              <a:gd name="connsiteX31" fmla="*/ 8915 w 10000"/>
              <a:gd name="connsiteY31" fmla="*/ 6908 h 10188"/>
              <a:gd name="connsiteX32" fmla="*/ 9340 w 10000"/>
              <a:gd name="connsiteY32" fmla="*/ 6748 h 10188"/>
              <a:gd name="connsiteX33" fmla="*/ 10000 w 10000"/>
              <a:gd name="connsiteY33" fmla="*/ 6717 h 1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00" h="10188">
                <a:moveTo>
                  <a:pt x="53" y="1270"/>
                </a:moveTo>
                <a:cubicBezTo>
                  <a:pt x="46" y="1429"/>
                  <a:pt x="14" y="1954"/>
                  <a:pt x="6" y="2225"/>
                </a:cubicBezTo>
                <a:cubicBezTo>
                  <a:pt x="-1" y="2497"/>
                  <a:pt x="-1" y="2672"/>
                  <a:pt x="6" y="2894"/>
                </a:cubicBezTo>
                <a:cubicBezTo>
                  <a:pt x="14" y="3117"/>
                  <a:pt x="46" y="3325"/>
                  <a:pt x="53" y="3563"/>
                </a:cubicBezTo>
                <a:cubicBezTo>
                  <a:pt x="61" y="3802"/>
                  <a:pt x="-25" y="4157"/>
                  <a:pt x="53" y="4327"/>
                </a:cubicBezTo>
                <a:cubicBezTo>
                  <a:pt x="132" y="4497"/>
                  <a:pt x="305" y="4540"/>
                  <a:pt x="525" y="4582"/>
                </a:cubicBezTo>
                <a:cubicBezTo>
                  <a:pt x="745" y="4625"/>
                  <a:pt x="1008" y="4679"/>
                  <a:pt x="1373" y="4582"/>
                </a:cubicBezTo>
                <a:cubicBezTo>
                  <a:pt x="1738" y="4485"/>
                  <a:pt x="2307" y="4223"/>
                  <a:pt x="2713" y="3998"/>
                </a:cubicBezTo>
                <a:cubicBezTo>
                  <a:pt x="3119" y="3773"/>
                  <a:pt x="3568" y="3512"/>
                  <a:pt x="3806" y="3232"/>
                </a:cubicBezTo>
                <a:cubicBezTo>
                  <a:pt x="4044" y="2953"/>
                  <a:pt x="4029" y="2659"/>
                  <a:pt x="4142" y="2321"/>
                </a:cubicBezTo>
                <a:cubicBezTo>
                  <a:pt x="4255" y="1983"/>
                  <a:pt x="4339" y="1532"/>
                  <a:pt x="4484" y="1206"/>
                </a:cubicBezTo>
                <a:cubicBezTo>
                  <a:pt x="4629" y="880"/>
                  <a:pt x="4757" y="562"/>
                  <a:pt x="5012" y="363"/>
                </a:cubicBezTo>
                <a:cubicBezTo>
                  <a:pt x="5267" y="164"/>
                  <a:pt x="5694" y="61"/>
                  <a:pt x="6015" y="14"/>
                </a:cubicBezTo>
                <a:cubicBezTo>
                  <a:pt x="6336" y="-33"/>
                  <a:pt x="6649" y="42"/>
                  <a:pt x="6936" y="81"/>
                </a:cubicBezTo>
                <a:cubicBezTo>
                  <a:pt x="7223" y="120"/>
                  <a:pt x="7525" y="105"/>
                  <a:pt x="7737" y="250"/>
                </a:cubicBezTo>
                <a:cubicBezTo>
                  <a:pt x="7949" y="395"/>
                  <a:pt x="8114" y="744"/>
                  <a:pt x="8209" y="952"/>
                </a:cubicBezTo>
                <a:cubicBezTo>
                  <a:pt x="8303" y="1159"/>
                  <a:pt x="8287" y="1217"/>
                  <a:pt x="8303" y="1493"/>
                </a:cubicBezTo>
                <a:cubicBezTo>
                  <a:pt x="8319" y="1769"/>
                  <a:pt x="8311" y="2273"/>
                  <a:pt x="8303" y="2607"/>
                </a:cubicBezTo>
                <a:cubicBezTo>
                  <a:pt x="8303" y="2857"/>
                  <a:pt x="8264" y="3250"/>
                  <a:pt x="8256" y="3500"/>
                </a:cubicBezTo>
                <a:cubicBezTo>
                  <a:pt x="8248" y="3749"/>
                  <a:pt x="8256" y="3877"/>
                  <a:pt x="8256" y="4105"/>
                </a:cubicBezTo>
                <a:cubicBezTo>
                  <a:pt x="8256" y="4332"/>
                  <a:pt x="8264" y="4481"/>
                  <a:pt x="8256" y="4869"/>
                </a:cubicBezTo>
                <a:cubicBezTo>
                  <a:pt x="8248" y="5257"/>
                  <a:pt x="8217" y="5957"/>
                  <a:pt x="8209" y="6430"/>
                </a:cubicBezTo>
                <a:cubicBezTo>
                  <a:pt x="8201" y="6903"/>
                  <a:pt x="8209" y="7215"/>
                  <a:pt x="8209" y="7703"/>
                </a:cubicBezTo>
                <a:lnTo>
                  <a:pt x="8209" y="9360"/>
                </a:lnTo>
                <a:cubicBezTo>
                  <a:pt x="8209" y="9731"/>
                  <a:pt x="8233" y="9795"/>
                  <a:pt x="8209" y="9933"/>
                </a:cubicBezTo>
                <a:cubicBezTo>
                  <a:pt x="8185" y="10071"/>
                  <a:pt x="8201" y="10188"/>
                  <a:pt x="8067" y="10188"/>
                </a:cubicBezTo>
                <a:cubicBezTo>
                  <a:pt x="7934" y="10188"/>
                  <a:pt x="7533" y="10045"/>
                  <a:pt x="7408" y="9933"/>
                </a:cubicBezTo>
                <a:cubicBezTo>
                  <a:pt x="7281" y="9822"/>
                  <a:pt x="7313" y="9652"/>
                  <a:pt x="7313" y="9519"/>
                </a:cubicBezTo>
                <a:cubicBezTo>
                  <a:pt x="7313" y="9386"/>
                  <a:pt x="7321" y="9370"/>
                  <a:pt x="7408" y="9137"/>
                </a:cubicBezTo>
                <a:cubicBezTo>
                  <a:pt x="7494" y="8903"/>
                  <a:pt x="7690" y="8410"/>
                  <a:pt x="7832" y="8118"/>
                </a:cubicBezTo>
                <a:cubicBezTo>
                  <a:pt x="7973" y="7826"/>
                  <a:pt x="8075" y="7587"/>
                  <a:pt x="8256" y="7385"/>
                </a:cubicBezTo>
                <a:cubicBezTo>
                  <a:pt x="8436" y="7183"/>
                  <a:pt x="8735" y="7013"/>
                  <a:pt x="8915" y="6908"/>
                </a:cubicBezTo>
                <a:cubicBezTo>
                  <a:pt x="9097" y="6801"/>
                  <a:pt x="9159" y="6780"/>
                  <a:pt x="9340" y="6748"/>
                </a:cubicBezTo>
                <a:cubicBezTo>
                  <a:pt x="9521" y="6717"/>
                  <a:pt x="9863" y="6722"/>
                  <a:pt x="10000" y="6717"/>
                </a:cubicBezTo>
              </a:path>
            </a:pathLst>
          </a:custGeom>
          <a:noFill/>
          <a:ln w="57150" cmpd="sng">
            <a:solidFill>
              <a:srgbClr val="CC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6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29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113" grpId="0" animBg="1"/>
      <p:bldP spid="429113" grpId="1" animBg="1"/>
      <p:bldP spid="4291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Oval 1026"/>
          <p:cNvSpPr>
            <a:spLocks noChangeArrowheads="1"/>
          </p:cNvSpPr>
          <p:nvPr/>
        </p:nvSpPr>
        <p:spPr bwMode="auto">
          <a:xfrm>
            <a:off x="4195479" y="129540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9059" name="Group 1027"/>
          <p:cNvGrpSpPr>
            <a:grpSpLocks/>
          </p:cNvGrpSpPr>
          <p:nvPr/>
        </p:nvGrpSpPr>
        <p:grpSpPr bwMode="auto">
          <a:xfrm>
            <a:off x="842679" y="1617663"/>
            <a:ext cx="933450" cy="515937"/>
            <a:chOff x="1225" y="1043"/>
            <a:chExt cx="588" cy="325"/>
          </a:xfrm>
        </p:grpSpPr>
        <p:sp>
          <p:nvSpPr>
            <p:cNvPr id="429060" name="Oval 1028"/>
            <p:cNvSpPr>
              <a:spLocks noChangeArrowheads="1"/>
            </p:cNvSpPr>
            <p:nvPr/>
          </p:nvSpPr>
          <p:spPr bwMode="auto">
            <a:xfrm>
              <a:off x="1225" y="1044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1" name="Text Box 1029"/>
            <p:cNvSpPr txBox="1">
              <a:spLocks noChangeArrowheads="1"/>
            </p:cNvSpPr>
            <p:nvPr/>
          </p:nvSpPr>
          <p:spPr bwMode="auto">
            <a:xfrm>
              <a:off x="1265" y="1043"/>
              <a:ext cx="5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x = 3</a:t>
              </a:r>
            </a:p>
          </p:txBody>
        </p:sp>
      </p:grpSp>
      <p:grpSp>
        <p:nvGrpSpPr>
          <p:cNvPr id="429062" name="Group 1030"/>
          <p:cNvGrpSpPr>
            <a:grpSpLocks/>
          </p:cNvGrpSpPr>
          <p:nvPr/>
        </p:nvGrpSpPr>
        <p:grpSpPr bwMode="auto">
          <a:xfrm>
            <a:off x="785529" y="2686050"/>
            <a:ext cx="1047750" cy="571500"/>
            <a:chOff x="1177" y="1716"/>
            <a:chExt cx="660" cy="360"/>
          </a:xfrm>
        </p:grpSpPr>
        <p:sp>
          <p:nvSpPr>
            <p:cNvPr id="429063" name="Oval 1031"/>
            <p:cNvSpPr>
              <a:spLocks noChangeArrowheads="1"/>
            </p:cNvSpPr>
            <p:nvPr/>
          </p:nvSpPr>
          <p:spPr bwMode="auto">
            <a:xfrm>
              <a:off x="1177" y="1716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4" name="Text Box 1032"/>
            <p:cNvSpPr txBox="1">
              <a:spLocks noChangeArrowheads="1"/>
            </p:cNvSpPr>
            <p:nvPr/>
          </p:nvSpPr>
          <p:spPr bwMode="auto">
            <a:xfrm>
              <a:off x="1231" y="1725"/>
              <a:ext cx="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p(x,y)</a:t>
              </a:r>
            </a:p>
          </p:txBody>
        </p:sp>
      </p:grpSp>
      <p:grpSp>
        <p:nvGrpSpPr>
          <p:cNvPr id="429065" name="Group 1033"/>
          <p:cNvGrpSpPr>
            <a:grpSpLocks/>
          </p:cNvGrpSpPr>
          <p:nvPr/>
        </p:nvGrpSpPr>
        <p:grpSpPr bwMode="auto">
          <a:xfrm>
            <a:off x="360079" y="3714750"/>
            <a:ext cx="1873250" cy="609600"/>
            <a:chOff x="909" y="2364"/>
            <a:chExt cx="1180" cy="384"/>
          </a:xfrm>
        </p:grpSpPr>
        <p:sp>
          <p:nvSpPr>
            <p:cNvPr id="429066" name="Oval 1034"/>
            <p:cNvSpPr>
              <a:spLocks noChangeArrowheads="1"/>
            </p:cNvSpPr>
            <p:nvPr/>
          </p:nvSpPr>
          <p:spPr bwMode="auto">
            <a:xfrm>
              <a:off x="925" y="2364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7" name="Text Box 1035"/>
            <p:cNvSpPr txBox="1">
              <a:spLocks noChangeArrowheads="1"/>
            </p:cNvSpPr>
            <p:nvPr/>
          </p:nvSpPr>
          <p:spPr bwMode="auto">
            <a:xfrm>
              <a:off x="909" y="2396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68" name="Group 1036"/>
          <p:cNvGrpSpPr>
            <a:grpSpLocks/>
          </p:cNvGrpSpPr>
          <p:nvPr/>
        </p:nvGrpSpPr>
        <p:grpSpPr bwMode="auto">
          <a:xfrm>
            <a:off x="652179" y="4857750"/>
            <a:ext cx="1314450" cy="533400"/>
            <a:chOff x="1093" y="3084"/>
            <a:chExt cx="828" cy="336"/>
          </a:xfrm>
        </p:grpSpPr>
        <p:sp>
          <p:nvSpPr>
            <p:cNvPr id="429069" name="Oval 1037"/>
            <p:cNvSpPr>
              <a:spLocks noChangeArrowheads="1"/>
            </p:cNvSpPr>
            <p:nvPr/>
          </p:nvSpPr>
          <p:spPr bwMode="auto">
            <a:xfrm>
              <a:off x="1093" y="3084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0" name="Text Box 1038"/>
            <p:cNvSpPr txBox="1">
              <a:spLocks noChangeArrowheads="1"/>
            </p:cNvSpPr>
            <p:nvPr/>
          </p:nvSpPr>
          <p:spPr bwMode="auto">
            <a:xfrm>
              <a:off x="1137" y="3088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printf(y)</a:t>
              </a:r>
            </a:p>
          </p:txBody>
        </p:sp>
      </p:grpSp>
      <p:grpSp>
        <p:nvGrpSpPr>
          <p:cNvPr id="429071" name="Group 1039"/>
          <p:cNvGrpSpPr>
            <a:grpSpLocks/>
          </p:cNvGrpSpPr>
          <p:nvPr/>
        </p:nvGrpSpPr>
        <p:grpSpPr bwMode="auto">
          <a:xfrm>
            <a:off x="552167" y="533400"/>
            <a:ext cx="1509713" cy="533400"/>
            <a:chOff x="1030" y="360"/>
            <a:chExt cx="951" cy="336"/>
          </a:xfrm>
        </p:grpSpPr>
        <p:sp>
          <p:nvSpPr>
            <p:cNvPr id="429072" name="Oval 1040"/>
            <p:cNvSpPr>
              <a:spLocks noChangeArrowheads="1"/>
            </p:cNvSpPr>
            <p:nvPr/>
          </p:nvSpPr>
          <p:spPr bwMode="auto">
            <a:xfrm>
              <a:off x="1045" y="36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3" name="Text Box 1041"/>
            <p:cNvSpPr txBox="1">
              <a:spLocks noChangeArrowheads="1"/>
            </p:cNvSpPr>
            <p:nvPr/>
          </p:nvSpPr>
          <p:spPr bwMode="auto">
            <a:xfrm>
              <a:off x="1030" y="368"/>
              <a:ext cx="8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start main</a:t>
              </a:r>
            </a:p>
          </p:txBody>
        </p:sp>
      </p:grpSp>
      <p:grpSp>
        <p:nvGrpSpPr>
          <p:cNvPr id="429074" name="Group 1042"/>
          <p:cNvGrpSpPr>
            <a:grpSpLocks/>
          </p:cNvGrpSpPr>
          <p:nvPr/>
        </p:nvGrpSpPr>
        <p:grpSpPr bwMode="auto">
          <a:xfrm>
            <a:off x="595029" y="5962650"/>
            <a:ext cx="1409700" cy="514350"/>
            <a:chOff x="1021" y="3780"/>
            <a:chExt cx="888" cy="324"/>
          </a:xfrm>
        </p:grpSpPr>
        <p:sp>
          <p:nvSpPr>
            <p:cNvPr id="429075" name="Oval 1043"/>
            <p:cNvSpPr>
              <a:spLocks noChangeArrowheads="1"/>
            </p:cNvSpPr>
            <p:nvPr/>
          </p:nvSpPr>
          <p:spPr bwMode="auto">
            <a:xfrm>
              <a:off x="1021" y="378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6" name="Text Box 1044"/>
            <p:cNvSpPr txBox="1">
              <a:spLocks noChangeArrowheads="1"/>
            </p:cNvSpPr>
            <p:nvPr/>
          </p:nvSpPr>
          <p:spPr bwMode="auto">
            <a:xfrm>
              <a:off x="1027" y="378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exit main</a:t>
              </a:r>
            </a:p>
          </p:txBody>
        </p:sp>
      </p:grpSp>
      <p:grpSp>
        <p:nvGrpSpPr>
          <p:cNvPr id="429077" name="Group 1045"/>
          <p:cNvGrpSpPr>
            <a:grpSpLocks/>
          </p:cNvGrpSpPr>
          <p:nvPr/>
        </p:nvGrpSpPr>
        <p:grpSpPr bwMode="auto">
          <a:xfrm>
            <a:off x="3946366" y="285750"/>
            <a:ext cx="1712952" cy="571500"/>
            <a:chOff x="3229" y="204"/>
            <a:chExt cx="960" cy="360"/>
          </a:xfrm>
        </p:grpSpPr>
        <p:sp>
          <p:nvSpPr>
            <p:cNvPr id="429078" name="Oval 1046"/>
            <p:cNvSpPr>
              <a:spLocks noChangeArrowheads="1"/>
            </p:cNvSpPr>
            <p:nvPr/>
          </p:nvSpPr>
          <p:spPr bwMode="auto">
            <a:xfrm>
              <a:off x="3229" y="204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9" name="Text Box 1047"/>
            <p:cNvSpPr txBox="1">
              <a:spLocks noChangeArrowheads="1"/>
            </p:cNvSpPr>
            <p:nvPr/>
          </p:nvSpPr>
          <p:spPr bwMode="auto">
            <a:xfrm>
              <a:off x="3230" y="218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start p(</a:t>
              </a:r>
              <a:r>
                <a:rPr lang="en-US" altLang="en-US" sz="2400" dirty="0" err="1">
                  <a:solidFill>
                    <a:schemeClr val="tx1"/>
                  </a:solidFill>
                </a:rPr>
                <a:t>a,b</a:t>
              </a:r>
              <a:r>
                <a:rPr lang="en-US" alt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429080" name="Text Box 1048"/>
          <p:cNvSpPr txBox="1">
            <a:spLocks noChangeArrowheads="1"/>
          </p:cNvSpPr>
          <p:nvPr/>
        </p:nvSpPr>
        <p:spPr bwMode="auto">
          <a:xfrm>
            <a:off x="4327241" y="1181100"/>
            <a:ext cx="954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if </a:t>
            </a:r>
            <a:r>
              <a:rPr lang="en-US" altLang="en-US" sz="3200">
                <a:solidFill>
                  <a:schemeClr val="tx1"/>
                </a:solidFill>
              </a:rPr>
              <a:t>. . .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429081" name="Group 1049"/>
          <p:cNvGrpSpPr>
            <a:grpSpLocks/>
          </p:cNvGrpSpPr>
          <p:nvPr/>
        </p:nvGrpSpPr>
        <p:grpSpPr bwMode="auto">
          <a:xfrm>
            <a:off x="5833779" y="2152650"/>
            <a:ext cx="952500" cy="533400"/>
            <a:chOff x="4249" y="1368"/>
            <a:chExt cx="600" cy="336"/>
          </a:xfrm>
        </p:grpSpPr>
        <p:sp>
          <p:nvSpPr>
            <p:cNvPr id="429082" name="Oval 1050"/>
            <p:cNvSpPr>
              <a:spLocks noChangeArrowheads="1"/>
            </p:cNvSpPr>
            <p:nvPr/>
          </p:nvSpPr>
          <p:spPr bwMode="auto">
            <a:xfrm>
              <a:off x="4249" y="1368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3" name="Text Box 1051"/>
            <p:cNvSpPr txBox="1">
              <a:spLocks noChangeArrowheads="1"/>
            </p:cNvSpPr>
            <p:nvPr/>
          </p:nvSpPr>
          <p:spPr bwMode="auto">
            <a:xfrm>
              <a:off x="4296" y="1385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b = a</a:t>
              </a:r>
            </a:p>
          </p:txBody>
        </p:sp>
      </p:grpSp>
      <p:grpSp>
        <p:nvGrpSpPr>
          <p:cNvPr id="429084" name="Group 1052"/>
          <p:cNvGrpSpPr>
            <a:grpSpLocks/>
          </p:cNvGrpSpPr>
          <p:nvPr/>
        </p:nvGrpSpPr>
        <p:grpSpPr bwMode="auto">
          <a:xfrm>
            <a:off x="5824254" y="3144838"/>
            <a:ext cx="971550" cy="552450"/>
            <a:chOff x="4219" y="1981"/>
            <a:chExt cx="612" cy="348"/>
          </a:xfrm>
        </p:grpSpPr>
        <p:sp>
          <p:nvSpPr>
            <p:cNvPr id="429085" name="Oval 1053"/>
            <p:cNvSpPr>
              <a:spLocks noChangeArrowheads="1"/>
            </p:cNvSpPr>
            <p:nvPr/>
          </p:nvSpPr>
          <p:spPr bwMode="auto">
            <a:xfrm>
              <a:off x="4219" y="1981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6" name="Text Box 1054"/>
            <p:cNvSpPr txBox="1">
              <a:spLocks noChangeArrowheads="1"/>
            </p:cNvSpPr>
            <p:nvPr/>
          </p:nvSpPr>
          <p:spPr bwMode="auto">
            <a:xfrm>
              <a:off x="4229" y="1991"/>
              <a:ext cx="5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p(</a:t>
              </a:r>
              <a:r>
                <a:rPr lang="en-US" altLang="en-US" sz="2400" dirty="0" err="1">
                  <a:solidFill>
                    <a:schemeClr val="tx1"/>
                  </a:solidFill>
                </a:rPr>
                <a:t>a,b</a:t>
              </a:r>
              <a:r>
                <a:rPr lang="en-US" alt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429087" name="Group 1055"/>
          <p:cNvGrpSpPr>
            <a:grpSpLocks/>
          </p:cNvGrpSpPr>
          <p:nvPr/>
        </p:nvGrpSpPr>
        <p:grpSpPr bwMode="auto">
          <a:xfrm>
            <a:off x="5357529" y="4156075"/>
            <a:ext cx="1905000" cy="571500"/>
            <a:chOff x="3949" y="2436"/>
            <a:chExt cx="1200" cy="360"/>
          </a:xfrm>
        </p:grpSpPr>
        <p:sp>
          <p:nvSpPr>
            <p:cNvPr id="429088" name="Oval 1056"/>
            <p:cNvSpPr>
              <a:spLocks noChangeArrowheads="1"/>
            </p:cNvSpPr>
            <p:nvPr/>
          </p:nvSpPr>
          <p:spPr bwMode="auto">
            <a:xfrm>
              <a:off x="3949" y="2436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9" name="Text Box 1057"/>
            <p:cNvSpPr txBox="1">
              <a:spLocks noChangeArrowheads="1"/>
            </p:cNvSpPr>
            <p:nvPr/>
          </p:nvSpPr>
          <p:spPr bwMode="auto">
            <a:xfrm>
              <a:off x="3959" y="2450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90" name="Group 1058"/>
          <p:cNvGrpSpPr>
            <a:grpSpLocks/>
          </p:cNvGrpSpPr>
          <p:nvPr/>
        </p:nvGrpSpPr>
        <p:grpSpPr bwMode="auto">
          <a:xfrm>
            <a:off x="5614704" y="5197475"/>
            <a:ext cx="1390650" cy="517525"/>
            <a:chOff x="4129" y="3010"/>
            <a:chExt cx="876" cy="326"/>
          </a:xfrm>
        </p:grpSpPr>
        <p:sp>
          <p:nvSpPr>
            <p:cNvPr id="429091" name="Oval 1059"/>
            <p:cNvSpPr>
              <a:spLocks noChangeArrowheads="1"/>
            </p:cNvSpPr>
            <p:nvPr/>
          </p:nvSpPr>
          <p:spPr bwMode="auto">
            <a:xfrm>
              <a:off x="4129" y="3012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2" name="Text Box 1060"/>
            <p:cNvSpPr txBox="1">
              <a:spLocks noChangeArrowheads="1"/>
            </p:cNvSpPr>
            <p:nvPr/>
          </p:nvSpPr>
          <p:spPr bwMode="auto">
            <a:xfrm>
              <a:off x="4185" y="3010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solidFill>
                    <a:schemeClr val="tx1"/>
                  </a:solidFill>
                </a:rPr>
                <a:t>printf</a:t>
              </a:r>
              <a:r>
                <a:rPr lang="en-US" altLang="en-US" sz="2400" dirty="0">
                  <a:solidFill>
                    <a:schemeClr val="tx1"/>
                  </a:solidFill>
                </a:rPr>
                <a:t>(b)</a:t>
              </a:r>
            </a:p>
          </p:txBody>
        </p:sp>
      </p:grpSp>
      <p:grpSp>
        <p:nvGrpSpPr>
          <p:cNvPr id="429093" name="Group 1061"/>
          <p:cNvGrpSpPr>
            <a:grpSpLocks/>
          </p:cNvGrpSpPr>
          <p:nvPr/>
        </p:nvGrpSpPr>
        <p:grpSpPr bwMode="auto">
          <a:xfrm>
            <a:off x="4300254" y="6080125"/>
            <a:ext cx="1009650" cy="492125"/>
            <a:chOff x="3385" y="3782"/>
            <a:chExt cx="636" cy="310"/>
          </a:xfrm>
        </p:grpSpPr>
        <p:sp>
          <p:nvSpPr>
            <p:cNvPr id="429094" name="Oval 1062"/>
            <p:cNvSpPr>
              <a:spLocks noChangeArrowheads="1"/>
            </p:cNvSpPr>
            <p:nvPr/>
          </p:nvSpPr>
          <p:spPr bwMode="auto">
            <a:xfrm>
              <a:off x="3385" y="3792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5" name="Text Box 1063"/>
            <p:cNvSpPr txBox="1">
              <a:spLocks noChangeArrowheads="1"/>
            </p:cNvSpPr>
            <p:nvPr/>
          </p:nvSpPr>
          <p:spPr bwMode="auto">
            <a:xfrm>
              <a:off x="3430" y="3782"/>
              <a:ext cx="5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exit p</a:t>
              </a:r>
            </a:p>
          </p:txBody>
        </p:sp>
      </p:grpSp>
      <p:cxnSp>
        <p:nvCxnSpPr>
          <p:cNvPr id="429096" name="AutoShape 1064"/>
          <p:cNvCxnSpPr>
            <a:cxnSpLocks noChangeShapeType="1"/>
            <a:stCxn id="429072" idx="4"/>
            <a:endCxn id="429060" idx="0"/>
          </p:cNvCxnSpPr>
          <p:nvPr/>
        </p:nvCxnSpPr>
        <p:spPr bwMode="auto">
          <a:xfrm flipH="1">
            <a:off x="1309404" y="1066800"/>
            <a:ext cx="9525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7" name="AutoShape 1065"/>
          <p:cNvCxnSpPr>
            <a:cxnSpLocks noChangeShapeType="1"/>
            <a:stCxn id="429060" idx="4"/>
            <a:endCxn id="429063" idx="0"/>
          </p:cNvCxnSpPr>
          <p:nvPr/>
        </p:nvCxnSpPr>
        <p:spPr bwMode="auto">
          <a:xfrm>
            <a:off x="1309404" y="2133600"/>
            <a:ext cx="0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8" name="AutoShape 1066"/>
          <p:cNvCxnSpPr>
            <a:cxnSpLocks noChangeShapeType="1"/>
            <a:stCxn id="429063" idx="4"/>
            <a:endCxn id="429066" idx="0"/>
          </p:cNvCxnSpPr>
          <p:nvPr/>
        </p:nvCxnSpPr>
        <p:spPr bwMode="auto">
          <a:xfrm>
            <a:off x="1309404" y="3257550"/>
            <a:ext cx="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9" name="AutoShape 1067"/>
          <p:cNvCxnSpPr>
            <a:cxnSpLocks noChangeShapeType="1"/>
            <a:stCxn id="429066" idx="4"/>
            <a:endCxn id="429069" idx="0"/>
          </p:cNvCxnSpPr>
          <p:nvPr/>
        </p:nvCxnSpPr>
        <p:spPr bwMode="auto">
          <a:xfrm>
            <a:off x="1309404" y="432435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0" name="AutoShape 1068"/>
          <p:cNvCxnSpPr>
            <a:cxnSpLocks noChangeShapeType="1"/>
            <a:stCxn id="429069" idx="4"/>
            <a:endCxn id="429076" idx="0"/>
          </p:cNvCxnSpPr>
          <p:nvPr/>
        </p:nvCxnSpPr>
        <p:spPr bwMode="auto">
          <a:xfrm flipH="1">
            <a:off x="1266542" y="5391150"/>
            <a:ext cx="42862" cy="571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1" name="AutoShape 1069"/>
          <p:cNvCxnSpPr>
            <a:cxnSpLocks noChangeShapeType="1"/>
            <a:stCxn id="429078" idx="4"/>
            <a:endCxn id="429058" idx="0"/>
          </p:cNvCxnSpPr>
          <p:nvPr/>
        </p:nvCxnSpPr>
        <p:spPr bwMode="auto">
          <a:xfrm>
            <a:off x="4802842" y="857250"/>
            <a:ext cx="2237" cy="438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2" name="AutoShape 1070"/>
          <p:cNvCxnSpPr>
            <a:cxnSpLocks noChangeShapeType="1"/>
            <a:stCxn id="429058" idx="5"/>
            <a:endCxn id="429082" idx="1"/>
          </p:cNvCxnSpPr>
          <p:nvPr/>
        </p:nvCxnSpPr>
        <p:spPr bwMode="auto">
          <a:xfrm>
            <a:off x="5236879" y="1717675"/>
            <a:ext cx="7366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3" name="AutoShape 1071"/>
          <p:cNvCxnSpPr>
            <a:cxnSpLocks noChangeShapeType="1"/>
            <a:stCxn id="429058" idx="4"/>
            <a:endCxn id="429095" idx="0"/>
          </p:cNvCxnSpPr>
          <p:nvPr/>
        </p:nvCxnSpPr>
        <p:spPr bwMode="auto">
          <a:xfrm>
            <a:off x="4805079" y="1790700"/>
            <a:ext cx="1587" cy="428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4" name="AutoShape 1072"/>
          <p:cNvCxnSpPr>
            <a:cxnSpLocks noChangeShapeType="1"/>
            <a:stCxn id="429082" idx="4"/>
            <a:endCxn id="429086" idx="0"/>
          </p:cNvCxnSpPr>
          <p:nvPr/>
        </p:nvCxnSpPr>
        <p:spPr bwMode="auto">
          <a:xfrm flipH="1">
            <a:off x="6291773" y="2686050"/>
            <a:ext cx="18256" cy="474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5" name="AutoShape 1073"/>
          <p:cNvCxnSpPr>
            <a:cxnSpLocks noChangeShapeType="1"/>
            <a:stCxn id="429085" idx="4"/>
            <a:endCxn id="429088" idx="0"/>
          </p:cNvCxnSpPr>
          <p:nvPr/>
        </p:nvCxnSpPr>
        <p:spPr bwMode="auto">
          <a:xfrm>
            <a:off x="6310029" y="3697288"/>
            <a:ext cx="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6" name="AutoShape 1074"/>
          <p:cNvCxnSpPr>
            <a:cxnSpLocks noChangeShapeType="1"/>
            <a:stCxn id="429088" idx="4"/>
            <a:endCxn id="429092" idx="0"/>
          </p:cNvCxnSpPr>
          <p:nvPr/>
        </p:nvCxnSpPr>
        <p:spPr bwMode="auto">
          <a:xfrm>
            <a:off x="6310029" y="4727575"/>
            <a:ext cx="1588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7" name="AutoShape 1075"/>
          <p:cNvCxnSpPr>
            <a:cxnSpLocks noChangeShapeType="1"/>
            <a:stCxn id="429091" idx="3"/>
            <a:endCxn id="429094" idx="7"/>
          </p:cNvCxnSpPr>
          <p:nvPr/>
        </p:nvCxnSpPr>
        <p:spPr bwMode="auto">
          <a:xfrm flipH="1">
            <a:off x="5162266" y="5640388"/>
            <a:ext cx="655638" cy="525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8" name="AutoShape 1076"/>
          <p:cNvCxnSpPr>
            <a:cxnSpLocks noChangeShapeType="1"/>
            <a:stCxn id="429094" idx="2"/>
            <a:endCxn id="429066" idx="6"/>
          </p:cNvCxnSpPr>
          <p:nvPr/>
        </p:nvCxnSpPr>
        <p:spPr bwMode="auto">
          <a:xfrm rot="10800000">
            <a:off x="2233329" y="4019550"/>
            <a:ext cx="2066925" cy="23145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9" name="AutoShape 1077"/>
          <p:cNvCxnSpPr>
            <a:cxnSpLocks noChangeShapeType="1"/>
            <a:endCxn id="429079" idx="1"/>
          </p:cNvCxnSpPr>
          <p:nvPr/>
        </p:nvCxnSpPr>
        <p:spPr bwMode="auto">
          <a:xfrm rot="16200000" flipV="1">
            <a:off x="3443958" y="1040767"/>
            <a:ext cx="2884488" cy="1876104"/>
          </a:xfrm>
          <a:prstGeom prst="curvedConnector4">
            <a:avLst>
              <a:gd name="adj1" fmla="val 38721"/>
              <a:gd name="adj2" fmla="val 112185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0" name="AutoShape 1078"/>
          <p:cNvCxnSpPr>
            <a:cxnSpLocks noChangeShapeType="1"/>
          </p:cNvCxnSpPr>
          <p:nvPr/>
        </p:nvCxnSpPr>
        <p:spPr bwMode="auto">
          <a:xfrm rot="16200000">
            <a:off x="4040697" y="4849019"/>
            <a:ext cx="1724025" cy="909638"/>
          </a:xfrm>
          <a:prstGeom prst="curvedConnector2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1" name="AutoShape 1079"/>
          <p:cNvCxnSpPr>
            <a:cxnSpLocks noChangeShapeType="1"/>
            <a:stCxn id="429064" idx="3"/>
            <a:endCxn id="429078" idx="1"/>
          </p:cNvCxnSpPr>
          <p:nvPr/>
        </p:nvCxnSpPr>
        <p:spPr bwMode="auto">
          <a:xfrm flipV="1">
            <a:off x="1792004" y="369444"/>
            <a:ext cx="2405218" cy="2559494"/>
          </a:xfrm>
          <a:prstGeom prst="curvedConnector4">
            <a:avLst>
              <a:gd name="adj1" fmla="val 51948"/>
              <a:gd name="adj2" fmla="val 101647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9113" name="Freeform 1081"/>
          <p:cNvSpPr>
            <a:spLocks/>
          </p:cNvSpPr>
          <p:nvPr/>
        </p:nvSpPr>
        <p:spPr bwMode="auto">
          <a:xfrm>
            <a:off x="1379341" y="325306"/>
            <a:ext cx="3349712" cy="5980723"/>
          </a:xfrm>
          <a:custGeom>
            <a:avLst/>
            <a:gdLst>
              <a:gd name="T0" fmla="*/ 20 w 2126"/>
              <a:gd name="T1" fmla="*/ 420 h 3730"/>
              <a:gd name="T2" fmla="*/ 20 w 2126"/>
              <a:gd name="T3" fmla="*/ 768 h 3730"/>
              <a:gd name="T4" fmla="*/ 20 w 2126"/>
              <a:gd name="T5" fmla="*/ 1008 h 3730"/>
              <a:gd name="T6" fmla="*/ 20 w 2126"/>
              <a:gd name="T7" fmla="*/ 1284 h 3730"/>
              <a:gd name="T8" fmla="*/ 20 w 2126"/>
              <a:gd name="T9" fmla="*/ 1572 h 3730"/>
              <a:gd name="T10" fmla="*/ 140 w 2126"/>
              <a:gd name="T11" fmla="*/ 1668 h 3730"/>
              <a:gd name="T12" fmla="*/ 356 w 2126"/>
              <a:gd name="T13" fmla="*/ 1668 h 3730"/>
              <a:gd name="T14" fmla="*/ 680 w 2126"/>
              <a:gd name="T15" fmla="*/ 1548 h 3730"/>
              <a:gd name="T16" fmla="*/ 824 w 2126"/>
              <a:gd name="T17" fmla="*/ 1428 h 3730"/>
              <a:gd name="T18" fmla="*/ 992 w 2126"/>
              <a:gd name="T19" fmla="*/ 1176 h 3730"/>
              <a:gd name="T20" fmla="*/ 1064 w 2126"/>
              <a:gd name="T21" fmla="*/ 828 h 3730"/>
              <a:gd name="T22" fmla="*/ 1148 w 2126"/>
              <a:gd name="T23" fmla="*/ 348 h 3730"/>
              <a:gd name="T24" fmla="*/ 1376 w 2126"/>
              <a:gd name="T25" fmla="*/ 84 h 3730"/>
              <a:gd name="T26" fmla="*/ 1652 w 2126"/>
              <a:gd name="T27" fmla="*/ 24 h 3730"/>
              <a:gd name="T28" fmla="*/ 1916 w 2126"/>
              <a:gd name="T29" fmla="*/ 24 h 3730"/>
              <a:gd name="T30" fmla="*/ 2072 w 2126"/>
              <a:gd name="T31" fmla="*/ 168 h 3730"/>
              <a:gd name="T32" fmla="*/ 2120 w 2126"/>
              <a:gd name="T33" fmla="*/ 504 h 3730"/>
              <a:gd name="T34" fmla="*/ 2108 w 2126"/>
              <a:gd name="T35" fmla="*/ 696 h 3730"/>
              <a:gd name="T36" fmla="*/ 2120 w 2126"/>
              <a:gd name="T37" fmla="*/ 924 h 3730"/>
              <a:gd name="T38" fmla="*/ 2108 w 2126"/>
              <a:gd name="T39" fmla="*/ 1260 h 3730"/>
              <a:gd name="T40" fmla="*/ 2108 w 2126"/>
              <a:gd name="T41" fmla="*/ 1488 h 3730"/>
              <a:gd name="T42" fmla="*/ 2108 w 2126"/>
              <a:gd name="T43" fmla="*/ 1776 h 3730"/>
              <a:gd name="T44" fmla="*/ 2096 w 2126"/>
              <a:gd name="T45" fmla="*/ 2364 h 3730"/>
              <a:gd name="T46" fmla="*/ 2096 w 2126"/>
              <a:gd name="T47" fmla="*/ 2844 h 3730"/>
              <a:gd name="T48" fmla="*/ 2096 w 2126"/>
              <a:gd name="T49" fmla="*/ 3228 h 3730"/>
              <a:gd name="T50" fmla="*/ 2096 w 2126"/>
              <a:gd name="T51" fmla="*/ 3648 h 3730"/>
              <a:gd name="T52" fmla="*/ 1976 w 2126"/>
              <a:gd name="T53" fmla="*/ 3720 h 3730"/>
              <a:gd name="T54" fmla="*/ 1748 w 2126"/>
              <a:gd name="T55" fmla="*/ 3648 h 3730"/>
              <a:gd name="T56" fmla="*/ 1496 w 2126"/>
              <a:gd name="T57" fmla="*/ 3492 h 3730"/>
              <a:gd name="T58" fmla="*/ 1316 w 2126"/>
              <a:gd name="T59" fmla="*/ 3204 h 3730"/>
              <a:gd name="T60" fmla="*/ 1220 w 2126"/>
              <a:gd name="T61" fmla="*/ 2676 h 3730"/>
              <a:gd name="T62" fmla="*/ 1004 w 2126"/>
              <a:gd name="T63" fmla="*/ 2364 h 3730"/>
              <a:gd name="T64" fmla="*/ 740 w 2126"/>
              <a:gd name="T65" fmla="*/ 2220 h 3730"/>
              <a:gd name="T66" fmla="*/ 476 w 2126"/>
              <a:gd name="T67" fmla="*/ 2172 h 3730"/>
              <a:gd name="connsiteX0" fmla="*/ 42 w 9925"/>
              <a:gd name="connsiteY0" fmla="*/ 1187 h 10035"/>
              <a:gd name="connsiteX1" fmla="*/ 42 w 9925"/>
              <a:gd name="connsiteY1" fmla="*/ 2120 h 10035"/>
              <a:gd name="connsiteX2" fmla="*/ 42 w 9925"/>
              <a:gd name="connsiteY2" fmla="*/ 2763 h 10035"/>
              <a:gd name="connsiteX3" fmla="*/ 42 w 9925"/>
              <a:gd name="connsiteY3" fmla="*/ 3503 h 10035"/>
              <a:gd name="connsiteX4" fmla="*/ 42 w 9925"/>
              <a:gd name="connsiteY4" fmla="*/ 4275 h 10035"/>
              <a:gd name="connsiteX5" fmla="*/ 607 w 9925"/>
              <a:gd name="connsiteY5" fmla="*/ 4533 h 10035"/>
              <a:gd name="connsiteX6" fmla="*/ 1623 w 9925"/>
              <a:gd name="connsiteY6" fmla="*/ 4533 h 10035"/>
              <a:gd name="connsiteX7" fmla="*/ 3146 w 9925"/>
              <a:gd name="connsiteY7" fmla="*/ 4211 h 10035"/>
              <a:gd name="connsiteX8" fmla="*/ 3824 w 9925"/>
              <a:gd name="connsiteY8" fmla="*/ 3889 h 10035"/>
              <a:gd name="connsiteX9" fmla="*/ 4614 w 9925"/>
              <a:gd name="connsiteY9" fmla="*/ 3214 h 10035"/>
              <a:gd name="connsiteX10" fmla="*/ 4953 w 9925"/>
              <a:gd name="connsiteY10" fmla="*/ 2281 h 10035"/>
              <a:gd name="connsiteX11" fmla="*/ 5348 w 9925"/>
              <a:gd name="connsiteY11" fmla="*/ 994 h 10035"/>
              <a:gd name="connsiteX12" fmla="*/ 6243 w 9925"/>
              <a:gd name="connsiteY12" fmla="*/ 51 h 10035"/>
              <a:gd name="connsiteX13" fmla="*/ 7718 w 9925"/>
              <a:gd name="connsiteY13" fmla="*/ 125 h 10035"/>
              <a:gd name="connsiteX14" fmla="*/ 8960 w 9925"/>
              <a:gd name="connsiteY14" fmla="*/ 125 h 10035"/>
              <a:gd name="connsiteX15" fmla="*/ 9694 w 9925"/>
              <a:gd name="connsiteY15" fmla="*/ 511 h 10035"/>
              <a:gd name="connsiteX16" fmla="*/ 9920 w 9925"/>
              <a:gd name="connsiteY16" fmla="*/ 1412 h 10035"/>
              <a:gd name="connsiteX17" fmla="*/ 9863 w 9925"/>
              <a:gd name="connsiteY17" fmla="*/ 1927 h 10035"/>
              <a:gd name="connsiteX18" fmla="*/ 9920 w 9925"/>
              <a:gd name="connsiteY18" fmla="*/ 2538 h 10035"/>
              <a:gd name="connsiteX19" fmla="*/ 9863 w 9925"/>
              <a:gd name="connsiteY19" fmla="*/ 3439 h 10035"/>
              <a:gd name="connsiteX20" fmla="*/ 9863 w 9925"/>
              <a:gd name="connsiteY20" fmla="*/ 4050 h 10035"/>
              <a:gd name="connsiteX21" fmla="*/ 9863 w 9925"/>
              <a:gd name="connsiteY21" fmla="*/ 4822 h 10035"/>
              <a:gd name="connsiteX22" fmla="*/ 9807 w 9925"/>
              <a:gd name="connsiteY22" fmla="*/ 6399 h 10035"/>
              <a:gd name="connsiteX23" fmla="*/ 9807 w 9925"/>
              <a:gd name="connsiteY23" fmla="*/ 7686 h 10035"/>
              <a:gd name="connsiteX24" fmla="*/ 9807 w 9925"/>
              <a:gd name="connsiteY24" fmla="*/ 8715 h 10035"/>
              <a:gd name="connsiteX25" fmla="*/ 9807 w 9925"/>
              <a:gd name="connsiteY25" fmla="*/ 9841 h 10035"/>
              <a:gd name="connsiteX26" fmla="*/ 9242 w 9925"/>
              <a:gd name="connsiteY26" fmla="*/ 10034 h 10035"/>
              <a:gd name="connsiteX27" fmla="*/ 8170 w 9925"/>
              <a:gd name="connsiteY27" fmla="*/ 9841 h 10035"/>
              <a:gd name="connsiteX28" fmla="*/ 6985 w 9925"/>
              <a:gd name="connsiteY28" fmla="*/ 9423 h 10035"/>
              <a:gd name="connsiteX29" fmla="*/ 6138 w 9925"/>
              <a:gd name="connsiteY29" fmla="*/ 8651 h 10035"/>
              <a:gd name="connsiteX30" fmla="*/ 5686 w 9925"/>
              <a:gd name="connsiteY30" fmla="*/ 7235 h 10035"/>
              <a:gd name="connsiteX31" fmla="*/ 4670 w 9925"/>
              <a:gd name="connsiteY31" fmla="*/ 6399 h 10035"/>
              <a:gd name="connsiteX32" fmla="*/ 3429 w 9925"/>
              <a:gd name="connsiteY32" fmla="*/ 6013 h 10035"/>
              <a:gd name="connsiteX33" fmla="*/ 2187 w 9925"/>
              <a:gd name="connsiteY33" fmla="*/ 5884 h 10035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635 w 10000"/>
              <a:gd name="connsiteY6" fmla="*/ 4566 h 10049"/>
              <a:gd name="connsiteX7" fmla="*/ 3170 w 10000"/>
              <a:gd name="connsiteY7" fmla="*/ 4245 h 10049"/>
              <a:gd name="connsiteX8" fmla="*/ 3853 w 10000"/>
              <a:gd name="connsiteY8" fmla="*/ 3924 h 10049"/>
              <a:gd name="connsiteX9" fmla="*/ 4649 w 10000"/>
              <a:gd name="connsiteY9" fmla="*/ 3252 h 10049"/>
              <a:gd name="connsiteX10" fmla="*/ 4990 w 10000"/>
              <a:gd name="connsiteY10" fmla="*/ 2322 h 10049"/>
              <a:gd name="connsiteX11" fmla="*/ 5388 w 10000"/>
              <a:gd name="connsiteY11" fmla="*/ 1040 h 10049"/>
              <a:gd name="connsiteX12" fmla="*/ 6290 w 10000"/>
              <a:gd name="connsiteY12" fmla="*/ 100 h 10049"/>
              <a:gd name="connsiteX13" fmla="*/ 7875 w 10000"/>
              <a:gd name="connsiteY13" fmla="*/ 35 h 10049"/>
              <a:gd name="connsiteX14" fmla="*/ 9028 w 10000"/>
              <a:gd name="connsiteY14" fmla="*/ 174 h 10049"/>
              <a:gd name="connsiteX15" fmla="*/ 9767 w 10000"/>
              <a:gd name="connsiteY15" fmla="*/ 558 h 10049"/>
              <a:gd name="connsiteX16" fmla="*/ 9995 w 10000"/>
              <a:gd name="connsiteY16" fmla="*/ 1456 h 10049"/>
              <a:gd name="connsiteX17" fmla="*/ 9938 w 10000"/>
              <a:gd name="connsiteY17" fmla="*/ 1969 h 10049"/>
              <a:gd name="connsiteX18" fmla="*/ 9995 w 10000"/>
              <a:gd name="connsiteY18" fmla="*/ 2578 h 10049"/>
              <a:gd name="connsiteX19" fmla="*/ 9938 w 10000"/>
              <a:gd name="connsiteY19" fmla="*/ 3476 h 10049"/>
              <a:gd name="connsiteX20" fmla="*/ 9938 w 10000"/>
              <a:gd name="connsiteY20" fmla="*/ 4085 h 10049"/>
              <a:gd name="connsiteX21" fmla="*/ 9938 w 10000"/>
              <a:gd name="connsiteY21" fmla="*/ 4854 h 10049"/>
              <a:gd name="connsiteX22" fmla="*/ 9881 w 10000"/>
              <a:gd name="connsiteY22" fmla="*/ 6426 h 10049"/>
              <a:gd name="connsiteX23" fmla="*/ 9881 w 10000"/>
              <a:gd name="connsiteY23" fmla="*/ 7708 h 10049"/>
              <a:gd name="connsiteX24" fmla="*/ 9881 w 10000"/>
              <a:gd name="connsiteY24" fmla="*/ 8734 h 10049"/>
              <a:gd name="connsiteX25" fmla="*/ 9881 w 10000"/>
              <a:gd name="connsiteY25" fmla="*/ 9856 h 10049"/>
              <a:gd name="connsiteX26" fmla="*/ 9312 w 10000"/>
              <a:gd name="connsiteY26" fmla="*/ 10048 h 10049"/>
              <a:gd name="connsiteX27" fmla="*/ 8232 w 10000"/>
              <a:gd name="connsiteY27" fmla="*/ 9856 h 10049"/>
              <a:gd name="connsiteX28" fmla="*/ 7038 w 10000"/>
              <a:gd name="connsiteY28" fmla="*/ 9439 h 10049"/>
              <a:gd name="connsiteX29" fmla="*/ 6184 w 10000"/>
              <a:gd name="connsiteY29" fmla="*/ 8670 h 10049"/>
              <a:gd name="connsiteX30" fmla="*/ 5729 w 10000"/>
              <a:gd name="connsiteY30" fmla="*/ 7259 h 10049"/>
              <a:gd name="connsiteX31" fmla="*/ 4705 w 10000"/>
              <a:gd name="connsiteY31" fmla="*/ 6426 h 10049"/>
              <a:gd name="connsiteX32" fmla="*/ 3455 w 10000"/>
              <a:gd name="connsiteY32" fmla="*/ 6041 h 10049"/>
              <a:gd name="connsiteX33" fmla="*/ 2204 w 10000"/>
              <a:gd name="connsiteY33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635 w 10000"/>
              <a:gd name="connsiteY6" fmla="*/ 4566 h 10049"/>
              <a:gd name="connsiteX7" fmla="*/ 2972 w 10000"/>
              <a:gd name="connsiteY7" fmla="*/ 4139 h 10049"/>
              <a:gd name="connsiteX8" fmla="*/ 3853 w 10000"/>
              <a:gd name="connsiteY8" fmla="*/ 3924 h 10049"/>
              <a:gd name="connsiteX9" fmla="*/ 4649 w 10000"/>
              <a:gd name="connsiteY9" fmla="*/ 3252 h 10049"/>
              <a:gd name="connsiteX10" fmla="*/ 4990 w 10000"/>
              <a:gd name="connsiteY10" fmla="*/ 2322 h 10049"/>
              <a:gd name="connsiteX11" fmla="*/ 5388 w 10000"/>
              <a:gd name="connsiteY11" fmla="*/ 1040 h 10049"/>
              <a:gd name="connsiteX12" fmla="*/ 6290 w 10000"/>
              <a:gd name="connsiteY12" fmla="*/ 100 h 10049"/>
              <a:gd name="connsiteX13" fmla="*/ 7875 w 10000"/>
              <a:gd name="connsiteY13" fmla="*/ 35 h 10049"/>
              <a:gd name="connsiteX14" fmla="*/ 9028 w 10000"/>
              <a:gd name="connsiteY14" fmla="*/ 174 h 10049"/>
              <a:gd name="connsiteX15" fmla="*/ 9767 w 10000"/>
              <a:gd name="connsiteY15" fmla="*/ 558 h 10049"/>
              <a:gd name="connsiteX16" fmla="*/ 9995 w 10000"/>
              <a:gd name="connsiteY16" fmla="*/ 1456 h 10049"/>
              <a:gd name="connsiteX17" fmla="*/ 9938 w 10000"/>
              <a:gd name="connsiteY17" fmla="*/ 1969 h 10049"/>
              <a:gd name="connsiteX18" fmla="*/ 9995 w 10000"/>
              <a:gd name="connsiteY18" fmla="*/ 2578 h 10049"/>
              <a:gd name="connsiteX19" fmla="*/ 9938 w 10000"/>
              <a:gd name="connsiteY19" fmla="*/ 3476 h 10049"/>
              <a:gd name="connsiteX20" fmla="*/ 9938 w 10000"/>
              <a:gd name="connsiteY20" fmla="*/ 4085 h 10049"/>
              <a:gd name="connsiteX21" fmla="*/ 9938 w 10000"/>
              <a:gd name="connsiteY21" fmla="*/ 4854 h 10049"/>
              <a:gd name="connsiteX22" fmla="*/ 9881 w 10000"/>
              <a:gd name="connsiteY22" fmla="*/ 6426 h 10049"/>
              <a:gd name="connsiteX23" fmla="*/ 9881 w 10000"/>
              <a:gd name="connsiteY23" fmla="*/ 7708 h 10049"/>
              <a:gd name="connsiteX24" fmla="*/ 9881 w 10000"/>
              <a:gd name="connsiteY24" fmla="*/ 8734 h 10049"/>
              <a:gd name="connsiteX25" fmla="*/ 9881 w 10000"/>
              <a:gd name="connsiteY25" fmla="*/ 9856 h 10049"/>
              <a:gd name="connsiteX26" fmla="*/ 9312 w 10000"/>
              <a:gd name="connsiteY26" fmla="*/ 10048 h 10049"/>
              <a:gd name="connsiteX27" fmla="*/ 8232 w 10000"/>
              <a:gd name="connsiteY27" fmla="*/ 9856 h 10049"/>
              <a:gd name="connsiteX28" fmla="*/ 7038 w 10000"/>
              <a:gd name="connsiteY28" fmla="*/ 9439 h 10049"/>
              <a:gd name="connsiteX29" fmla="*/ 6184 w 10000"/>
              <a:gd name="connsiteY29" fmla="*/ 8670 h 10049"/>
              <a:gd name="connsiteX30" fmla="*/ 5729 w 10000"/>
              <a:gd name="connsiteY30" fmla="*/ 7259 h 10049"/>
              <a:gd name="connsiteX31" fmla="*/ 4705 w 10000"/>
              <a:gd name="connsiteY31" fmla="*/ 6426 h 10049"/>
              <a:gd name="connsiteX32" fmla="*/ 3455 w 10000"/>
              <a:gd name="connsiteY32" fmla="*/ 6041 h 10049"/>
              <a:gd name="connsiteX33" fmla="*/ 2204 w 10000"/>
              <a:gd name="connsiteY33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635 w 10000"/>
              <a:gd name="connsiteY6" fmla="*/ 4566 h 10049"/>
              <a:gd name="connsiteX7" fmla="*/ 2972 w 10000"/>
              <a:gd name="connsiteY7" fmla="*/ 4139 h 10049"/>
              <a:gd name="connsiteX8" fmla="*/ 4649 w 10000"/>
              <a:gd name="connsiteY8" fmla="*/ 3252 h 10049"/>
              <a:gd name="connsiteX9" fmla="*/ 4990 w 10000"/>
              <a:gd name="connsiteY9" fmla="*/ 2322 h 10049"/>
              <a:gd name="connsiteX10" fmla="*/ 5388 w 10000"/>
              <a:gd name="connsiteY10" fmla="*/ 1040 h 10049"/>
              <a:gd name="connsiteX11" fmla="*/ 6290 w 10000"/>
              <a:gd name="connsiteY11" fmla="*/ 100 h 10049"/>
              <a:gd name="connsiteX12" fmla="*/ 7875 w 10000"/>
              <a:gd name="connsiteY12" fmla="*/ 35 h 10049"/>
              <a:gd name="connsiteX13" fmla="*/ 9028 w 10000"/>
              <a:gd name="connsiteY13" fmla="*/ 174 h 10049"/>
              <a:gd name="connsiteX14" fmla="*/ 9767 w 10000"/>
              <a:gd name="connsiteY14" fmla="*/ 558 h 10049"/>
              <a:gd name="connsiteX15" fmla="*/ 9995 w 10000"/>
              <a:gd name="connsiteY15" fmla="*/ 1456 h 10049"/>
              <a:gd name="connsiteX16" fmla="*/ 9938 w 10000"/>
              <a:gd name="connsiteY16" fmla="*/ 1969 h 10049"/>
              <a:gd name="connsiteX17" fmla="*/ 9995 w 10000"/>
              <a:gd name="connsiteY17" fmla="*/ 2578 h 10049"/>
              <a:gd name="connsiteX18" fmla="*/ 9938 w 10000"/>
              <a:gd name="connsiteY18" fmla="*/ 3476 h 10049"/>
              <a:gd name="connsiteX19" fmla="*/ 9938 w 10000"/>
              <a:gd name="connsiteY19" fmla="*/ 4085 h 10049"/>
              <a:gd name="connsiteX20" fmla="*/ 9938 w 10000"/>
              <a:gd name="connsiteY20" fmla="*/ 4854 h 10049"/>
              <a:gd name="connsiteX21" fmla="*/ 9881 w 10000"/>
              <a:gd name="connsiteY21" fmla="*/ 6426 h 10049"/>
              <a:gd name="connsiteX22" fmla="*/ 9881 w 10000"/>
              <a:gd name="connsiteY22" fmla="*/ 7708 h 10049"/>
              <a:gd name="connsiteX23" fmla="*/ 9881 w 10000"/>
              <a:gd name="connsiteY23" fmla="*/ 8734 h 10049"/>
              <a:gd name="connsiteX24" fmla="*/ 9881 w 10000"/>
              <a:gd name="connsiteY24" fmla="*/ 9856 h 10049"/>
              <a:gd name="connsiteX25" fmla="*/ 9312 w 10000"/>
              <a:gd name="connsiteY25" fmla="*/ 10048 h 10049"/>
              <a:gd name="connsiteX26" fmla="*/ 8232 w 10000"/>
              <a:gd name="connsiteY26" fmla="*/ 9856 h 10049"/>
              <a:gd name="connsiteX27" fmla="*/ 7038 w 10000"/>
              <a:gd name="connsiteY27" fmla="*/ 9439 h 10049"/>
              <a:gd name="connsiteX28" fmla="*/ 6184 w 10000"/>
              <a:gd name="connsiteY28" fmla="*/ 8670 h 10049"/>
              <a:gd name="connsiteX29" fmla="*/ 5729 w 10000"/>
              <a:gd name="connsiteY29" fmla="*/ 7259 h 10049"/>
              <a:gd name="connsiteX30" fmla="*/ 4705 w 10000"/>
              <a:gd name="connsiteY30" fmla="*/ 6426 h 10049"/>
              <a:gd name="connsiteX31" fmla="*/ 3455 w 10000"/>
              <a:gd name="connsiteY31" fmla="*/ 6041 h 10049"/>
              <a:gd name="connsiteX32" fmla="*/ 2204 w 10000"/>
              <a:gd name="connsiteY32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635 w 10000"/>
              <a:gd name="connsiteY6" fmla="*/ 4566 h 10049"/>
              <a:gd name="connsiteX7" fmla="*/ 2972 w 10000"/>
              <a:gd name="connsiteY7" fmla="*/ 4139 h 10049"/>
              <a:gd name="connsiteX8" fmla="*/ 4501 w 10000"/>
              <a:gd name="connsiteY8" fmla="*/ 3224 h 10049"/>
              <a:gd name="connsiteX9" fmla="*/ 4990 w 10000"/>
              <a:gd name="connsiteY9" fmla="*/ 2322 h 10049"/>
              <a:gd name="connsiteX10" fmla="*/ 5388 w 10000"/>
              <a:gd name="connsiteY10" fmla="*/ 1040 h 10049"/>
              <a:gd name="connsiteX11" fmla="*/ 6290 w 10000"/>
              <a:gd name="connsiteY11" fmla="*/ 100 h 10049"/>
              <a:gd name="connsiteX12" fmla="*/ 7875 w 10000"/>
              <a:gd name="connsiteY12" fmla="*/ 35 h 10049"/>
              <a:gd name="connsiteX13" fmla="*/ 9028 w 10000"/>
              <a:gd name="connsiteY13" fmla="*/ 174 h 10049"/>
              <a:gd name="connsiteX14" fmla="*/ 9767 w 10000"/>
              <a:gd name="connsiteY14" fmla="*/ 558 h 10049"/>
              <a:gd name="connsiteX15" fmla="*/ 9995 w 10000"/>
              <a:gd name="connsiteY15" fmla="*/ 1456 h 10049"/>
              <a:gd name="connsiteX16" fmla="*/ 9938 w 10000"/>
              <a:gd name="connsiteY16" fmla="*/ 1969 h 10049"/>
              <a:gd name="connsiteX17" fmla="*/ 9995 w 10000"/>
              <a:gd name="connsiteY17" fmla="*/ 2578 h 10049"/>
              <a:gd name="connsiteX18" fmla="*/ 9938 w 10000"/>
              <a:gd name="connsiteY18" fmla="*/ 3476 h 10049"/>
              <a:gd name="connsiteX19" fmla="*/ 9938 w 10000"/>
              <a:gd name="connsiteY19" fmla="*/ 4085 h 10049"/>
              <a:gd name="connsiteX20" fmla="*/ 9938 w 10000"/>
              <a:gd name="connsiteY20" fmla="*/ 4854 h 10049"/>
              <a:gd name="connsiteX21" fmla="*/ 9881 w 10000"/>
              <a:gd name="connsiteY21" fmla="*/ 6426 h 10049"/>
              <a:gd name="connsiteX22" fmla="*/ 9881 w 10000"/>
              <a:gd name="connsiteY22" fmla="*/ 7708 h 10049"/>
              <a:gd name="connsiteX23" fmla="*/ 9881 w 10000"/>
              <a:gd name="connsiteY23" fmla="*/ 8734 h 10049"/>
              <a:gd name="connsiteX24" fmla="*/ 9881 w 10000"/>
              <a:gd name="connsiteY24" fmla="*/ 9856 h 10049"/>
              <a:gd name="connsiteX25" fmla="*/ 9312 w 10000"/>
              <a:gd name="connsiteY25" fmla="*/ 10048 h 10049"/>
              <a:gd name="connsiteX26" fmla="*/ 8232 w 10000"/>
              <a:gd name="connsiteY26" fmla="*/ 9856 h 10049"/>
              <a:gd name="connsiteX27" fmla="*/ 7038 w 10000"/>
              <a:gd name="connsiteY27" fmla="*/ 9439 h 10049"/>
              <a:gd name="connsiteX28" fmla="*/ 6184 w 10000"/>
              <a:gd name="connsiteY28" fmla="*/ 8670 h 10049"/>
              <a:gd name="connsiteX29" fmla="*/ 5729 w 10000"/>
              <a:gd name="connsiteY29" fmla="*/ 7259 h 10049"/>
              <a:gd name="connsiteX30" fmla="*/ 4705 w 10000"/>
              <a:gd name="connsiteY30" fmla="*/ 6426 h 10049"/>
              <a:gd name="connsiteX31" fmla="*/ 3455 w 10000"/>
              <a:gd name="connsiteY31" fmla="*/ 6041 h 10049"/>
              <a:gd name="connsiteX32" fmla="*/ 2204 w 10000"/>
              <a:gd name="connsiteY32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734 w 10000"/>
              <a:gd name="connsiteY6" fmla="*/ 4427 h 10049"/>
              <a:gd name="connsiteX7" fmla="*/ 2972 w 10000"/>
              <a:gd name="connsiteY7" fmla="*/ 4139 h 10049"/>
              <a:gd name="connsiteX8" fmla="*/ 4501 w 10000"/>
              <a:gd name="connsiteY8" fmla="*/ 3224 h 10049"/>
              <a:gd name="connsiteX9" fmla="*/ 4990 w 10000"/>
              <a:gd name="connsiteY9" fmla="*/ 2322 h 10049"/>
              <a:gd name="connsiteX10" fmla="*/ 5388 w 10000"/>
              <a:gd name="connsiteY10" fmla="*/ 1040 h 10049"/>
              <a:gd name="connsiteX11" fmla="*/ 6290 w 10000"/>
              <a:gd name="connsiteY11" fmla="*/ 100 h 10049"/>
              <a:gd name="connsiteX12" fmla="*/ 7875 w 10000"/>
              <a:gd name="connsiteY12" fmla="*/ 35 h 10049"/>
              <a:gd name="connsiteX13" fmla="*/ 9028 w 10000"/>
              <a:gd name="connsiteY13" fmla="*/ 174 h 10049"/>
              <a:gd name="connsiteX14" fmla="*/ 9767 w 10000"/>
              <a:gd name="connsiteY14" fmla="*/ 558 h 10049"/>
              <a:gd name="connsiteX15" fmla="*/ 9995 w 10000"/>
              <a:gd name="connsiteY15" fmla="*/ 1456 h 10049"/>
              <a:gd name="connsiteX16" fmla="*/ 9938 w 10000"/>
              <a:gd name="connsiteY16" fmla="*/ 1969 h 10049"/>
              <a:gd name="connsiteX17" fmla="*/ 9995 w 10000"/>
              <a:gd name="connsiteY17" fmla="*/ 2578 h 10049"/>
              <a:gd name="connsiteX18" fmla="*/ 9938 w 10000"/>
              <a:gd name="connsiteY18" fmla="*/ 3476 h 10049"/>
              <a:gd name="connsiteX19" fmla="*/ 9938 w 10000"/>
              <a:gd name="connsiteY19" fmla="*/ 4085 h 10049"/>
              <a:gd name="connsiteX20" fmla="*/ 9938 w 10000"/>
              <a:gd name="connsiteY20" fmla="*/ 4854 h 10049"/>
              <a:gd name="connsiteX21" fmla="*/ 9881 w 10000"/>
              <a:gd name="connsiteY21" fmla="*/ 6426 h 10049"/>
              <a:gd name="connsiteX22" fmla="*/ 9881 w 10000"/>
              <a:gd name="connsiteY22" fmla="*/ 7708 h 10049"/>
              <a:gd name="connsiteX23" fmla="*/ 9881 w 10000"/>
              <a:gd name="connsiteY23" fmla="*/ 8734 h 10049"/>
              <a:gd name="connsiteX24" fmla="*/ 9881 w 10000"/>
              <a:gd name="connsiteY24" fmla="*/ 9856 h 10049"/>
              <a:gd name="connsiteX25" fmla="*/ 9312 w 10000"/>
              <a:gd name="connsiteY25" fmla="*/ 10048 h 10049"/>
              <a:gd name="connsiteX26" fmla="*/ 8232 w 10000"/>
              <a:gd name="connsiteY26" fmla="*/ 9856 h 10049"/>
              <a:gd name="connsiteX27" fmla="*/ 7038 w 10000"/>
              <a:gd name="connsiteY27" fmla="*/ 9439 h 10049"/>
              <a:gd name="connsiteX28" fmla="*/ 6184 w 10000"/>
              <a:gd name="connsiteY28" fmla="*/ 8670 h 10049"/>
              <a:gd name="connsiteX29" fmla="*/ 5729 w 10000"/>
              <a:gd name="connsiteY29" fmla="*/ 7259 h 10049"/>
              <a:gd name="connsiteX30" fmla="*/ 4705 w 10000"/>
              <a:gd name="connsiteY30" fmla="*/ 6426 h 10049"/>
              <a:gd name="connsiteX31" fmla="*/ 3455 w 10000"/>
              <a:gd name="connsiteY31" fmla="*/ 6041 h 10049"/>
              <a:gd name="connsiteX32" fmla="*/ 2204 w 10000"/>
              <a:gd name="connsiteY32" fmla="*/ 5912 h 10049"/>
              <a:gd name="connsiteX0" fmla="*/ 42 w 10000"/>
              <a:gd name="connsiteY0" fmla="*/ 1232 h 10049"/>
              <a:gd name="connsiteX1" fmla="*/ 42 w 10000"/>
              <a:gd name="connsiteY1" fmla="*/ 2162 h 10049"/>
              <a:gd name="connsiteX2" fmla="*/ 42 w 10000"/>
              <a:gd name="connsiteY2" fmla="*/ 2802 h 10049"/>
              <a:gd name="connsiteX3" fmla="*/ 42 w 10000"/>
              <a:gd name="connsiteY3" fmla="*/ 3540 h 10049"/>
              <a:gd name="connsiteX4" fmla="*/ 42 w 10000"/>
              <a:gd name="connsiteY4" fmla="*/ 4309 h 10049"/>
              <a:gd name="connsiteX5" fmla="*/ 612 w 10000"/>
              <a:gd name="connsiteY5" fmla="*/ 4566 h 10049"/>
              <a:gd name="connsiteX6" fmla="*/ 1734 w 10000"/>
              <a:gd name="connsiteY6" fmla="*/ 4427 h 10049"/>
              <a:gd name="connsiteX7" fmla="*/ 2972 w 10000"/>
              <a:gd name="connsiteY7" fmla="*/ 4139 h 10049"/>
              <a:gd name="connsiteX8" fmla="*/ 4501 w 10000"/>
              <a:gd name="connsiteY8" fmla="*/ 3224 h 10049"/>
              <a:gd name="connsiteX9" fmla="*/ 4990 w 10000"/>
              <a:gd name="connsiteY9" fmla="*/ 2322 h 10049"/>
              <a:gd name="connsiteX10" fmla="*/ 5319 w 10000"/>
              <a:gd name="connsiteY10" fmla="*/ 1051 h 10049"/>
              <a:gd name="connsiteX11" fmla="*/ 6290 w 10000"/>
              <a:gd name="connsiteY11" fmla="*/ 100 h 10049"/>
              <a:gd name="connsiteX12" fmla="*/ 7875 w 10000"/>
              <a:gd name="connsiteY12" fmla="*/ 35 h 10049"/>
              <a:gd name="connsiteX13" fmla="*/ 9028 w 10000"/>
              <a:gd name="connsiteY13" fmla="*/ 174 h 10049"/>
              <a:gd name="connsiteX14" fmla="*/ 9767 w 10000"/>
              <a:gd name="connsiteY14" fmla="*/ 558 h 10049"/>
              <a:gd name="connsiteX15" fmla="*/ 9995 w 10000"/>
              <a:gd name="connsiteY15" fmla="*/ 1456 h 10049"/>
              <a:gd name="connsiteX16" fmla="*/ 9938 w 10000"/>
              <a:gd name="connsiteY16" fmla="*/ 1969 h 10049"/>
              <a:gd name="connsiteX17" fmla="*/ 9995 w 10000"/>
              <a:gd name="connsiteY17" fmla="*/ 2578 h 10049"/>
              <a:gd name="connsiteX18" fmla="*/ 9938 w 10000"/>
              <a:gd name="connsiteY18" fmla="*/ 3476 h 10049"/>
              <a:gd name="connsiteX19" fmla="*/ 9938 w 10000"/>
              <a:gd name="connsiteY19" fmla="*/ 4085 h 10049"/>
              <a:gd name="connsiteX20" fmla="*/ 9938 w 10000"/>
              <a:gd name="connsiteY20" fmla="*/ 4854 h 10049"/>
              <a:gd name="connsiteX21" fmla="*/ 9881 w 10000"/>
              <a:gd name="connsiteY21" fmla="*/ 6426 h 10049"/>
              <a:gd name="connsiteX22" fmla="*/ 9881 w 10000"/>
              <a:gd name="connsiteY22" fmla="*/ 7708 h 10049"/>
              <a:gd name="connsiteX23" fmla="*/ 9881 w 10000"/>
              <a:gd name="connsiteY23" fmla="*/ 8734 h 10049"/>
              <a:gd name="connsiteX24" fmla="*/ 9881 w 10000"/>
              <a:gd name="connsiteY24" fmla="*/ 9856 h 10049"/>
              <a:gd name="connsiteX25" fmla="*/ 9312 w 10000"/>
              <a:gd name="connsiteY25" fmla="*/ 10048 h 10049"/>
              <a:gd name="connsiteX26" fmla="*/ 8232 w 10000"/>
              <a:gd name="connsiteY26" fmla="*/ 9856 h 10049"/>
              <a:gd name="connsiteX27" fmla="*/ 7038 w 10000"/>
              <a:gd name="connsiteY27" fmla="*/ 9439 h 10049"/>
              <a:gd name="connsiteX28" fmla="*/ 6184 w 10000"/>
              <a:gd name="connsiteY28" fmla="*/ 8670 h 10049"/>
              <a:gd name="connsiteX29" fmla="*/ 5729 w 10000"/>
              <a:gd name="connsiteY29" fmla="*/ 7259 h 10049"/>
              <a:gd name="connsiteX30" fmla="*/ 4705 w 10000"/>
              <a:gd name="connsiteY30" fmla="*/ 6426 h 10049"/>
              <a:gd name="connsiteX31" fmla="*/ 3455 w 10000"/>
              <a:gd name="connsiteY31" fmla="*/ 6041 h 10049"/>
              <a:gd name="connsiteX32" fmla="*/ 2204 w 10000"/>
              <a:gd name="connsiteY32" fmla="*/ 5912 h 10049"/>
              <a:gd name="connsiteX0" fmla="*/ 42 w 10000"/>
              <a:gd name="connsiteY0" fmla="*/ 1216 h 10033"/>
              <a:gd name="connsiteX1" fmla="*/ 42 w 10000"/>
              <a:gd name="connsiteY1" fmla="*/ 2146 h 10033"/>
              <a:gd name="connsiteX2" fmla="*/ 42 w 10000"/>
              <a:gd name="connsiteY2" fmla="*/ 2786 h 10033"/>
              <a:gd name="connsiteX3" fmla="*/ 42 w 10000"/>
              <a:gd name="connsiteY3" fmla="*/ 3524 h 10033"/>
              <a:gd name="connsiteX4" fmla="*/ 42 w 10000"/>
              <a:gd name="connsiteY4" fmla="*/ 4293 h 10033"/>
              <a:gd name="connsiteX5" fmla="*/ 612 w 10000"/>
              <a:gd name="connsiteY5" fmla="*/ 4550 h 10033"/>
              <a:gd name="connsiteX6" fmla="*/ 1734 w 10000"/>
              <a:gd name="connsiteY6" fmla="*/ 4411 h 10033"/>
              <a:gd name="connsiteX7" fmla="*/ 2972 w 10000"/>
              <a:gd name="connsiteY7" fmla="*/ 4123 h 10033"/>
              <a:gd name="connsiteX8" fmla="*/ 4501 w 10000"/>
              <a:gd name="connsiteY8" fmla="*/ 3208 h 10033"/>
              <a:gd name="connsiteX9" fmla="*/ 4990 w 10000"/>
              <a:gd name="connsiteY9" fmla="*/ 2306 h 10033"/>
              <a:gd name="connsiteX10" fmla="*/ 5319 w 10000"/>
              <a:gd name="connsiteY10" fmla="*/ 1035 h 10033"/>
              <a:gd name="connsiteX11" fmla="*/ 6290 w 10000"/>
              <a:gd name="connsiteY11" fmla="*/ 84 h 10033"/>
              <a:gd name="connsiteX12" fmla="*/ 7875 w 10000"/>
              <a:gd name="connsiteY12" fmla="*/ 19 h 10033"/>
              <a:gd name="connsiteX13" fmla="*/ 9028 w 10000"/>
              <a:gd name="connsiteY13" fmla="*/ 158 h 10033"/>
              <a:gd name="connsiteX14" fmla="*/ 9767 w 10000"/>
              <a:gd name="connsiteY14" fmla="*/ 542 h 10033"/>
              <a:gd name="connsiteX15" fmla="*/ 9995 w 10000"/>
              <a:gd name="connsiteY15" fmla="*/ 1440 h 10033"/>
              <a:gd name="connsiteX16" fmla="*/ 9938 w 10000"/>
              <a:gd name="connsiteY16" fmla="*/ 1953 h 10033"/>
              <a:gd name="connsiteX17" fmla="*/ 9995 w 10000"/>
              <a:gd name="connsiteY17" fmla="*/ 2562 h 10033"/>
              <a:gd name="connsiteX18" fmla="*/ 9938 w 10000"/>
              <a:gd name="connsiteY18" fmla="*/ 3460 h 10033"/>
              <a:gd name="connsiteX19" fmla="*/ 9938 w 10000"/>
              <a:gd name="connsiteY19" fmla="*/ 4069 h 10033"/>
              <a:gd name="connsiteX20" fmla="*/ 9938 w 10000"/>
              <a:gd name="connsiteY20" fmla="*/ 4838 h 10033"/>
              <a:gd name="connsiteX21" fmla="*/ 9881 w 10000"/>
              <a:gd name="connsiteY21" fmla="*/ 6410 h 10033"/>
              <a:gd name="connsiteX22" fmla="*/ 9881 w 10000"/>
              <a:gd name="connsiteY22" fmla="*/ 7692 h 10033"/>
              <a:gd name="connsiteX23" fmla="*/ 9881 w 10000"/>
              <a:gd name="connsiteY23" fmla="*/ 8718 h 10033"/>
              <a:gd name="connsiteX24" fmla="*/ 9881 w 10000"/>
              <a:gd name="connsiteY24" fmla="*/ 9840 h 10033"/>
              <a:gd name="connsiteX25" fmla="*/ 9312 w 10000"/>
              <a:gd name="connsiteY25" fmla="*/ 10032 h 10033"/>
              <a:gd name="connsiteX26" fmla="*/ 8232 w 10000"/>
              <a:gd name="connsiteY26" fmla="*/ 9840 h 10033"/>
              <a:gd name="connsiteX27" fmla="*/ 7038 w 10000"/>
              <a:gd name="connsiteY27" fmla="*/ 9423 h 10033"/>
              <a:gd name="connsiteX28" fmla="*/ 6184 w 10000"/>
              <a:gd name="connsiteY28" fmla="*/ 8654 h 10033"/>
              <a:gd name="connsiteX29" fmla="*/ 5729 w 10000"/>
              <a:gd name="connsiteY29" fmla="*/ 7243 h 10033"/>
              <a:gd name="connsiteX30" fmla="*/ 4705 w 10000"/>
              <a:gd name="connsiteY30" fmla="*/ 6410 h 10033"/>
              <a:gd name="connsiteX31" fmla="*/ 3455 w 10000"/>
              <a:gd name="connsiteY31" fmla="*/ 6025 h 10033"/>
              <a:gd name="connsiteX32" fmla="*/ 2204 w 10000"/>
              <a:gd name="connsiteY32" fmla="*/ 5896 h 10033"/>
              <a:gd name="connsiteX0" fmla="*/ 42 w 10000"/>
              <a:gd name="connsiteY0" fmla="*/ 1248 h 10065"/>
              <a:gd name="connsiteX1" fmla="*/ 42 w 10000"/>
              <a:gd name="connsiteY1" fmla="*/ 2178 h 10065"/>
              <a:gd name="connsiteX2" fmla="*/ 42 w 10000"/>
              <a:gd name="connsiteY2" fmla="*/ 2818 h 10065"/>
              <a:gd name="connsiteX3" fmla="*/ 42 w 10000"/>
              <a:gd name="connsiteY3" fmla="*/ 3556 h 10065"/>
              <a:gd name="connsiteX4" fmla="*/ 42 w 10000"/>
              <a:gd name="connsiteY4" fmla="*/ 4325 h 10065"/>
              <a:gd name="connsiteX5" fmla="*/ 612 w 10000"/>
              <a:gd name="connsiteY5" fmla="*/ 4582 h 10065"/>
              <a:gd name="connsiteX6" fmla="*/ 1734 w 10000"/>
              <a:gd name="connsiteY6" fmla="*/ 4443 h 10065"/>
              <a:gd name="connsiteX7" fmla="*/ 2972 w 10000"/>
              <a:gd name="connsiteY7" fmla="*/ 4155 h 10065"/>
              <a:gd name="connsiteX8" fmla="*/ 4501 w 10000"/>
              <a:gd name="connsiteY8" fmla="*/ 3240 h 10065"/>
              <a:gd name="connsiteX9" fmla="*/ 4990 w 10000"/>
              <a:gd name="connsiteY9" fmla="*/ 2338 h 10065"/>
              <a:gd name="connsiteX10" fmla="*/ 5319 w 10000"/>
              <a:gd name="connsiteY10" fmla="*/ 1067 h 10065"/>
              <a:gd name="connsiteX11" fmla="*/ 6290 w 10000"/>
              <a:gd name="connsiteY11" fmla="*/ 116 h 10065"/>
              <a:gd name="connsiteX12" fmla="*/ 7924 w 10000"/>
              <a:gd name="connsiteY12" fmla="*/ 23 h 10065"/>
              <a:gd name="connsiteX13" fmla="*/ 9028 w 10000"/>
              <a:gd name="connsiteY13" fmla="*/ 190 h 10065"/>
              <a:gd name="connsiteX14" fmla="*/ 9767 w 10000"/>
              <a:gd name="connsiteY14" fmla="*/ 574 h 10065"/>
              <a:gd name="connsiteX15" fmla="*/ 9995 w 10000"/>
              <a:gd name="connsiteY15" fmla="*/ 1472 h 10065"/>
              <a:gd name="connsiteX16" fmla="*/ 9938 w 10000"/>
              <a:gd name="connsiteY16" fmla="*/ 1985 h 10065"/>
              <a:gd name="connsiteX17" fmla="*/ 9995 w 10000"/>
              <a:gd name="connsiteY17" fmla="*/ 2594 h 10065"/>
              <a:gd name="connsiteX18" fmla="*/ 9938 w 10000"/>
              <a:gd name="connsiteY18" fmla="*/ 3492 h 10065"/>
              <a:gd name="connsiteX19" fmla="*/ 9938 w 10000"/>
              <a:gd name="connsiteY19" fmla="*/ 4101 h 10065"/>
              <a:gd name="connsiteX20" fmla="*/ 9938 w 10000"/>
              <a:gd name="connsiteY20" fmla="*/ 4870 h 10065"/>
              <a:gd name="connsiteX21" fmla="*/ 9881 w 10000"/>
              <a:gd name="connsiteY21" fmla="*/ 6442 h 10065"/>
              <a:gd name="connsiteX22" fmla="*/ 9881 w 10000"/>
              <a:gd name="connsiteY22" fmla="*/ 7724 h 10065"/>
              <a:gd name="connsiteX23" fmla="*/ 9881 w 10000"/>
              <a:gd name="connsiteY23" fmla="*/ 8750 h 10065"/>
              <a:gd name="connsiteX24" fmla="*/ 9881 w 10000"/>
              <a:gd name="connsiteY24" fmla="*/ 9872 h 10065"/>
              <a:gd name="connsiteX25" fmla="*/ 9312 w 10000"/>
              <a:gd name="connsiteY25" fmla="*/ 10064 h 10065"/>
              <a:gd name="connsiteX26" fmla="*/ 8232 w 10000"/>
              <a:gd name="connsiteY26" fmla="*/ 9872 h 10065"/>
              <a:gd name="connsiteX27" fmla="*/ 7038 w 10000"/>
              <a:gd name="connsiteY27" fmla="*/ 9455 h 10065"/>
              <a:gd name="connsiteX28" fmla="*/ 6184 w 10000"/>
              <a:gd name="connsiteY28" fmla="*/ 8686 h 10065"/>
              <a:gd name="connsiteX29" fmla="*/ 5729 w 10000"/>
              <a:gd name="connsiteY29" fmla="*/ 7275 h 10065"/>
              <a:gd name="connsiteX30" fmla="*/ 4705 w 10000"/>
              <a:gd name="connsiteY30" fmla="*/ 6442 h 10065"/>
              <a:gd name="connsiteX31" fmla="*/ 3455 w 10000"/>
              <a:gd name="connsiteY31" fmla="*/ 6057 h 10065"/>
              <a:gd name="connsiteX32" fmla="*/ 2204 w 10000"/>
              <a:gd name="connsiteY32" fmla="*/ 5928 h 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00" h="10065">
                <a:moveTo>
                  <a:pt x="42" y="1248"/>
                </a:moveTo>
                <a:lnTo>
                  <a:pt x="42" y="2178"/>
                </a:lnTo>
                <a:lnTo>
                  <a:pt x="42" y="2818"/>
                </a:lnTo>
                <a:lnTo>
                  <a:pt x="42" y="3556"/>
                </a:lnTo>
                <a:cubicBezTo>
                  <a:pt x="42" y="3807"/>
                  <a:pt x="-52" y="4155"/>
                  <a:pt x="42" y="4325"/>
                </a:cubicBezTo>
                <a:cubicBezTo>
                  <a:pt x="137" y="4496"/>
                  <a:pt x="330" y="4562"/>
                  <a:pt x="612" y="4582"/>
                </a:cubicBezTo>
                <a:cubicBezTo>
                  <a:pt x="894" y="4602"/>
                  <a:pt x="1341" y="4514"/>
                  <a:pt x="1734" y="4443"/>
                </a:cubicBezTo>
                <a:cubicBezTo>
                  <a:pt x="2127" y="4372"/>
                  <a:pt x="2511" y="4355"/>
                  <a:pt x="2972" y="4155"/>
                </a:cubicBezTo>
                <a:cubicBezTo>
                  <a:pt x="3433" y="3955"/>
                  <a:pt x="4165" y="3543"/>
                  <a:pt x="4501" y="3240"/>
                </a:cubicBezTo>
                <a:cubicBezTo>
                  <a:pt x="4690" y="2973"/>
                  <a:pt x="4854" y="2700"/>
                  <a:pt x="4990" y="2338"/>
                </a:cubicBezTo>
                <a:cubicBezTo>
                  <a:pt x="5126" y="1976"/>
                  <a:pt x="5103" y="1437"/>
                  <a:pt x="5319" y="1067"/>
                </a:cubicBezTo>
                <a:cubicBezTo>
                  <a:pt x="5536" y="696"/>
                  <a:pt x="5856" y="290"/>
                  <a:pt x="6290" y="116"/>
                </a:cubicBezTo>
                <a:cubicBezTo>
                  <a:pt x="6724" y="-58"/>
                  <a:pt x="7468" y="11"/>
                  <a:pt x="7924" y="23"/>
                </a:cubicBezTo>
                <a:cubicBezTo>
                  <a:pt x="8381" y="35"/>
                  <a:pt x="8721" y="98"/>
                  <a:pt x="9028" y="190"/>
                </a:cubicBezTo>
                <a:cubicBezTo>
                  <a:pt x="9335" y="282"/>
                  <a:pt x="9606" y="361"/>
                  <a:pt x="9767" y="574"/>
                </a:cubicBezTo>
                <a:cubicBezTo>
                  <a:pt x="9928" y="788"/>
                  <a:pt x="9967" y="1237"/>
                  <a:pt x="9995" y="1472"/>
                </a:cubicBezTo>
                <a:cubicBezTo>
                  <a:pt x="10023" y="1707"/>
                  <a:pt x="9938" y="1798"/>
                  <a:pt x="9938" y="1985"/>
                </a:cubicBezTo>
                <a:cubicBezTo>
                  <a:pt x="9938" y="2173"/>
                  <a:pt x="9995" y="2343"/>
                  <a:pt x="9995" y="2594"/>
                </a:cubicBezTo>
                <a:cubicBezTo>
                  <a:pt x="9995" y="2845"/>
                  <a:pt x="9948" y="3241"/>
                  <a:pt x="9938" y="3492"/>
                </a:cubicBezTo>
                <a:cubicBezTo>
                  <a:pt x="9928" y="3743"/>
                  <a:pt x="9938" y="3872"/>
                  <a:pt x="9938" y="4101"/>
                </a:cubicBezTo>
                <a:cubicBezTo>
                  <a:pt x="9938" y="4331"/>
                  <a:pt x="9948" y="4481"/>
                  <a:pt x="9938" y="4870"/>
                </a:cubicBezTo>
                <a:cubicBezTo>
                  <a:pt x="9928" y="5261"/>
                  <a:pt x="9890" y="5966"/>
                  <a:pt x="9881" y="6442"/>
                </a:cubicBezTo>
                <a:cubicBezTo>
                  <a:pt x="9871" y="6917"/>
                  <a:pt x="9881" y="7340"/>
                  <a:pt x="9881" y="7724"/>
                </a:cubicBezTo>
                <a:lnTo>
                  <a:pt x="9881" y="8750"/>
                </a:lnTo>
                <a:cubicBezTo>
                  <a:pt x="9881" y="9107"/>
                  <a:pt x="9976" y="9652"/>
                  <a:pt x="9881" y="9872"/>
                </a:cubicBezTo>
                <a:cubicBezTo>
                  <a:pt x="9786" y="10091"/>
                  <a:pt x="9587" y="10064"/>
                  <a:pt x="9312" y="10064"/>
                </a:cubicBezTo>
                <a:cubicBezTo>
                  <a:pt x="9038" y="10064"/>
                  <a:pt x="8611" y="9973"/>
                  <a:pt x="8232" y="9872"/>
                </a:cubicBezTo>
                <a:cubicBezTo>
                  <a:pt x="7853" y="9770"/>
                  <a:pt x="7378" y="9652"/>
                  <a:pt x="7038" y="9455"/>
                </a:cubicBezTo>
                <a:cubicBezTo>
                  <a:pt x="6696" y="9258"/>
                  <a:pt x="6402" y="9049"/>
                  <a:pt x="6184" y="8686"/>
                </a:cubicBezTo>
                <a:cubicBezTo>
                  <a:pt x="5967" y="8322"/>
                  <a:pt x="5976" y="7649"/>
                  <a:pt x="5729" y="7275"/>
                </a:cubicBezTo>
                <a:cubicBezTo>
                  <a:pt x="5483" y="6901"/>
                  <a:pt x="5085" y="6645"/>
                  <a:pt x="4705" y="6442"/>
                </a:cubicBezTo>
                <a:cubicBezTo>
                  <a:pt x="4326" y="6238"/>
                  <a:pt x="3872" y="6143"/>
                  <a:pt x="3455" y="6057"/>
                </a:cubicBezTo>
                <a:cubicBezTo>
                  <a:pt x="3038" y="5971"/>
                  <a:pt x="2464" y="5955"/>
                  <a:pt x="2204" y="5928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18" name="Freeform 1086"/>
          <p:cNvSpPr>
            <a:spLocks/>
          </p:cNvSpPr>
          <p:nvPr/>
        </p:nvSpPr>
        <p:spPr bwMode="auto">
          <a:xfrm>
            <a:off x="1371919" y="307228"/>
            <a:ext cx="4041172" cy="6093572"/>
          </a:xfrm>
          <a:custGeom>
            <a:avLst/>
            <a:gdLst>
              <a:gd name="T0" fmla="*/ 20 w 2552"/>
              <a:gd name="T1" fmla="*/ 430 h 3790"/>
              <a:gd name="T2" fmla="*/ 8 w 2552"/>
              <a:gd name="T3" fmla="*/ 790 h 3790"/>
              <a:gd name="T4" fmla="*/ 8 w 2552"/>
              <a:gd name="T5" fmla="*/ 1042 h 3790"/>
              <a:gd name="T6" fmla="*/ 20 w 2552"/>
              <a:gd name="T7" fmla="*/ 1294 h 3790"/>
              <a:gd name="T8" fmla="*/ 20 w 2552"/>
              <a:gd name="T9" fmla="*/ 1582 h 3790"/>
              <a:gd name="T10" fmla="*/ 140 w 2552"/>
              <a:gd name="T11" fmla="*/ 1678 h 3790"/>
              <a:gd name="T12" fmla="*/ 356 w 2552"/>
              <a:gd name="T13" fmla="*/ 1678 h 3790"/>
              <a:gd name="T14" fmla="*/ 680 w 2552"/>
              <a:gd name="T15" fmla="*/ 1558 h 3790"/>
              <a:gd name="T16" fmla="*/ 824 w 2552"/>
              <a:gd name="T17" fmla="*/ 1438 h 3790"/>
              <a:gd name="T18" fmla="*/ 992 w 2552"/>
              <a:gd name="T19" fmla="*/ 1186 h 3790"/>
              <a:gd name="T20" fmla="*/ 1040 w 2552"/>
              <a:gd name="T21" fmla="*/ 826 h 3790"/>
              <a:gd name="T22" fmla="*/ 1148 w 2552"/>
              <a:gd name="T23" fmla="*/ 406 h 3790"/>
              <a:gd name="T24" fmla="*/ 1328 w 2552"/>
              <a:gd name="T25" fmla="*/ 130 h 3790"/>
              <a:gd name="T26" fmla="*/ 1544 w 2552"/>
              <a:gd name="T27" fmla="*/ 34 h 3790"/>
              <a:gd name="T28" fmla="*/ 1772 w 2552"/>
              <a:gd name="T29" fmla="*/ 34 h 3790"/>
              <a:gd name="T30" fmla="*/ 1976 w 2552"/>
              <a:gd name="T31" fmla="*/ 46 h 3790"/>
              <a:gd name="T32" fmla="*/ 2096 w 2552"/>
              <a:gd name="T33" fmla="*/ 310 h 3790"/>
              <a:gd name="T34" fmla="*/ 2120 w 2552"/>
              <a:gd name="T35" fmla="*/ 514 h 3790"/>
              <a:gd name="T36" fmla="*/ 2108 w 2552"/>
              <a:gd name="T37" fmla="*/ 706 h 3790"/>
              <a:gd name="T38" fmla="*/ 2120 w 2552"/>
              <a:gd name="T39" fmla="*/ 934 h 3790"/>
              <a:gd name="T40" fmla="*/ 2108 w 2552"/>
              <a:gd name="T41" fmla="*/ 1270 h 3790"/>
              <a:gd name="T42" fmla="*/ 2108 w 2552"/>
              <a:gd name="T43" fmla="*/ 1498 h 3790"/>
              <a:gd name="T44" fmla="*/ 2108 w 2552"/>
              <a:gd name="T45" fmla="*/ 1786 h 3790"/>
              <a:gd name="T46" fmla="*/ 2096 w 2552"/>
              <a:gd name="T47" fmla="*/ 2374 h 3790"/>
              <a:gd name="T48" fmla="*/ 2096 w 2552"/>
              <a:gd name="T49" fmla="*/ 2854 h 3790"/>
              <a:gd name="T50" fmla="*/ 2096 w 2552"/>
              <a:gd name="T51" fmla="*/ 3478 h 3790"/>
              <a:gd name="T52" fmla="*/ 2096 w 2552"/>
              <a:gd name="T53" fmla="*/ 3694 h 3790"/>
              <a:gd name="T54" fmla="*/ 2060 w 2552"/>
              <a:gd name="T55" fmla="*/ 3790 h 3790"/>
              <a:gd name="T56" fmla="*/ 1892 w 2552"/>
              <a:gd name="T57" fmla="*/ 3694 h 3790"/>
              <a:gd name="T58" fmla="*/ 1868 w 2552"/>
              <a:gd name="T59" fmla="*/ 3538 h 3790"/>
              <a:gd name="T60" fmla="*/ 1892 w 2552"/>
              <a:gd name="T61" fmla="*/ 3394 h 3790"/>
              <a:gd name="T62" fmla="*/ 2000 w 2552"/>
              <a:gd name="T63" fmla="*/ 3010 h 3790"/>
              <a:gd name="T64" fmla="*/ 2108 w 2552"/>
              <a:gd name="T65" fmla="*/ 2734 h 3790"/>
              <a:gd name="T66" fmla="*/ 2276 w 2552"/>
              <a:gd name="T67" fmla="*/ 2554 h 3790"/>
              <a:gd name="T68" fmla="*/ 2384 w 2552"/>
              <a:gd name="T69" fmla="*/ 2494 h 3790"/>
              <a:gd name="T70" fmla="*/ 2552 w 2552"/>
              <a:gd name="T71" fmla="*/ 2482 h 3790"/>
              <a:gd name="connsiteX0" fmla="*/ 53 w 9975"/>
              <a:gd name="connsiteY0" fmla="*/ 1076 h 9941"/>
              <a:gd name="connsiteX1" fmla="*/ 6 w 9975"/>
              <a:gd name="connsiteY1" fmla="*/ 2025 h 9941"/>
              <a:gd name="connsiteX2" fmla="*/ 6 w 9975"/>
              <a:gd name="connsiteY2" fmla="*/ 2690 h 9941"/>
              <a:gd name="connsiteX3" fmla="*/ 53 w 9975"/>
              <a:gd name="connsiteY3" fmla="*/ 3355 h 9941"/>
              <a:gd name="connsiteX4" fmla="*/ 53 w 9975"/>
              <a:gd name="connsiteY4" fmla="*/ 4115 h 9941"/>
              <a:gd name="connsiteX5" fmla="*/ 524 w 9975"/>
              <a:gd name="connsiteY5" fmla="*/ 4368 h 9941"/>
              <a:gd name="connsiteX6" fmla="*/ 1370 w 9975"/>
              <a:gd name="connsiteY6" fmla="*/ 4368 h 9941"/>
              <a:gd name="connsiteX7" fmla="*/ 2640 w 9975"/>
              <a:gd name="connsiteY7" fmla="*/ 4052 h 9941"/>
              <a:gd name="connsiteX8" fmla="*/ 3204 w 9975"/>
              <a:gd name="connsiteY8" fmla="*/ 3735 h 9941"/>
              <a:gd name="connsiteX9" fmla="*/ 3862 w 9975"/>
              <a:gd name="connsiteY9" fmla="*/ 3070 h 9941"/>
              <a:gd name="connsiteX10" fmla="*/ 4050 w 9975"/>
              <a:gd name="connsiteY10" fmla="*/ 2120 h 9941"/>
              <a:gd name="connsiteX11" fmla="*/ 4473 w 9975"/>
              <a:gd name="connsiteY11" fmla="*/ 1012 h 9941"/>
              <a:gd name="connsiteX12" fmla="*/ 4999 w 9975"/>
              <a:gd name="connsiteY12" fmla="*/ 174 h 9941"/>
              <a:gd name="connsiteX13" fmla="*/ 6025 w 9975"/>
              <a:gd name="connsiteY13" fmla="*/ 31 h 9941"/>
              <a:gd name="connsiteX14" fmla="*/ 6919 w 9975"/>
              <a:gd name="connsiteY14" fmla="*/ 31 h 9941"/>
              <a:gd name="connsiteX15" fmla="*/ 7718 w 9975"/>
              <a:gd name="connsiteY15" fmla="*/ 62 h 9941"/>
              <a:gd name="connsiteX16" fmla="*/ 8188 w 9975"/>
              <a:gd name="connsiteY16" fmla="*/ 759 h 9941"/>
              <a:gd name="connsiteX17" fmla="*/ 8282 w 9975"/>
              <a:gd name="connsiteY17" fmla="*/ 1297 h 9941"/>
              <a:gd name="connsiteX18" fmla="*/ 8235 w 9975"/>
              <a:gd name="connsiteY18" fmla="*/ 1804 h 9941"/>
              <a:gd name="connsiteX19" fmla="*/ 8282 w 9975"/>
              <a:gd name="connsiteY19" fmla="*/ 2405 h 9941"/>
              <a:gd name="connsiteX20" fmla="*/ 8235 w 9975"/>
              <a:gd name="connsiteY20" fmla="*/ 3292 h 9941"/>
              <a:gd name="connsiteX21" fmla="*/ 8235 w 9975"/>
              <a:gd name="connsiteY21" fmla="*/ 3894 h 9941"/>
              <a:gd name="connsiteX22" fmla="*/ 8235 w 9975"/>
              <a:gd name="connsiteY22" fmla="*/ 4653 h 9941"/>
              <a:gd name="connsiteX23" fmla="*/ 8188 w 9975"/>
              <a:gd name="connsiteY23" fmla="*/ 6205 h 9941"/>
              <a:gd name="connsiteX24" fmla="*/ 8188 w 9975"/>
              <a:gd name="connsiteY24" fmla="*/ 7471 h 9941"/>
              <a:gd name="connsiteX25" fmla="*/ 8188 w 9975"/>
              <a:gd name="connsiteY25" fmla="*/ 9118 h 9941"/>
              <a:gd name="connsiteX26" fmla="*/ 8188 w 9975"/>
              <a:gd name="connsiteY26" fmla="*/ 9688 h 9941"/>
              <a:gd name="connsiteX27" fmla="*/ 8047 w 9975"/>
              <a:gd name="connsiteY27" fmla="*/ 9941 h 9941"/>
              <a:gd name="connsiteX28" fmla="*/ 7389 w 9975"/>
              <a:gd name="connsiteY28" fmla="*/ 9688 h 9941"/>
              <a:gd name="connsiteX29" fmla="*/ 7295 w 9975"/>
              <a:gd name="connsiteY29" fmla="*/ 9276 h 9941"/>
              <a:gd name="connsiteX30" fmla="*/ 7389 w 9975"/>
              <a:gd name="connsiteY30" fmla="*/ 8896 h 9941"/>
              <a:gd name="connsiteX31" fmla="*/ 7812 w 9975"/>
              <a:gd name="connsiteY31" fmla="*/ 7883 h 9941"/>
              <a:gd name="connsiteX32" fmla="*/ 8235 w 9975"/>
              <a:gd name="connsiteY32" fmla="*/ 7155 h 9941"/>
              <a:gd name="connsiteX33" fmla="*/ 8893 w 9975"/>
              <a:gd name="connsiteY33" fmla="*/ 6680 h 9941"/>
              <a:gd name="connsiteX34" fmla="*/ 9317 w 9975"/>
              <a:gd name="connsiteY34" fmla="*/ 6521 h 9941"/>
              <a:gd name="connsiteX35" fmla="*/ 9975 w 9975"/>
              <a:gd name="connsiteY35" fmla="*/ 6490 h 9941"/>
              <a:gd name="connsiteX0" fmla="*/ 53 w 10000"/>
              <a:gd name="connsiteY0" fmla="*/ 1258 h 10176"/>
              <a:gd name="connsiteX1" fmla="*/ 6 w 10000"/>
              <a:gd name="connsiteY1" fmla="*/ 2213 h 10176"/>
              <a:gd name="connsiteX2" fmla="*/ 6 w 10000"/>
              <a:gd name="connsiteY2" fmla="*/ 2882 h 10176"/>
              <a:gd name="connsiteX3" fmla="*/ 53 w 10000"/>
              <a:gd name="connsiteY3" fmla="*/ 3551 h 10176"/>
              <a:gd name="connsiteX4" fmla="*/ 53 w 10000"/>
              <a:gd name="connsiteY4" fmla="*/ 4315 h 10176"/>
              <a:gd name="connsiteX5" fmla="*/ 525 w 10000"/>
              <a:gd name="connsiteY5" fmla="*/ 4570 h 10176"/>
              <a:gd name="connsiteX6" fmla="*/ 1373 w 10000"/>
              <a:gd name="connsiteY6" fmla="*/ 4570 h 10176"/>
              <a:gd name="connsiteX7" fmla="*/ 2647 w 10000"/>
              <a:gd name="connsiteY7" fmla="*/ 4252 h 10176"/>
              <a:gd name="connsiteX8" fmla="*/ 3212 w 10000"/>
              <a:gd name="connsiteY8" fmla="*/ 3933 h 10176"/>
              <a:gd name="connsiteX9" fmla="*/ 3872 w 10000"/>
              <a:gd name="connsiteY9" fmla="*/ 3264 h 10176"/>
              <a:gd name="connsiteX10" fmla="*/ 4060 w 10000"/>
              <a:gd name="connsiteY10" fmla="*/ 2309 h 10176"/>
              <a:gd name="connsiteX11" fmla="*/ 4484 w 10000"/>
              <a:gd name="connsiteY11" fmla="*/ 1194 h 10176"/>
              <a:gd name="connsiteX12" fmla="*/ 5012 w 10000"/>
              <a:gd name="connsiteY12" fmla="*/ 351 h 10176"/>
              <a:gd name="connsiteX13" fmla="*/ 6015 w 10000"/>
              <a:gd name="connsiteY13" fmla="*/ 2 h 10176"/>
              <a:gd name="connsiteX14" fmla="*/ 6936 w 10000"/>
              <a:gd name="connsiteY14" fmla="*/ 207 h 10176"/>
              <a:gd name="connsiteX15" fmla="*/ 7737 w 10000"/>
              <a:gd name="connsiteY15" fmla="*/ 238 h 10176"/>
              <a:gd name="connsiteX16" fmla="*/ 8209 w 10000"/>
              <a:gd name="connsiteY16" fmla="*/ 940 h 10176"/>
              <a:gd name="connsiteX17" fmla="*/ 8303 w 10000"/>
              <a:gd name="connsiteY17" fmla="*/ 1481 h 10176"/>
              <a:gd name="connsiteX18" fmla="*/ 8256 w 10000"/>
              <a:gd name="connsiteY18" fmla="*/ 1991 h 10176"/>
              <a:gd name="connsiteX19" fmla="*/ 8303 w 10000"/>
              <a:gd name="connsiteY19" fmla="*/ 2595 h 10176"/>
              <a:gd name="connsiteX20" fmla="*/ 8256 w 10000"/>
              <a:gd name="connsiteY20" fmla="*/ 3488 h 10176"/>
              <a:gd name="connsiteX21" fmla="*/ 8256 w 10000"/>
              <a:gd name="connsiteY21" fmla="*/ 4093 h 10176"/>
              <a:gd name="connsiteX22" fmla="*/ 8256 w 10000"/>
              <a:gd name="connsiteY22" fmla="*/ 4857 h 10176"/>
              <a:gd name="connsiteX23" fmla="*/ 8209 w 10000"/>
              <a:gd name="connsiteY23" fmla="*/ 6418 h 10176"/>
              <a:gd name="connsiteX24" fmla="*/ 8209 w 10000"/>
              <a:gd name="connsiteY24" fmla="*/ 7691 h 10176"/>
              <a:gd name="connsiteX25" fmla="*/ 8209 w 10000"/>
              <a:gd name="connsiteY25" fmla="*/ 9348 h 10176"/>
              <a:gd name="connsiteX26" fmla="*/ 8209 w 10000"/>
              <a:gd name="connsiteY26" fmla="*/ 9921 h 10176"/>
              <a:gd name="connsiteX27" fmla="*/ 8067 w 10000"/>
              <a:gd name="connsiteY27" fmla="*/ 10176 h 10176"/>
              <a:gd name="connsiteX28" fmla="*/ 7408 w 10000"/>
              <a:gd name="connsiteY28" fmla="*/ 9921 h 10176"/>
              <a:gd name="connsiteX29" fmla="*/ 7313 w 10000"/>
              <a:gd name="connsiteY29" fmla="*/ 9507 h 10176"/>
              <a:gd name="connsiteX30" fmla="*/ 7408 w 10000"/>
              <a:gd name="connsiteY30" fmla="*/ 9125 h 10176"/>
              <a:gd name="connsiteX31" fmla="*/ 7832 w 10000"/>
              <a:gd name="connsiteY31" fmla="*/ 8106 h 10176"/>
              <a:gd name="connsiteX32" fmla="*/ 8256 w 10000"/>
              <a:gd name="connsiteY32" fmla="*/ 7373 h 10176"/>
              <a:gd name="connsiteX33" fmla="*/ 8915 w 10000"/>
              <a:gd name="connsiteY33" fmla="*/ 6896 h 10176"/>
              <a:gd name="connsiteX34" fmla="*/ 9340 w 10000"/>
              <a:gd name="connsiteY34" fmla="*/ 6736 h 10176"/>
              <a:gd name="connsiteX35" fmla="*/ 10000 w 10000"/>
              <a:gd name="connsiteY35" fmla="*/ 6705 h 10176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647 w 10000"/>
              <a:gd name="connsiteY7" fmla="*/ 4264 h 10188"/>
              <a:gd name="connsiteX8" fmla="*/ 3212 w 10000"/>
              <a:gd name="connsiteY8" fmla="*/ 3945 h 10188"/>
              <a:gd name="connsiteX9" fmla="*/ 3872 w 10000"/>
              <a:gd name="connsiteY9" fmla="*/ 3276 h 10188"/>
              <a:gd name="connsiteX10" fmla="*/ 4060 w 10000"/>
              <a:gd name="connsiteY10" fmla="*/ 2321 h 10188"/>
              <a:gd name="connsiteX11" fmla="*/ 4484 w 10000"/>
              <a:gd name="connsiteY11" fmla="*/ 1206 h 10188"/>
              <a:gd name="connsiteX12" fmla="*/ 5012 w 10000"/>
              <a:gd name="connsiteY12" fmla="*/ 363 h 10188"/>
              <a:gd name="connsiteX13" fmla="*/ 6015 w 10000"/>
              <a:gd name="connsiteY13" fmla="*/ 14 h 10188"/>
              <a:gd name="connsiteX14" fmla="*/ 6936 w 10000"/>
              <a:gd name="connsiteY14" fmla="*/ 81 h 10188"/>
              <a:gd name="connsiteX15" fmla="*/ 7737 w 10000"/>
              <a:gd name="connsiteY15" fmla="*/ 250 h 10188"/>
              <a:gd name="connsiteX16" fmla="*/ 8209 w 10000"/>
              <a:gd name="connsiteY16" fmla="*/ 952 h 10188"/>
              <a:gd name="connsiteX17" fmla="*/ 8303 w 10000"/>
              <a:gd name="connsiteY17" fmla="*/ 1493 h 10188"/>
              <a:gd name="connsiteX18" fmla="*/ 8256 w 10000"/>
              <a:gd name="connsiteY18" fmla="*/ 2003 h 10188"/>
              <a:gd name="connsiteX19" fmla="*/ 8303 w 10000"/>
              <a:gd name="connsiteY19" fmla="*/ 2607 h 10188"/>
              <a:gd name="connsiteX20" fmla="*/ 8256 w 10000"/>
              <a:gd name="connsiteY20" fmla="*/ 3500 h 10188"/>
              <a:gd name="connsiteX21" fmla="*/ 8256 w 10000"/>
              <a:gd name="connsiteY21" fmla="*/ 4105 h 10188"/>
              <a:gd name="connsiteX22" fmla="*/ 8256 w 10000"/>
              <a:gd name="connsiteY22" fmla="*/ 4869 h 10188"/>
              <a:gd name="connsiteX23" fmla="*/ 8209 w 10000"/>
              <a:gd name="connsiteY23" fmla="*/ 6430 h 10188"/>
              <a:gd name="connsiteX24" fmla="*/ 8209 w 10000"/>
              <a:gd name="connsiteY24" fmla="*/ 7703 h 10188"/>
              <a:gd name="connsiteX25" fmla="*/ 8209 w 10000"/>
              <a:gd name="connsiteY25" fmla="*/ 9360 h 10188"/>
              <a:gd name="connsiteX26" fmla="*/ 8209 w 10000"/>
              <a:gd name="connsiteY26" fmla="*/ 9933 h 10188"/>
              <a:gd name="connsiteX27" fmla="*/ 8067 w 10000"/>
              <a:gd name="connsiteY27" fmla="*/ 10188 h 10188"/>
              <a:gd name="connsiteX28" fmla="*/ 7408 w 10000"/>
              <a:gd name="connsiteY28" fmla="*/ 9933 h 10188"/>
              <a:gd name="connsiteX29" fmla="*/ 7313 w 10000"/>
              <a:gd name="connsiteY29" fmla="*/ 9519 h 10188"/>
              <a:gd name="connsiteX30" fmla="*/ 7408 w 10000"/>
              <a:gd name="connsiteY30" fmla="*/ 9137 h 10188"/>
              <a:gd name="connsiteX31" fmla="*/ 7832 w 10000"/>
              <a:gd name="connsiteY31" fmla="*/ 8118 h 10188"/>
              <a:gd name="connsiteX32" fmla="*/ 8256 w 10000"/>
              <a:gd name="connsiteY32" fmla="*/ 7385 h 10188"/>
              <a:gd name="connsiteX33" fmla="*/ 8915 w 10000"/>
              <a:gd name="connsiteY33" fmla="*/ 6908 h 10188"/>
              <a:gd name="connsiteX34" fmla="*/ 9340 w 10000"/>
              <a:gd name="connsiteY34" fmla="*/ 6748 h 10188"/>
              <a:gd name="connsiteX35" fmla="*/ 10000 w 10000"/>
              <a:gd name="connsiteY35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647 w 10000"/>
              <a:gd name="connsiteY7" fmla="*/ 4264 h 10188"/>
              <a:gd name="connsiteX8" fmla="*/ 3872 w 10000"/>
              <a:gd name="connsiteY8" fmla="*/ 3276 h 10188"/>
              <a:gd name="connsiteX9" fmla="*/ 4060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72 w 10000"/>
              <a:gd name="connsiteY8" fmla="*/ 3276 h 10188"/>
              <a:gd name="connsiteX9" fmla="*/ 4060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060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142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142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303 w 10000"/>
              <a:gd name="connsiteY17" fmla="*/ 2607 h 10188"/>
              <a:gd name="connsiteX18" fmla="*/ 8256 w 10000"/>
              <a:gd name="connsiteY18" fmla="*/ 3500 h 10188"/>
              <a:gd name="connsiteX19" fmla="*/ 8256 w 10000"/>
              <a:gd name="connsiteY19" fmla="*/ 4105 h 10188"/>
              <a:gd name="connsiteX20" fmla="*/ 8256 w 10000"/>
              <a:gd name="connsiteY20" fmla="*/ 4869 h 10188"/>
              <a:gd name="connsiteX21" fmla="*/ 8209 w 10000"/>
              <a:gd name="connsiteY21" fmla="*/ 6430 h 10188"/>
              <a:gd name="connsiteX22" fmla="*/ 8209 w 10000"/>
              <a:gd name="connsiteY22" fmla="*/ 7703 h 10188"/>
              <a:gd name="connsiteX23" fmla="*/ 8209 w 10000"/>
              <a:gd name="connsiteY23" fmla="*/ 9360 h 10188"/>
              <a:gd name="connsiteX24" fmla="*/ 8209 w 10000"/>
              <a:gd name="connsiteY24" fmla="*/ 9933 h 10188"/>
              <a:gd name="connsiteX25" fmla="*/ 8067 w 10000"/>
              <a:gd name="connsiteY25" fmla="*/ 10188 h 10188"/>
              <a:gd name="connsiteX26" fmla="*/ 7408 w 10000"/>
              <a:gd name="connsiteY26" fmla="*/ 9933 h 10188"/>
              <a:gd name="connsiteX27" fmla="*/ 7313 w 10000"/>
              <a:gd name="connsiteY27" fmla="*/ 9519 h 10188"/>
              <a:gd name="connsiteX28" fmla="*/ 7408 w 10000"/>
              <a:gd name="connsiteY28" fmla="*/ 9137 h 10188"/>
              <a:gd name="connsiteX29" fmla="*/ 7832 w 10000"/>
              <a:gd name="connsiteY29" fmla="*/ 8118 h 10188"/>
              <a:gd name="connsiteX30" fmla="*/ 8256 w 10000"/>
              <a:gd name="connsiteY30" fmla="*/ 7385 h 10188"/>
              <a:gd name="connsiteX31" fmla="*/ 8915 w 10000"/>
              <a:gd name="connsiteY31" fmla="*/ 6908 h 10188"/>
              <a:gd name="connsiteX32" fmla="*/ 9340 w 10000"/>
              <a:gd name="connsiteY32" fmla="*/ 6748 h 10188"/>
              <a:gd name="connsiteX33" fmla="*/ 10000 w 10000"/>
              <a:gd name="connsiteY33" fmla="*/ 6717 h 1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00" h="10188">
                <a:moveTo>
                  <a:pt x="53" y="1270"/>
                </a:moveTo>
                <a:cubicBezTo>
                  <a:pt x="46" y="1429"/>
                  <a:pt x="14" y="1954"/>
                  <a:pt x="6" y="2225"/>
                </a:cubicBezTo>
                <a:cubicBezTo>
                  <a:pt x="-1" y="2497"/>
                  <a:pt x="-1" y="2672"/>
                  <a:pt x="6" y="2894"/>
                </a:cubicBezTo>
                <a:cubicBezTo>
                  <a:pt x="14" y="3117"/>
                  <a:pt x="46" y="3325"/>
                  <a:pt x="53" y="3563"/>
                </a:cubicBezTo>
                <a:cubicBezTo>
                  <a:pt x="61" y="3802"/>
                  <a:pt x="-25" y="4157"/>
                  <a:pt x="53" y="4327"/>
                </a:cubicBezTo>
                <a:cubicBezTo>
                  <a:pt x="132" y="4497"/>
                  <a:pt x="305" y="4540"/>
                  <a:pt x="525" y="4582"/>
                </a:cubicBezTo>
                <a:cubicBezTo>
                  <a:pt x="745" y="4625"/>
                  <a:pt x="1008" y="4679"/>
                  <a:pt x="1373" y="4582"/>
                </a:cubicBezTo>
                <a:cubicBezTo>
                  <a:pt x="1738" y="4485"/>
                  <a:pt x="2307" y="4223"/>
                  <a:pt x="2713" y="3998"/>
                </a:cubicBezTo>
                <a:cubicBezTo>
                  <a:pt x="3119" y="3773"/>
                  <a:pt x="3568" y="3512"/>
                  <a:pt x="3806" y="3232"/>
                </a:cubicBezTo>
                <a:cubicBezTo>
                  <a:pt x="4044" y="2953"/>
                  <a:pt x="4029" y="2659"/>
                  <a:pt x="4142" y="2321"/>
                </a:cubicBezTo>
                <a:cubicBezTo>
                  <a:pt x="4255" y="1983"/>
                  <a:pt x="4339" y="1532"/>
                  <a:pt x="4484" y="1206"/>
                </a:cubicBezTo>
                <a:cubicBezTo>
                  <a:pt x="4629" y="880"/>
                  <a:pt x="4757" y="562"/>
                  <a:pt x="5012" y="363"/>
                </a:cubicBezTo>
                <a:cubicBezTo>
                  <a:pt x="5267" y="164"/>
                  <a:pt x="5694" y="61"/>
                  <a:pt x="6015" y="14"/>
                </a:cubicBezTo>
                <a:cubicBezTo>
                  <a:pt x="6336" y="-33"/>
                  <a:pt x="6649" y="42"/>
                  <a:pt x="6936" y="81"/>
                </a:cubicBezTo>
                <a:cubicBezTo>
                  <a:pt x="7223" y="120"/>
                  <a:pt x="7525" y="105"/>
                  <a:pt x="7737" y="250"/>
                </a:cubicBezTo>
                <a:cubicBezTo>
                  <a:pt x="7949" y="395"/>
                  <a:pt x="8114" y="744"/>
                  <a:pt x="8209" y="952"/>
                </a:cubicBezTo>
                <a:cubicBezTo>
                  <a:pt x="8303" y="1159"/>
                  <a:pt x="8287" y="1217"/>
                  <a:pt x="8303" y="1493"/>
                </a:cubicBezTo>
                <a:cubicBezTo>
                  <a:pt x="8319" y="1769"/>
                  <a:pt x="8311" y="2273"/>
                  <a:pt x="8303" y="2607"/>
                </a:cubicBezTo>
                <a:cubicBezTo>
                  <a:pt x="8303" y="2857"/>
                  <a:pt x="8264" y="3250"/>
                  <a:pt x="8256" y="3500"/>
                </a:cubicBezTo>
                <a:cubicBezTo>
                  <a:pt x="8248" y="3749"/>
                  <a:pt x="8256" y="3877"/>
                  <a:pt x="8256" y="4105"/>
                </a:cubicBezTo>
                <a:cubicBezTo>
                  <a:pt x="8256" y="4332"/>
                  <a:pt x="8264" y="4481"/>
                  <a:pt x="8256" y="4869"/>
                </a:cubicBezTo>
                <a:cubicBezTo>
                  <a:pt x="8248" y="5257"/>
                  <a:pt x="8217" y="5957"/>
                  <a:pt x="8209" y="6430"/>
                </a:cubicBezTo>
                <a:cubicBezTo>
                  <a:pt x="8201" y="6903"/>
                  <a:pt x="8209" y="7215"/>
                  <a:pt x="8209" y="7703"/>
                </a:cubicBezTo>
                <a:lnTo>
                  <a:pt x="8209" y="9360"/>
                </a:lnTo>
                <a:cubicBezTo>
                  <a:pt x="8209" y="9731"/>
                  <a:pt x="8233" y="9795"/>
                  <a:pt x="8209" y="9933"/>
                </a:cubicBezTo>
                <a:cubicBezTo>
                  <a:pt x="8185" y="10071"/>
                  <a:pt x="8201" y="10188"/>
                  <a:pt x="8067" y="10188"/>
                </a:cubicBezTo>
                <a:cubicBezTo>
                  <a:pt x="7934" y="10188"/>
                  <a:pt x="7533" y="10045"/>
                  <a:pt x="7408" y="9933"/>
                </a:cubicBezTo>
                <a:cubicBezTo>
                  <a:pt x="7281" y="9822"/>
                  <a:pt x="7313" y="9652"/>
                  <a:pt x="7313" y="9519"/>
                </a:cubicBezTo>
                <a:cubicBezTo>
                  <a:pt x="7313" y="9386"/>
                  <a:pt x="7321" y="9370"/>
                  <a:pt x="7408" y="9137"/>
                </a:cubicBezTo>
                <a:cubicBezTo>
                  <a:pt x="7494" y="8903"/>
                  <a:pt x="7690" y="8410"/>
                  <a:pt x="7832" y="8118"/>
                </a:cubicBezTo>
                <a:cubicBezTo>
                  <a:pt x="7973" y="7826"/>
                  <a:pt x="8075" y="7587"/>
                  <a:pt x="8256" y="7385"/>
                </a:cubicBezTo>
                <a:cubicBezTo>
                  <a:pt x="8436" y="7183"/>
                  <a:pt x="8735" y="7013"/>
                  <a:pt x="8915" y="6908"/>
                </a:cubicBezTo>
                <a:cubicBezTo>
                  <a:pt x="9097" y="6801"/>
                  <a:pt x="9159" y="6780"/>
                  <a:pt x="9340" y="6748"/>
                </a:cubicBezTo>
                <a:cubicBezTo>
                  <a:pt x="9521" y="6717"/>
                  <a:pt x="9863" y="6722"/>
                  <a:pt x="10000" y="6717"/>
                </a:cubicBezTo>
              </a:path>
            </a:pathLst>
          </a:custGeom>
          <a:noFill/>
          <a:ln w="57150" cmpd="sng">
            <a:solidFill>
              <a:srgbClr val="CC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1087">
            <a:extLst>
              <a:ext uri="{FF2B5EF4-FFF2-40B4-BE49-F238E27FC236}">
                <a16:creationId xmlns:a16="http://schemas.microsoft.com/office/drawing/2014/main" id="{4D461AD1-F71E-4D08-9014-965EA2510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753" y="476744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3300"/>
                </a:solidFill>
                <a:latin typeface="Helvetica" pitchFamily="34" charset="0"/>
              </a:rPr>
              <a:t>]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6" name="Text Box 1087">
            <a:extLst>
              <a:ext uri="{FF2B5EF4-FFF2-40B4-BE49-F238E27FC236}">
                <a16:creationId xmlns:a16="http://schemas.microsoft.com/office/drawing/2014/main" id="{1FCDF6E9-DE6A-4236-A715-C442D513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722" y="1931051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3300"/>
                </a:solidFill>
                <a:latin typeface="Helvetica" pitchFamily="34" charset="0"/>
              </a:rPr>
              <a:t>[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7" name="Text Box 1088">
            <a:extLst>
              <a:ext uri="{FF2B5EF4-FFF2-40B4-BE49-F238E27FC236}">
                <a16:creationId xmlns:a16="http://schemas.microsoft.com/office/drawing/2014/main" id="{B6C09FE1-C78D-495D-9463-D837D77CF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705" y="12954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9900"/>
                </a:solidFill>
                <a:latin typeface="Helvetica" pitchFamily="34" charset="0"/>
              </a:rPr>
              <a:t>(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Text Box 1084">
            <a:extLst>
              <a:ext uri="{FF2B5EF4-FFF2-40B4-BE49-F238E27FC236}">
                <a16:creationId xmlns:a16="http://schemas.microsoft.com/office/drawing/2014/main" id="{A22E8A4A-A3CC-415E-8C9D-B2F57A185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655" y="4344074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9900"/>
                </a:solidFill>
                <a:latin typeface="Helvetica" pitchFamily="34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8E83D58-48B0-4F42-889B-1E9D7D423CD0}"/>
              </a:ext>
            </a:extLst>
          </p:cNvPr>
          <p:cNvSpPr txBox="1"/>
          <p:nvPr/>
        </p:nvSpPr>
        <p:spPr>
          <a:xfrm>
            <a:off x="6414565" y="560388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Helvetica" pitchFamily="34" charset="0"/>
              </a:rPr>
              <a:t>(</a:t>
            </a:r>
            <a:r>
              <a:rPr lang="en-US" dirty="0"/>
              <a:t> </a:t>
            </a:r>
            <a:r>
              <a:rPr lang="en-US" sz="3200" dirty="0">
                <a:solidFill>
                  <a:srgbClr val="0099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701883-AFE4-4CA9-B172-FD1A7F61AA86}"/>
              </a:ext>
            </a:extLst>
          </p:cNvPr>
          <p:cNvSpPr txBox="1"/>
          <p:nvPr/>
        </p:nvSpPr>
        <p:spPr>
          <a:xfrm>
            <a:off x="6415907" y="56135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Helvetica" pitchFamily="34" charset="0"/>
              </a:rPr>
              <a:t>(</a:t>
            </a:r>
            <a:r>
              <a:rPr lang="en-US" dirty="0"/>
              <a:t> </a:t>
            </a:r>
            <a:r>
              <a:rPr lang="en-US" sz="3200" dirty="0">
                <a:solidFill>
                  <a:srgbClr val="FF3300"/>
                </a:solidFill>
                <a:latin typeface="Helvetica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6075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29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113" grpId="0" animBg="1"/>
      <p:bldP spid="429113" grpId="1" animBg="1"/>
      <p:bldP spid="429118" grpId="0" animBg="1"/>
      <p:bldP spid="65" grpId="0"/>
      <p:bldP spid="66" grpId="0"/>
      <p:bldP spid="67" grpId="0"/>
      <p:bldP spid="68" grpId="0"/>
      <p:bldP spid="69" grpId="0"/>
      <p:bldP spid="69" grpId="1"/>
      <p:bldP spid="7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Oval 1026"/>
          <p:cNvSpPr>
            <a:spLocks noChangeArrowheads="1"/>
          </p:cNvSpPr>
          <p:nvPr/>
        </p:nvSpPr>
        <p:spPr bwMode="auto">
          <a:xfrm>
            <a:off x="4195479" y="129540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9059" name="Group 1027"/>
          <p:cNvGrpSpPr>
            <a:grpSpLocks/>
          </p:cNvGrpSpPr>
          <p:nvPr/>
        </p:nvGrpSpPr>
        <p:grpSpPr bwMode="auto">
          <a:xfrm>
            <a:off x="842679" y="1617663"/>
            <a:ext cx="933450" cy="515937"/>
            <a:chOff x="1225" y="1043"/>
            <a:chExt cx="588" cy="325"/>
          </a:xfrm>
        </p:grpSpPr>
        <p:sp>
          <p:nvSpPr>
            <p:cNvPr id="429060" name="Oval 1028"/>
            <p:cNvSpPr>
              <a:spLocks noChangeArrowheads="1"/>
            </p:cNvSpPr>
            <p:nvPr/>
          </p:nvSpPr>
          <p:spPr bwMode="auto">
            <a:xfrm>
              <a:off x="1225" y="1044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1" name="Text Box 1029"/>
            <p:cNvSpPr txBox="1">
              <a:spLocks noChangeArrowheads="1"/>
            </p:cNvSpPr>
            <p:nvPr/>
          </p:nvSpPr>
          <p:spPr bwMode="auto">
            <a:xfrm>
              <a:off x="1265" y="1043"/>
              <a:ext cx="5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x = 3</a:t>
              </a:r>
            </a:p>
          </p:txBody>
        </p:sp>
      </p:grpSp>
      <p:grpSp>
        <p:nvGrpSpPr>
          <p:cNvPr id="429062" name="Group 1030"/>
          <p:cNvGrpSpPr>
            <a:grpSpLocks/>
          </p:cNvGrpSpPr>
          <p:nvPr/>
        </p:nvGrpSpPr>
        <p:grpSpPr bwMode="auto">
          <a:xfrm>
            <a:off x="785529" y="2686050"/>
            <a:ext cx="1047750" cy="571500"/>
            <a:chOff x="1177" y="1716"/>
            <a:chExt cx="660" cy="360"/>
          </a:xfrm>
        </p:grpSpPr>
        <p:sp>
          <p:nvSpPr>
            <p:cNvPr id="429063" name="Oval 1031"/>
            <p:cNvSpPr>
              <a:spLocks noChangeArrowheads="1"/>
            </p:cNvSpPr>
            <p:nvPr/>
          </p:nvSpPr>
          <p:spPr bwMode="auto">
            <a:xfrm>
              <a:off x="1177" y="1716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4" name="Text Box 1032"/>
            <p:cNvSpPr txBox="1">
              <a:spLocks noChangeArrowheads="1"/>
            </p:cNvSpPr>
            <p:nvPr/>
          </p:nvSpPr>
          <p:spPr bwMode="auto">
            <a:xfrm>
              <a:off x="1231" y="1725"/>
              <a:ext cx="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p(x,y)</a:t>
              </a:r>
            </a:p>
          </p:txBody>
        </p:sp>
      </p:grpSp>
      <p:grpSp>
        <p:nvGrpSpPr>
          <p:cNvPr id="429065" name="Group 1033"/>
          <p:cNvGrpSpPr>
            <a:grpSpLocks/>
          </p:cNvGrpSpPr>
          <p:nvPr/>
        </p:nvGrpSpPr>
        <p:grpSpPr bwMode="auto">
          <a:xfrm>
            <a:off x="360079" y="3714750"/>
            <a:ext cx="1873250" cy="609600"/>
            <a:chOff x="909" y="2364"/>
            <a:chExt cx="1180" cy="384"/>
          </a:xfrm>
        </p:grpSpPr>
        <p:sp>
          <p:nvSpPr>
            <p:cNvPr id="429066" name="Oval 1034"/>
            <p:cNvSpPr>
              <a:spLocks noChangeArrowheads="1"/>
            </p:cNvSpPr>
            <p:nvPr/>
          </p:nvSpPr>
          <p:spPr bwMode="auto">
            <a:xfrm>
              <a:off x="925" y="2364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7" name="Text Box 1035"/>
            <p:cNvSpPr txBox="1">
              <a:spLocks noChangeArrowheads="1"/>
            </p:cNvSpPr>
            <p:nvPr/>
          </p:nvSpPr>
          <p:spPr bwMode="auto">
            <a:xfrm>
              <a:off x="909" y="2396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68" name="Group 1036"/>
          <p:cNvGrpSpPr>
            <a:grpSpLocks/>
          </p:cNvGrpSpPr>
          <p:nvPr/>
        </p:nvGrpSpPr>
        <p:grpSpPr bwMode="auto">
          <a:xfrm>
            <a:off x="652179" y="4857750"/>
            <a:ext cx="1314450" cy="533400"/>
            <a:chOff x="1093" y="3084"/>
            <a:chExt cx="828" cy="336"/>
          </a:xfrm>
        </p:grpSpPr>
        <p:sp>
          <p:nvSpPr>
            <p:cNvPr id="429069" name="Oval 1037"/>
            <p:cNvSpPr>
              <a:spLocks noChangeArrowheads="1"/>
            </p:cNvSpPr>
            <p:nvPr/>
          </p:nvSpPr>
          <p:spPr bwMode="auto">
            <a:xfrm>
              <a:off x="1093" y="3084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0" name="Text Box 1038"/>
            <p:cNvSpPr txBox="1">
              <a:spLocks noChangeArrowheads="1"/>
            </p:cNvSpPr>
            <p:nvPr/>
          </p:nvSpPr>
          <p:spPr bwMode="auto">
            <a:xfrm>
              <a:off x="1137" y="3088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printf(y)</a:t>
              </a:r>
            </a:p>
          </p:txBody>
        </p:sp>
      </p:grpSp>
      <p:grpSp>
        <p:nvGrpSpPr>
          <p:cNvPr id="429071" name="Group 1039"/>
          <p:cNvGrpSpPr>
            <a:grpSpLocks/>
          </p:cNvGrpSpPr>
          <p:nvPr/>
        </p:nvGrpSpPr>
        <p:grpSpPr bwMode="auto">
          <a:xfrm>
            <a:off x="552167" y="533400"/>
            <a:ext cx="1509713" cy="533400"/>
            <a:chOff x="1030" y="360"/>
            <a:chExt cx="951" cy="336"/>
          </a:xfrm>
        </p:grpSpPr>
        <p:sp>
          <p:nvSpPr>
            <p:cNvPr id="429072" name="Oval 1040"/>
            <p:cNvSpPr>
              <a:spLocks noChangeArrowheads="1"/>
            </p:cNvSpPr>
            <p:nvPr/>
          </p:nvSpPr>
          <p:spPr bwMode="auto">
            <a:xfrm>
              <a:off x="1045" y="36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3" name="Text Box 1041"/>
            <p:cNvSpPr txBox="1">
              <a:spLocks noChangeArrowheads="1"/>
            </p:cNvSpPr>
            <p:nvPr/>
          </p:nvSpPr>
          <p:spPr bwMode="auto">
            <a:xfrm>
              <a:off x="1030" y="368"/>
              <a:ext cx="8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start main</a:t>
              </a:r>
            </a:p>
          </p:txBody>
        </p:sp>
      </p:grpSp>
      <p:grpSp>
        <p:nvGrpSpPr>
          <p:cNvPr id="429074" name="Group 1042"/>
          <p:cNvGrpSpPr>
            <a:grpSpLocks/>
          </p:cNvGrpSpPr>
          <p:nvPr/>
        </p:nvGrpSpPr>
        <p:grpSpPr bwMode="auto">
          <a:xfrm>
            <a:off x="595029" y="5962650"/>
            <a:ext cx="1409700" cy="514350"/>
            <a:chOff x="1021" y="3780"/>
            <a:chExt cx="888" cy="324"/>
          </a:xfrm>
        </p:grpSpPr>
        <p:sp>
          <p:nvSpPr>
            <p:cNvPr id="429075" name="Oval 1043"/>
            <p:cNvSpPr>
              <a:spLocks noChangeArrowheads="1"/>
            </p:cNvSpPr>
            <p:nvPr/>
          </p:nvSpPr>
          <p:spPr bwMode="auto">
            <a:xfrm>
              <a:off x="1021" y="378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6" name="Text Box 1044"/>
            <p:cNvSpPr txBox="1">
              <a:spLocks noChangeArrowheads="1"/>
            </p:cNvSpPr>
            <p:nvPr/>
          </p:nvSpPr>
          <p:spPr bwMode="auto">
            <a:xfrm>
              <a:off x="1027" y="3780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exit main</a:t>
              </a:r>
            </a:p>
          </p:txBody>
        </p:sp>
      </p:grpSp>
      <p:grpSp>
        <p:nvGrpSpPr>
          <p:cNvPr id="429077" name="Group 1045"/>
          <p:cNvGrpSpPr>
            <a:grpSpLocks/>
          </p:cNvGrpSpPr>
          <p:nvPr/>
        </p:nvGrpSpPr>
        <p:grpSpPr bwMode="auto">
          <a:xfrm>
            <a:off x="3946366" y="285750"/>
            <a:ext cx="1712952" cy="571500"/>
            <a:chOff x="3229" y="204"/>
            <a:chExt cx="960" cy="360"/>
          </a:xfrm>
        </p:grpSpPr>
        <p:sp>
          <p:nvSpPr>
            <p:cNvPr id="429078" name="Oval 1046"/>
            <p:cNvSpPr>
              <a:spLocks noChangeArrowheads="1"/>
            </p:cNvSpPr>
            <p:nvPr/>
          </p:nvSpPr>
          <p:spPr bwMode="auto">
            <a:xfrm>
              <a:off x="3229" y="204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9" name="Text Box 1047"/>
            <p:cNvSpPr txBox="1">
              <a:spLocks noChangeArrowheads="1"/>
            </p:cNvSpPr>
            <p:nvPr/>
          </p:nvSpPr>
          <p:spPr bwMode="auto">
            <a:xfrm>
              <a:off x="3230" y="218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start p(</a:t>
              </a:r>
              <a:r>
                <a:rPr lang="en-US" altLang="en-US" sz="2400" dirty="0" err="1">
                  <a:solidFill>
                    <a:schemeClr val="tx1"/>
                  </a:solidFill>
                </a:rPr>
                <a:t>a,b</a:t>
              </a:r>
              <a:r>
                <a:rPr lang="en-US" alt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429080" name="Text Box 1048"/>
          <p:cNvSpPr txBox="1">
            <a:spLocks noChangeArrowheads="1"/>
          </p:cNvSpPr>
          <p:nvPr/>
        </p:nvSpPr>
        <p:spPr bwMode="auto">
          <a:xfrm>
            <a:off x="4327241" y="1181100"/>
            <a:ext cx="954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if </a:t>
            </a:r>
            <a:r>
              <a:rPr lang="en-US" altLang="en-US" sz="3200">
                <a:solidFill>
                  <a:schemeClr val="tx1"/>
                </a:solidFill>
              </a:rPr>
              <a:t>. . .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429081" name="Group 1049"/>
          <p:cNvGrpSpPr>
            <a:grpSpLocks/>
          </p:cNvGrpSpPr>
          <p:nvPr/>
        </p:nvGrpSpPr>
        <p:grpSpPr bwMode="auto">
          <a:xfrm>
            <a:off x="5833779" y="2152650"/>
            <a:ext cx="952500" cy="533400"/>
            <a:chOff x="4249" y="1368"/>
            <a:chExt cx="600" cy="336"/>
          </a:xfrm>
        </p:grpSpPr>
        <p:sp>
          <p:nvSpPr>
            <p:cNvPr id="429082" name="Oval 1050"/>
            <p:cNvSpPr>
              <a:spLocks noChangeArrowheads="1"/>
            </p:cNvSpPr>
            <p:nvPr/>
          </p:nvSpPr>
          <p:spPr bwMode="auto">
            <a:xfrm>
              <a:off x="4249" y="1368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3" name="Text Box 1051"/>
            <p:cNvSpPr txBox="1">
              <a:spLocks noChangeArrowheads="1"/>
            </p:cNvSpPr>
            <p:nvPr/>
          </p:nvSpPr>
          <p:spPr bwMode="auto">
            <a:xfrm>
              <a:off x="4296" y="1385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b = a</a:t>
              </a:r>
            </a:p>
          </p:txBody>
        </p:sp>
      </p:grpSp>
      <p:grpSp>
        <p:nvGrpSpPr>
          <p:cNvPr id="429084" name="Group 1052"/>
          <p:cNvGrpSpPr>
            <a:grpSpLocks/>
          </p:cNvGrpSpPr>
          <p:nvPr/>
        </p:nvGrpSpPr>
        <p:grpSpPr bwMode="auto">
          <a:xfrm>
            <a:off x="5824254" y="3144838"/>
            <a:ext cx="971550" cy="552450"/>
            <a:chOff x="4219" y="1981"/>
            <a:chExt cx="612" cy="348"/>
          </a:xfrm>
        </p:grpSpPr>
        <p:sp>
          <p:nvSpPr>
            <p:cNvPr id="429085" name="Oval 1053"/>
            <p:cNvSpPr>
              <a:spLocks noChangeArrowheads="1"/>
            </p:cNvSpPr>
            <p:nvPr/>
          </p:nvSpPr>
          <p:spPr bwMode="auto">
            <a:xfrm>
              <a:off x="4219" y="1981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6" name="Text Box 1054"/>
            <p:cNvSpPr txBox="1">
              <a:spLocks noChangeArrowheads="1"/>
            </p:cNvSpPr>
            <p:nvPr/>
          </p:nvSpPr>
          <p:spPr bwMode="auto">
            <a:xfrm>
              <a:off x="4229" y="1991"/>
              <a:ext cx="5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p(</a:t>
              </a:r>
              <a:r>
                <a:rPr lang="en-US" altLang="en-US" sz="2400" dirty="0" err="1">
                  <a:solidFill>
                    <a:schemeClr val="tx1"/>
                  </a:solidFill>
                </a:rPr>
                <a:t>a,b</a:t>
              </a:r>
              <a:r>
                <a:rPr lang="en-US" alt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429087" name="Group 1055"/>
          <p:cNvGrpSpPr>
            <a:grpSpLocks/>
          </p:cNvGrpSpPr>
          <p:nvPr/>
        </p:nvGrpSpPr>
        <p:grpSpPr bwMode="auto">
          <a:xfrm>
            <a:off x="5357529" y="4156075"/>
            <a:ext cx="1905000" cy="571500"/>
            <a:chOff x="3949" y="2436"/>
            <a:chExt cx="1200" cy="360"/>
          </a:xfrm>
        </p:grpSpPr>
        <p:sp>
          <p:nvSpPr>
            <p:cNvPr id="429088" name="Oval 1056"/>
            <p:cNvSpPr>
              <a:spLocks noChangeArrowheads="1"/>
            </p:cNvSpPr>
            <p:nvPr/>
          </p:nvSpPr>
          <p:spPr bwMode="auto">
            <a:xfrm>
              <a:off x="3949" y="2436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9" name="Text Box 1057"/>
            <p:cNvSpPr txBox="1">
              <a:spLocks noChangeArrowheads="1"/>
            </p:cNvSpPr>
            <p:nvPr/>
          </p:nvSpPr>
          <p:spPr bwMode="auto">
            <a:xfrm>
              <a:off x="3959" y="2450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90" name="Group 1058"/>
          <p:cNvGrpSpPr>
            <a:grpSpLocks/>
          </p:cNvGrpSpPr>
          <p:nvPr/>
        </p:nvGrpSpPr>
        <p:grpSpPr bwMode="auto">
          <a:xfrm>
            <a:off x="5614704" y="5197475"/>
            <a:ext cx="1390650" cy="517525"/>
            <a:chOff x="4129" y="3010"/>
            <a:chExt cx="876" cy="326"/>
          </a:xfrm>
        </p:grpSpPr>
        <p:sp>
          <p:nvSpPr>
            <p:cNvPr id="429091" name="Oval 1059"/>
            <p:cNvSpPr>
              <a:spLocks noChangeArrowheads="1"/>
            </p:cNvSpPr>
            <p:nvPr/>
          </p:nvSpPr>
          <p:spPr bwMode="auto">
            <a:xfrm>
              <a:off x="4129" y="3012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2" name="Text Box 1060"/>
            <p:cNvSpPr txBox="1">
              <a:spLocks noChangeArrowheads="1"/>
            </p:cNvSpPr>
            <p:nvPr/>
          </p:nvSpPr>
          <p:spPr bwMode="auto">
            <a:xfrm>
              <a:off x="4185" y="3010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solidFill>
                    <a:schemeClr val="tx1"/>
                  </a:solidFill>
                </a:rPr>
                <a:t>printf</a:t>
              </a:r>
              <a:r>
                <a:rPr lang="en-US" altLang="en-US" sz="2400" dirty="0">
                  <a:solidFill>
                    <a:schemeClr val="tx1"/>
                  </a:solidFill>
                </a:rPr>
                <a:t>(b)</a:t>
              </a:r>
            </a:p>
          </p:txBody>
        </p:sp>
      </p:grpSp>
      <p:grpSp>
        <p:nvGrpSpPr>
          <p:cNvPr id="429093" name="Group 1061"/>
          <p:cNvGrpSpPr>
            <a:grpSpLocks/>
          </p:cNvGrpSpPr>
          <p:nvPr/>
        </p:nvGrpSpPr>
        <p:grpSpPr bwMode="auto">
          <a:xfrm>
            <a:off x="4300254" y="6080125"/>
            <a:ext cx="1009650" cy="492125"/>
            <a:chOff x="3385" y="3782"/>
            <a:chExt cx="636" cy="310"/>
          </a:xfrm>
        </p:grpSpPr>
        <p:sp>
          <p:nvSpPr>
            <p:cNvPr id="429094" name="Oval 1062"/>
            <p:cNvSpPr>
              <a:spLocks noChangeArrowheads="1"/>
            </p:cNvSpPr>
            <p:nvPr/>
          </p:nvSpPr>
          <p:spPr bwMode="auto">
            <a:xfrm>
              <a:off x="3385" y="3792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5" name="Text Box 1063"/>
            <p:cNvSpPr txBox="1">
              <a:spLocks noChangeArrowheads="1"/>
            </p:cNvSpPr>
            <p:nvPr/>
          </p:nvSpPr>
          <p:spPr bwMode="auto">
            <a:xfrm>
              <a:off x="3430" y="3782"/>
              <a:ext cx="5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exit p</a:t>
              </a:r>
            </a:p>
          </p:txBody>
        </p:sp>
      </p:grpSp>
      <p:cxnSp>
        <p:nvCxnSpPr>
          <p:cNvPr id="429096" name="AutoShape 1064"/>
          <p:cNvCxnSpPr>
            <a:cxnSpLocks noChangeShapeType="1"/>
            <a:stCxn id="429072" idx="4"/>
            <a:endCxn id="429060" idx="0"/>
          </p:cNvCxnSpPr>
          <p:nvPr/>
        </p:nvCxnSpPr>
        <p:spPr bwMode="auto">
          <a:xfrm flipH="1">
            <a:off x="1309404" y="1066800"/>
            <a:ext cx="9525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7" name="AutoShape 1065"/>
          <p:cNvCxnSpPr>
            <a:cxnSpLocks noChangeShapeType="1"/>
            <a:stCxn id="429060" idx="4"/>
            <a:endCxn id="429063" idx="0"/>
          </p:cNvCxnSpPr>
          <p:nvPr/>
        </p:nvCxnSpPr>
        <p:spPr bwMode="auto">
          <a:xfrm>
            <a:off x="1309404" y="2133600"/>
            <a:ext cx="0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8" name="AutoShape 1066"/>
          <p:cNvCxnSpPr>
            <a:cxnSpLocks noChangeShapeType="1"/>
            <a:stCxn id="429063" idx="4"/>
            <a:endCxn id="429066" idx="0"/>
          </p:cNvCxnSpPr>
          <p:nvPr/>
        </p:nvCxnSpPr>
        <p:spPr bwMode="auto">
          <a:xfrm>
            <a:off x="1309404" y="3257550"/>
            <a:ext cx="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9" name="AutoShape 1067"/>
          <p:cNvCxnSpPr>
            <a:cxnSpLocks noChangeShapeType="1"/>
            <a:stCxn id="429066" idx="4"/>
            <a:endCxn id="429069" idx="0"/>
          </p:cNvCxnSpPr>
          <p:nvPr/>
        </p:nvCxnSpPr>
        <p:spPr bwMode="auto">
          <a:xfrm>
            <a:off x="1309404" y="432435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0" name="AutoShape 1068"/>
          <p:cNvCxnSpPr>
            <a:cxnSpLocks noChangeShapeType="1"/>
            <a:stCxn id="429069" idx="4"/>
            <a:endCxn id="429076" idx="0"/>
          </p:cNvCxnSpPr>
          <p:nvPr/>
        </p:nvCxnSpPr>
        <p:spPr bwMode="auto">
          <a:xfrm flipH="1">
            <a:off x="1266542" y="5391150"/>
            <a:ext cx="42862" cy="571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1" name="AutoShape 1069"/>
          <p:cNvCxnSpPr>
            <a:cxnSpLocks noChangeShapeType="1"/>
            <a:stCxn id="429078" idx="4"/>
            <a:endCxn id="429058" idx="0"/>
          </p:cNvCxnSpPr>
          <p:nvPr/>
        </p:nvCxnSpPr>
        <p:spPr bwMode="auto">
          <a:xfrm>
            <a:off x="4802842" y="857250"/>
            <a:ext cx="2237" cy="438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2" name="AutoShape 1070"/>
          <p:cNvCxnSpPr>
            <a:cxnSpLocks noChangeShapeType="1"/>
            <a:stCxn id="429058" idx="5"/>
            <a:endCxn id="429082" idx="1"/>
          </p:cNvCxnSpPr>
          <p:nvPr/>
        </p:nvCxnSpPr>
        <p:spPr bwMode="auto">
          <a:xfrm>
            <a:off x="5236879" y="1717675"/>
            <a:ext cx="7366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3" name="AutoShape 1071"/>
          <p:cNvCxnSpPr>
            <a:cxnSpLocks noChangeShapeType="1"/>
            <a:stCxn id="429058" idx="4"/>
            <a:endCxn id="429095" idx="0"/>
          </p:cNvCxnSpPr>
          <p:nvPr/>
        </p:nvCxnSpPr>
        <p:spPr bwMode="auto">
          <a:xfrm>
            <a:off x="4805079" y="1790700"/>
            <a:ext cx="1587" cy="428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4" name="AutoShape 1072"/>
          <p:cNvCxnSpPr>
            <a:cxnSpLocks noChangeShapeType="1"/>
            <a:stCxn id="429082" idx="4"/>
            <a:endCxn id="429086" idx="0"/>
          </p:cNvCxnSpPr>
          <p:nvPr/>
        </p:nvCxnSpPr>
        <p:spPr bwMode="auto">
          <a:xfrm flipH="1">
            <a:off x="6291773" y="2686050"/>
            <a:ext cx="18256" cy="474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5" name="AutoShape 1073"/>
          <p:cNvCxnSpPr>
            <a:cxnSpLocks noChangeShapeType="1"/>
            <a:stCxn id="429085" idx="4"/>
            <a:endCxn id="429088" idx="0"/>
          </p:cNvCxnSpPr>
          <p:nvPr/>
        </p:nvCxnSpPr>
        <p:spPr bwMode="auto">
          <a:xfrm>
            <a:off x="6310029" y="3697288"/>
            <a:ext cx="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6" name="AutoShape 1074"/>
          <p:cNvCxnSpPr>
            <a:cxnSpLocks noChangeShapeType="1"/>
            <a:stCxn id="429088" idx="4"/>
            <a:endCxn id="429092" idx="0"/>
          </p:cNvCxnSpPr>
          <p:nvPr/>
        </p:nvCxnSpPr>
        <p:spPr bwMode="auto">
          <a:xfrm>
            <a:off x="6310029" y="4727575"/>
            <a:ext cx="1588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7" name="AutoShape 1075"/>
          <p:cNvCxnSpPr>
            <a:cxnSpLocks noChangeShapeType="1"/>
            <a:stCxn id="429091" idx="3"/>
            <a:endCxn id="429094" idx="7"/>
          </p:cNvCxnSpPr>
          <p:nvPr/>
        </p:nvCxnSpPr>
        <p:spPr bwMode="auto">
          <a:xfrm flipH="1">
            <a:off x="5162266" y="5640388"/>
            <a:ext cx="655638" cy="525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8" name="AutoShape 1076"/>
          <p:cNvCxnSpPr>
            <a:cxnSpLocks noChangeShapeType="1"/>
            <a:stCxn id="429094" idx="2"/>
            <a:endCxn id="429066" idx="6"/>
          </p:cNvCxnSpPr>
          <p:nvPr/>
        </p:nvCxnSpPr>
        <p:spPr bwMode="auto">
          <a:xfrm rot="10800000">
            <a:off x="2233329" y="4019550"/>
            <a:ext cx="2066925" cy="23145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9" name="AutoShape 1077"/>
          <p:cNvCxnSpPr>
            <a:cxnSpLocks noChangeShapeType="1"/>
            <a:endCxn id="429079" idx="1"/>
          </p:cNvCxnSpPr>
          <p:nvPr/>
        </p:nvCxnSpPr>
        <p:spPr bwMode="auto">
          <a:xfrm rot="16200000" flipV="1">
            <a:off x="3443958" y="1040767"/>
            <a:ext cx="2884488" cy="1876104"/>
          </a:xfrm>
          <a:prstGeom prst="curvedConnector4">
            <a:avLst>
              <a:gd name="adj1" fmla="val 38721"/>
              <a:gd name="adj2" fmla="val 112185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0" name="AutoShape 1078"/>
          <p:cNvCxnSpPr>
            <a:cxnSpLocks noChangeShapeType="1"/>
          </p:cNvCxnSpPr>
          <p:nvPr/>
        </p:nvCxnSpPr>
        <p:spPr bwMode="auto">
          <a:xfrm rot="16200000">
            <a:off x="4040697" y="4849019"/>
            <a:ext cx="1724025" cy="909638"/>
          </a:xfrm>
          <a:prstGeom prst="curvedConnector2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1" name="AutoShape 1079"/>
          <p:cNvCxnSpPr>
            <a:cxnSpLocks noChangeShapeType="1"/>
            <a:stCxn id="429064" idx="3"/>
            <a:endCxn id="429078" idx="1"/>
          </p:cNvCxnSpPr>
          <p:nvPr/>
        </p:nvCxnSpPr>
        <p:spPr bwMode="auto">
          <a:xfrm flipV="1">
            <a:off x="1792004" y="369444"/>
            <a:ext cx="2405218" cy="2559494"/>
          </a:xfrm>
          <a:prstGeom prst="curvedConnector4">
            <a:avLst>
              <a:gd name="adj1" fmla="val 51948"/>
              <a:gd name="adj2" fmla="val 101647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9118" name="Freeform 1086"/>
          <p:cNvSpPr>
            <a:spLocks/>
          </p:cNvSpPr>
          <p:nvPr/>
        </p:nvSpPr>
        <p:spPr bwMode="auto">
          <a:xfrm>
            <a:off x="1149907" y="326337"/>
            <a:ext cx="5066974" cy="6202531"/>
          </a:xfrm>
          <a:custGeom>
            <a:avLst/>
            <a:gdLst>
              <a:gd name="T0" fmla="*/ 20 w 2552"/>
              <a:gd name="T1" fmla="*/ 430 h 3790"/>
              <a:gd name="T2" fmla="*/ 8 w 2552"/>
              <a:gd name="T3" fmla="*/ 790 h 3790"/>
              <a:gd name="T4" fmla="*/ 8 w 2552"/>
              <a:gd name="T5" fmla="*/ 1042 h 3790"/>
              <a:gd name="T6" fmla="*/ 20 w 2552"/>
              <a:gd name="T7" fmla="*/ 1294 h 3790"/>
              <a:gd name="T8" fmla="*/ 20 w 2552"/>
              <a:gd name="T9" fmla="*/ 1582 h 3790"/>
              <a:gd name="T10" fmla="*/ 140 w 2552"/>
              <a:gd name="T11" fmla="*/ 1678 h 3790"/>
              <a:gd name="T12" fmla="*/ 356 w 2552"/>
              <a:gd name="T13" fmla="*/ 1678 h 3790"/>
              <a:gd name="T14" fmla="*/ 680 w 2552"/>
              <a:gd name="T15" fmla="*/ 1558 h 3790"/>
              <a:gd name="T16" fmla="*/ 824 w 2552"/>
              <a:gd name="T17" fmla="*/ 1438 h 3790"/>
              <a:gd name="T18" fmla="*/ 992 w 2552"/>
              <a:gd name="T19" fmla="*/ 1186 h 3790"/>
              <a:gd name="T20" fmla="*/ 1040 w 2552"/>
              <a:gd name="T21" fmla="*/ 826 h 3790"/>
              <a:gd name="T22" fmla="*/ 1148 w 2552"/>
              <a:gd name="T23" fmla="*/ 406 h 3790"/>
              <a:gd name="T24" fmla="*/ 1328 w 2552"/>
              <a:gd name="T25" fmla="*/ 130 h 3790"/>
              <a:gd name="T26" fmla="*/ 1544 w 2552"/>
              <a:gd name="T27" fmla="*/ 34 h 3790"/>
              <a:gd name="T28" fmla="*/ 1772 w 2552"/>
              <a:gd name="T29" fmla="*/ 34 h 3790"/>
              <a:gd name="T30" fmla="*/ 1976 w 2552"/>
              <a:gd name="T31" fmla="*/ 46 h 3790"/>
              <a:gd name="T32" fmla="*/ 2096 w 2552"/>
              <a:gd name="T33" fmla="*/ 310 h 3790"/>
              <a:gd name="T34" fmla="*/ 2120 w 2552"/>
              <a:gd name="T35" fmla="*/ 514 h 3790"/>
              <a:gd name="T36" fmla="*/ 2108 w 2552"/>
              <a:gd name="T37" fmla="*/ 706 h 3790"/>
              <a:gd name="T38" fmla="*/ 2120 w 2552"/>
              <a:gd name="T39" fmla="*/ 934 h 3790"/>
              <a:gd name="T40" fmla="*/ 2108 w 2552"/>
              <a:gd name="T41" fmla="*/ 1270 h 3790"/>
              <a:gd name="T42" fmla="*/ 2108 w 2552"/>
              <a:gd name="T43" fmla="*/ 1498 h 3790"/>
              <a:gd name="T44" fmla="*/ 2108 w 2552"/>
              <a:gd name="T45" fmla="*/ 1786 h 3790"/>
              <a:gd name="T46" fmla="*/ 2096 w 2552"/>
              <a:gd name="T47" fmla="*/ 2374 h 3790"/>
              <a:gd name="T48" fmla="*/ 2096 w 2552"/>
              <a:gd name="T49" fmla="*/ 2854 h 3790"/>
              <a:gd name="T50" fmla="*/ 2096 w 2552"/>
              <a:gd name="T51" fmla="*/ 3478 h 3790"/>
              <a:gd name="T52" fmla="*/ 2096 w 2552"/>
              <a:gd name="T53" fmla="*/ 3694 h 3790"/>
              <a:gd name="T54" fmla="*/ 2060 w 2552"/>
              <a:gd name="T55" fmla="*/ 3790 h 3790"/>
              <a:gd name="T56" fmla="*/ 1892 w 2552"/>
              <a:gd name="T57" fmla="*/ 3694 h 3790"/>
              <a:gd name="T58" fmla="*/ 1868 w 2552"/>
              <a:gd name="T59" fmla="*/ 3538 h 3790"/>
              <a:gd name="T60" fmla="*/ 1892 w 2552"/>
              <a:gd name="T61" fmla="*/ 3394 h 3790"/>
              <a:gd name="T62" fmla="*/ 2000 w 2552"/>
              <a:gd name="T63" fmla="*/ 3010 h 3790"/>
              <a:gd name="T64" fmla="*/ 2108 w 2552"/>
              <a:gd name="T65" fmla="*/ 2734 h 3790"/>
              <a:gd name="T66" fmla="*/ 2276 w 2552"/>
              <a:gd name="T67" fmla="*/ 2554 h 3790"/>
              <a:gd name="T68" fmla="*/ 2384 w 2552"/>
              <a:gd name="T69" fmla="*/ 2494 h 3790"/>
              <a:gd name="T70" fmla="*/ 2552 w 2552"/>
              <a:gd name="T71" fmla="*/ 2482 h 3790"/>
              <a:gd name="connsiteX0" fmla="*/ 53 w 9975"/>
              <a:gd name="connsiteY0" fmla="*/ 1076 h 9941"/>
              <a:gd name="connsiteX1" fmla="*/ 6 w 9975"/>
              <a:gd name="connsiteY1" fmla="*/ 2025 h 9941"/>
              <a:gd name="connsiteX2" fmla="*/ 6 w 9975"/>
              <a:gd name="connsiteY2" fmla="*/ 2690 h 9941"/>
              <a:gd name="connsiteX3" fmla="*/ 53 w 9975"/>
              <a:gd name="connsiteY3" fmla="*/ 3355 h 9941"/>
              <a:gd name="connsiteX4" fmla="*/ 53 w 9975"/>
              <a:gd name="connsiteY4" fmla="*/ 4115 h 9941"/>
              <a:gd name="connsiteX5" fmla="*/ 524 w 9975"/>
              <a:gd name="connsiteY5" fmla="*/ 4368 h 9941"/>
              <a:gd name="connsiteX6" fmla="*/ 1370 w 9975"/>
              <a:gd name="connsiteY6" fmla="*/ 4368 h 9941"/>
              <a:gd name="connsiteX7" fmla="*/ 2640 w 9975"/>
              <a:gd name="connsiteY7" fmla="*/ 4052 h 9941"/>
              <a:gd name="connsiteX8" fmla="*/ 3204 w 9975"/>
              <a:gd name="connsiteY8" fmla="*/ 3735 h 9941"/>
              <a:gd name="connsiteX9" fmla="*/ 3862 w 9975"/>
              <a:gd name="connsiteY9" fmla="*/ 3070 h 9941"/>
              <a:gd name="connsiteX10" fmla="*/ 4050 w 9975"/>
              <a:gd name="connsiteY10" fmla="*/ 2120 h 9941"/>
              <a:gd name="connsiteX11" fmla="*/ 4473 w 9975"/>
              <a:gd name="connsiteY11" fmla="*/ 1012 h 9941"/>
              <a:gd name="connsiteX12" fmla="*/ 4999 w 9975"/>
              <a:gd name="connsiteY12" fmla="*/ 174 h 9941"/>
              <a:gd name="connsiteX13" fmla="*/ 6025 w 9975"/>
              <a:gd name="connsiteY13" fmla="*/ 31 h 9941"/>
              <a:gd name="connsiteX14" fmla="*/ 6919 w 9975"/>
              <a:gd name="connsiteY14" fmla="*/ 31 h 9941"/>
              <a:gd name="connsiteX15" fmla="*/ 7718 w 9975"/>
              <a:gd name="connsiteY15" fmla="*/ 62 h 9941"/>
              <a:gd name="connsiteX16" fmla="*/ 8188 w 9975"/>
              <a:gd name="connsiteY16" fmla="*/ 759 h 9941"/>
              <a:gd name="connsiteX17" fmla="*/ 8282 w 9975"/>
              <a:gd name="connsiteY17" fmla="*/ 1297 h 9941"/>
              <a:gd name="connsiteX18" fmla="*/ 8235 w 9975"/>
              <a:gd name="connsiteY18" fmla="*/ 1804 h 9941"/>
              <a:gd name="connsiteX19" fmla="*/ 8282 w 9975"/>
              <a:gd name="connsiteY19" fmla="*/ 2405 h 9941"/>
              <a:gd name="connsiteX20" fmla="*/ 8235 w 9975"/>
              <a:gd name="connsiteY20" fmla="*/ 3292 h 9941"/>
              <a:gd name="connsiteX21" fmla="*/ 8235 w 9975"/>
              <a:gd name="connsiteY21" fmla="*/ 3894 h 9941"/>
              <a:gd name="connsiteX22" fmla="*/ 8235 w 9975"/>
              <a:gd name="connsiteY22" fmla="*/ 4653 h 9941"/>
              <a:gd name="connsiteX23" fmla="*/ 8188 w 9975"/>
              <a:gd name="connsiteY23" fmla="*/ 6205 h 9941"/>
              <a:gd name="connsiteX24" fmla="*/ 8188 w 9975"/>
              <a:gd name="connsiteY24" fmla="*/ 7471 h 9941"/>
              <a:gd name="connsiteX25" fmla="*/ 8188 w 9975"/>
              <a:gd name="connsiteY25" fmla="*/ 9118 h 9941"/>
              <a:gd name="connsiteX26" fmla="*/ 8188 w 9975"/>
              <a:gd name="connsiteY26" fmla="*/ 9688 h 9941"/>
              <a:gd name="connsiteX27" fmla="*/ 8047 w 9975"/>
              <a:gd name="connsiteY27" fmla="*/ 9941 h 9941"/>
              <a:gd name="connsiteX28" fmla="*/ 7389 w 9975"/>
              <a:gd name="connsiteY28" fmla="*/ 9688 h 9941"/>
              <a:gd name="connsiteX29" fmla="*/ 7295 w 9975"/>
              <a:gd name="connsiteY29" fmla="*/ 9276 h 9941"/>
              <a:gd name="connsiteX30" fmla="*/ 7389 w 9975"/>
              <a:gd name="connsiteY30" fmla="*/ 8896 h 9941"/>
              <a:gd name="connsiteX31" fmla="*/ 7812 w 9975"/>
              <a:gd name="connsiteY31" fmla="*/ 7883 h 9941"/>
              <a:gd name="connsiteX32" fmla="*/ 8235 w 9975"/>
              <a:gd name="connsiteY32" fmla="*/ 7155 h 9941"/>
              <a:gd name="connsiteX33" fmla="*/ 8893 w 9975"/>
              <a:gd name="connsiteY33" fmla="*/ 6680 h 9941"/>
              <a:gd name="connsiteX34" fmla="*/ 9317 w 9975"/>
              <a:gd name="connsiteY34" fmla="*/ 6521 h 9941"/>
              <a:gd name="connsiteX35" fmla="*/ 9975 w 9975"/>
              <a:gd name="connsiteY35" fmla="*/ 6490 h 9941"/>
              <a:gd name="connsiteX0" fmla="*/ 53 w 10000"/>
              <a:gd name="connsiteY0" fmla="*/ 1258 h 10176"/>
              <a:gd name="connsiteX1" fmla="*/ 6 w 10000"/>
              <a:gd name="connsiteY1" fmla="*/ 2213 h 10176"/>
              <a:gd name="connsiteX2" fmla="*/ 6 w 10000"/>
              <a:gd name="connsiteY2" fmla="*/ 2882 h 10176"/>
              <a:gd name="connsiteX3" fmla="*/ 53 w 10000"/>
              <a:gd name="connsiteY3" fmla="*/ 3551 h 10176"/>
              <a:gd name="connsiteX4" fmla="*/ 53 w 10000"/>
              <a:gd name="connsiteY4" fmla="*/ 4315 h 10176"/>
              <a:gd name="connsiteX5" fmla="*/ 525 w 10000"/>
              <a:gd name="connsiteY5" fmla="*/ 4570 h 10176"/>
              <a:gd name="connsiteX6" fmla="*/ 1373 w 10000"/>
              <a:gd name="connsiteY6" fmla="*/ 4570 h 10176"/>
              <a:gd name="connsiteX7" fmla="*/ 2647 w 10000"/>
              <a:gd name="connsiteY7" fmla="*/ 4252 h 10176"/>
              <a:gd name="connsiteX8" fmla="*/ 3212 w 10000"/>
              <a:gd name="connsiteY8" fmla="*/ 3933 h 10176"/>
              <a:gd name="connsiteX9" fmla="*/ 3872 w 10000"/>
              <a:gd name="connsiteY9" fmla="*/ 3264 h 10176"/>
              <a:gd name="connsiteX10" fmla="*/ 4060 w 10000"/>
              <a:gd name="connsiteY10" fmla="*/ 2309 h 10176"/>
              <a:gd name="connsiteX11" fmla="*/ 4484 w 10000"/>
              <a:gd name="connsiteY11" fmla="*/ 1194 h 10176"/>
              <a:gd name="connsiteX12" fmla="*/ 5012 w 10000"/>
              <a:gd name="connsiteY12" fmla="*/ 351 h 10176"/>
              <a:gd name="connsiteX13" fmla="*/ 6015 w 10000"/>
              <a:gd name="connsiteY13" fmla="*/ 2 h 10176"/>
              <a:gd name="connsiteX14" fmla="*/ 6936 w 10000"/>
              <a:gd name="connsiteY14" fmla="*/ 207 h 10176"/>
              <a:gd name="connsiteX15" fmla="*/ 7737 w 10000"/>
              <a:gd name="connsiteY15" fmla="*/ 238 h 10176"/>
              <a:gd name="connsiteX16" fmla="*/ 8209 w 10000"/>
              <a:gd name="connsiteY16" fmla="*/ 940 h 10176"/>
              <a:gd name="connsiteX17" fmla="*/ 8303 w 10000"/>
              <a:gd name="connsiteY17" fmla="*/ 1481 h 10176"/>
              <a:gd name="connsiteX18" fmla="*/ 8256 w 10000"/>
              <a:gd name="connsiteY18" fmla="*/ 1991 h 10176"/>
              <a:gd name="connsiteX19" fmla="*/ 8303 w 10000"/>
              <a:gd name="connsiteY19" fmla="*/ 2595 h 10176"/>
              <a:gd name="connsiteX20" fmla="*/ 8256 w 10000"/>
              <a:gd name="connsiteY20" fmla="*/ 3488 h 10176"/>
              <a:gd name="connsiteX21" fmla="*/ 8256 w 10000"/>
              <a:gd name="connsiteY21" fmla="*/ 4093 h 10176"/>
              <a:gd name="connsiteX22" fmla="*/ 8256 w 10000"/>
              <a:gd name="connsiteY22" fmla="*/ 4857 h 10176"/>
              <a:gd name="connsiteX23" fmla="*/ 8209 w 10000"/>
              <a:gd name="connsiteY23" fmla="*/ 6418 h 10176"/>
              <a:gd name="connsiteX24" fmla="*/ 8209 w 10000"/>
              <a:gd name="connsiteY24" fmla="*/ 7691 h 10176"/>
              <a:gd name="connsiteX25" fmla="*/ 8209 w 10000"/>
              <a:gd name="connsiteY25" fmla="*/ 9348 h 10176"/>
              <a:gd name="connsiteX26" fmla="*/ 8209 w 10000"/>
              <a:gd name="connsiteY26" fmla="*/ 9921 h 10176"/>
              <a:gd name="connsiteX27" fmla="*/ 8067 w 10000"/>
              <a:gd name="connsiteY27" fmla="*/ 10176 h 10176"/>
              <a:gd name="connsiteX28" fmla="*/ 7408 w 10000"/>
              <a:gd name="connsiteY28" fmla="*/ 9921 h 10176"/>
              <a:gd name="connsiteX29" fmla="*/ 7313 w 10000"/>
              <a:gd name="connsiteY29" fmla="*/ 9507 h 10176"/>
              <a:gd name="connsiteX30" fmla="*/ 7408 w 10000"/>
              <a:gd name="connsiteY30" fmla="*/ 9125 h 10176"/>
              <a:gd name="connsiteX31" fmla="*/ 7832 w 10000"/>
              <a:gd name="connsiteY31" fmla="*/ 8106 h 10176"/>
              <a:gd name="connsiteX32" fmla="*/ 8256 w 10000"/>
              <a:gd name="connsiteY32" fmla="*/ 7373 h 10176"/>
              <a:gd name="connsiteX33" fmla="*/ 8915 w 10000"/>
              <a:gd name="connsiteY33" fmla="*/ 6896 h 10176"/>
              <a:gd name="connsiteX34" fmla="*/ 9340 w 10000"/>
              <a:gd name="connsiteY34" fmla="*/ 6736 h 10176"/>
              <a:gd name="connsiteX35" fmla="*/ 10000 w 10000"/>
              <a:gd name="connsiteY35" fmla="*/ 6705 h 10176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647 w 10000"/>
              <a:gd name="connsiteY7" fmla="*/ 4264 h 10188"/>
              <a:gd name="connsiteX8" fmla="*/ 3212 w 10000"/>
              <a:gd name="connsiteY8" fmla="*/ 3945 h 10188"/>
              <a:gd name="connsiteX9" fmla="*/ 3872 w 10000"/>
              <a:gd name="connsiteY9" fmla="*/ 3276 h 10188"/>
              <a:gd name="connsiteX10" fmla="*/ 4060 w 10000"/>
              <a:gd name="connsiteY10" fmla="*/ 2321 h 10188"/>
              <a:gd name="connsiteX11" fmla="*/ 4484 w 10000"/>
              <a:gd name="connsiteY11" fmla="*/ 1206 h 10188"/>
              <a:gd name="connsiteX12" fmla="*/ 5012 w 10000"/>
              <a:gd name="connsiteY12" fmla="*/ 363 h 10188"/>
              <a:gd name="connsiteX13" fmla="*/ 6015 w 10000"/>
              <a:gd name="connsiteY13" fmla="*/ 14 h 10188"/>
              <a:gd name="connsiteX14" fmla="*/ 6936 w 10000"/>
              <a:gd name="connsiteY14" fmla="*/ 81 h 10188"/>
              <a:gd name="connsiteX15" fmla="*/ 7737 w 10000"/>
              <a:gd name="connsiteY15" fmla="*/ 250 h 10188"/>
              <a:gd name="connsiteX16" fmla="*/ 8209 w 10000"/>
              <a:gd name="connsiteY16" fmla="*/ 952 h 10188"/>
              <a:gd name="connsiteX17" fmla="*/ 8303 w 10000"/>
              <a:gd name="connsiteY17" fmla="*/ 1493 h 10188"/>
              <a:gd name="connsiteX18" fmla="*/ 8256 w 10000"/>
              <a:gd name="connsiteY18" fmla="*/ 2003 h 10188"/>
              <a:gd name="connsiteX19" fmla="*/ 8303 w 10000"/>
              <a:gd name="connsiteY19" fmla="*/ 2607 h 10188"/>
              <a:gd name="connsiteX20" fmla="*/ 8256 w 10000"/>
              <a:gd name="connsiteY20" fmla="*/ 3500 h 10188"/>
              <a:gd name="connsiteX21" fmla="*/ 8256 w 10000"/>
              <a:gd name="connsiteY21" fmla="*/ 4105 h 10188"/>
              <a:gd name="connsiteX22" fmla="*/ 8256 w 10000"/>
              <a:gd name="connsiteY22" fmla="*/ 4869 h 10188"/>
              <a:gd name="connsiteX23" fmla="*/ 8209 w 10000"/>
              <a:gd name="connsiteY23" fmla="*/ 6430 h 10188"/>
              <a:gd name="connsiteX24" fmla="*/ 8209 w 10000"/>
              <a:gd name="connsiteY24" fmla="*/ 7703 h 10188"/>
              <a:gd name="connsiteX25" fmla="*/ 8209 w 10000"/>
              <a:gd name="connsiteY25" fmla="*/ 9360 h 10188"/>
              <a:gd name="connsiteX26" fmla="*/ 8209 w 10000"/>
              <a:gd name="connsiteY26" fmla="*/ 9933 h 10188"/>
              <a:gd name="connsiteX27" fmla="*/ 8067 w 10000"/>
              <a:gd name="connsiteY27" fmla="*/ 10188 h 10188"/>
              <a:gd name="connsiteX28" fmla="*/ 7408 w 10000"/>
              <a:gd name="connsiteY28" fmla="*/ 9933 h 10188"/>
              <a:gd name="connsiteX29" fmla="*/ 7313 w 10000"/>
              <a:gd name="connsiteY29" fmla="*/ 9519 h 10188"/>
              <a:gd name="connsiteX30" fmla="*/ 7408 w 10000"/>
              <a:gd name="connsiteY30" fmla="*/ 9137 h 10188"/>
              <a:gd name="connsiteX31" fmla="*/ 7832 w 10000"/>
              <a:gd name="connsiteY31" fmla="*/ 8118 h 10188"/>
              <a:gd name="connsiteX32" fmla="*/ 8256 w 10000"/>
              <a:gd name="connsiteY32" fmla="*/ 7385 h 10188"/>
              <a:gd name="connsiteX33" fmla="*/ 8915 w 10000"/>
              <a:gd name="connsiteY33" fmla="*/ 6908 h 10188"/>
              <a:gd name="connsiteX34" fmla="*/ 9340 w 10000"/>
              <a:gd name="connsiteY34" fmla="*/ 6748 h 10188"/>
              <a:gd name="connsiteX35" fmla="*/ 10000 w 10000"/>
              <a:gd name="connsiteY35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647 w 10000"/>
              <a:gd name="connsiteY7" fmla="*/ 4264 h 10188"/>
              <a:gd name="connsiteX8" fmla="*/ 3872 w 10000"/>
              <a:gd name="connsiteY8" fmla="*/ 3276 h 10188"/>
              <a:gd name="connsiteX9" fmla="*/ 4060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72 w 10000"/>
              <a:gd name="connsiteY8" fmla="*/ 3276 h 10188"/>
              <a:gd name="connsiteX9" fmla="*/ 4060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060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142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256 w 10000"/>
              <a:gd name="connsiteY17" fmla="*/ 2003 h 10188"/>
              <a:gd name="connsiteX18" fmla="*/ 8303 w 10000"/>
              <a:gd name="connsiteY18" fmla="*/ 2607 h 10188"/>
              <a:gd name="connsiteX19" fmla="*/ 8256 w 10000"/>
              <a:gd name="connsiteY19" fmla="*/ 3500 h 10188"/>
              <a:gd name="connsiteX20" fmla="*/ 8256 w 10000"/>
              <a:gd name="connsiteY20" fmla="*/ 4105 h 10188"/>
              <a:gd name="connsiteX21" fmla="*/ 8256 w 10000"/>
              <a:gd name="connsiteY21" fmla="*/ 4869 h 10188"/>
              <a:gd name="connsiteX22" fmla="*/ 8209 w 10000"/>
              <a:gd name="connsiteY22" fmla="*/ 6430 h 10188"/>
              <a:gd name="connsiteX23" fmla="*/ 8209 w 10000"/>
              <a:gd name="connsiteY23" fmla="*/ 7703 h 10188"/>
              <a:gd name="connsiteX24" fmla="*/ 8209 w 10000"/>
              <a:gd name="connsiteY24" fmla="*/ 9360 h 10188"/>
              <a:gd name="connsiteX25" fmla="*/ 8209 w 10000"/>
              <a:gd name="connsiteY25" fmla="*/ 9933 h 10188"/>
              <a:gd name="connsiteX26" fmla="*/ 8067 w 10000"/>
              <a:gd name="connsiteY26" fmla="*/ 10188 h 10188"/>
              <a:gd name="connsiteX27" fmla="*/ 7408 w 10000"/>
              <a:gd name="connsiteY27" fmla="*/ 9933 h 10188"/>
              <a:gd name="connsiteX28" fmla="*/ 7313 w 10000"/>
              <a:gd name="connsiteY28" fmla="*/ 9519 h 10188"/>
              <a:gd name="connsiteX29" fmla="*/ 7408 w 10000"/>
              <a:gd name="connsiteY29" fmla="*/ 9137 h 10188"/>
              <a:gd name="connsiteX30" fmla="*/ 7832 w 10000"/>
              <a:gd name="connsiteY30" fmla="*/ 8118 h 10188"/>
              <a:gd name="connsiteX31" fmla="*/ 8256 w 10000"/>
              <a:gd name="connsiteY31" fmla="*/ 7385 h 10188"/>
              <a:gd name="connsiteX32" fmla="*/ 8915 w 10000"/>
              <a:gd name="connsiteY32" fmla="*/ 6908 h 10188"/>
              <a:gd name="connsiteX33" fmla="*/ 9340 w 10000"/>
              <a:gd name="connsiteY33" fmla="*/ 6748 h 10188"/>
              <a:gd name="connsiteX34" fmla="*/ 10000 w 10000"/>
              <a:gd name="connsiteY34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142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8303 w 10000"/>
              <a:gd name="connsiteY17" fmla="*/ 2607 h 10188"/>
              <a:gd name="connsiteX18" fmla="*/ 8256 w 10000"/>
              <a:gd name="connsiteY18" fmla="*/ 3500 h 10188"/>
              <a:gd name="connsiteX19" fmla="*/ 8256 w 10000"/>
              <a:gd name="connsiteY19" fmla="*/ 4105 h 10188"/>
              <a:gd name="connsiteX20" fmla="*/ 8256 w 10000"/>
              <a:gd name="connsiteY20" fmla="*/ 4869 h 10188"/>
              <a:gd name="connsiteX21" fmla="*/ 8209 w 10000"/>
              <a:gd name="connsiteY21" fmla="*/ 6430 h 10188"/>
              <a:gd name="connsiteX22" fmla="*/ 8209 w 10000"/>
              <a:gd name="connsiteY22" fmla="*/ 7703 h 10188"/>
              <a:gd name="connsiteX23" fmla="*/ 8209 w 10000"/>
              <a:gd name="connsiteY23" fmla="*/ 9360 h 10188"/>
              <a:gd name="connsiteX24" fmla="*/ 8209 w 10000"/>
              <a:gd name="connsiteY24" fmla="*/ 9933 h 10188"/>
              <a:gd name="connsiteX25" fmla="*/ 8067 w 10000"/>
              <a:gd name="connsiteY25" fmla="*/ 10188 h 10188"/>
              <a:gd name="connsiteX26" fmla="*/ 7408 w 10000"/>
              <a:gd name="connsiteY26" fmla="*/ 9933 h 10188"/>
              <a:gd name="connsiteX27" fmla="*/ 7313 w 10000"/>
              <a:gd name="connsiteY27" fmla="*/ 9519 h 10188"/>
              <a:gd name="connsiteX28" fmla="*/ 7408 w 10000"/>
              <a:gd name="connsiteY28" fmla="*/ 9137 h 10188"/>
              <a:gd name="connsiteX29" fmla="*/ 7832 w 10000"/>
              <a:gd name="connsiteY29" fmla="*/ 8118 h 10188"/>
              <a:gd name="connsiteX30" fmla="*/ 8256 w 10000"/>
              <a:gd name="connsiteY30" fmla="*/ 7385 h 10188"/>
              <a:gd name="connsiteX31" fmla="*/ 8915 w 10000"/>
              <a:gd name="connsiteY31" fmla="*/ 6908 h 10188"/>
              <a:gd name="connsiteX32" fmla="*/ 9340 w 10000"/>
              <a:gd name="connsiteY32" fmla="*/ 6748 h 10188"/>
              <a:gd name="connsiteX33" fmla="*/ 10000 w 10000"/>
              <a:gd name="connsiteY33" fmla="*/ 6717 h 10188"/>
              <a:gd name="connsiteX0" fmla="*/ 53 w 10000"/>
              <a:gd name="connsiteY0" fmla="*/ 1270 h 10188"/>
              <a:gd name="connsiteX1" fmla="*/ 6 w 10000"/>
              <a:gd name="connsiteY1" fmla="*/ 2225 h 10188"/>
              <a:gd name="connsiteX2" fmla="*/ 6 w 10000"/>
              <a:gd name="connsiteY2" fmla="*/ 2894 h 10188"/>
              <a:gd name="connsiteX3" fmla="*/ 53 w 10000"/>
              <a:gd name="connsiteY3" fmla="*/ 3563 h 10188"/>
              <a:gd name="connsiteX4" fmla="*/ 53 w 10000"/>
              <a:gd name="connsiteY4" fmla="*/ 4327 h 10188"/>
              <a:gd name="connsiteX5" fmla="*/ 525 w 10000"/>
              <a:gd name="connsiteY5" fmla="*/ 4582 h 10188"/>
              <a:gd name="connsiteX6" fmla="*/ 1373 w 10000"/>
              <a:gd name="connsiteY6" fmla="*/ 4582 h 10188"/>
              <a:gd name="connsiteX7" fmla="*/ 2713 w 10000"/>
              <a:gd name="connsiteY7" fmla="*/ 3998 h 10188"/>
              <a:gd name="connsiteX8" fmla="*/ 3806 w 10000"/>
              <a:gd name="connsiteY8" fmla="*/ 3232 h 10188"/>
              <a:gd name="connsiteX9" fmla="*/ 4142 w 10000"/>
              <a:gd name="connsiteY9" fmla="*/ 2321 h 10188"/>
              <a:gd name="connsiteX10" fmla="*/ 4484 w 10000"/>
              <a:gd name="connsiteY10" fmla="*/ 1206 h 10188"/>
              <a:gd name="connsiteX11" fmla="*/ 5012 w 10000"/>
              <a:gd name="connsiteY11" fmla="*/ 363 h 10188"/>
              <a:gd name="connsiteX12" fmla="*/ 6015 w 10000"/>
              <a:gd name="connsiteY12" fmla="*/ 14 h 10188"/>
              <a:gd name="connsiteX13" fmla="*/ 6936 w 10000"/>
              <a:gd name="connsiteY13" fmla="*/ 81 h 10188"/>
              <a:gd name="connsiteX14" fmla="*/ 7737 w 10000"/>
              <a:gd name="connsiteY14" fmla="*/ 250 h 10188"/>
              <a:gd name="connsiteX15" fmla="*/ 8209 w 10000"/>
              <a:gd name="connsiteY15" fmla="*/ 952 h 10188"/>
              <a:gd name="connsiteX16" fmla="*/ 8303 w 10000"/>
              <a:gd name="connsiteY16" fmla="*/ 1493 h 10188"/>
              <a:gd name="connsiteX17" fmla="*/ 9591 w 10000"/>
              <a:gd name="connsiteY17" fmla="*/ 2586 h 10188"/>
              <a:gd name="connsiteX18" fmla="*/ 8256 w 10000"/>
              <a:gd name="connsiteY18" fmla="*/ 3500 h 10188"/>
              <a:gd name="connsiteX19" fmla="*/ 8256 w 10000"/>
              <a:gd name="connsiteY19" fmla="*/ 4105 h 10188"/>
              <a:gd name="connsiteX20" fmla="*/ 8256 w 10000"/>
              <a:gd name="connsiteY20" fmla="*/ 4869 h 10188"/>
              <a:gd name="connsiteX21" fmla="*/ 8209 w 10000"/>
              <a:gd name="connsiteY21" fmla="*/ 6430 h 10188"/>
              <a:gd name="connsiteX22" fmla="*/ 8209 w 10000"/>
              <a:gd name="connsiteY22" fmla="*/ 7703 h 10188"/>
              <a:gd name="connsiteX23" fmla="*/ 8209 w 10000"/>
              <a:gd name="connsiteY23" fmla="*/ 9360 h 10188"/>
              <a:gd name="connsiteX24" fmla="*/ 8209 w 10000"/>
              <a:gd name="connsiteY24" fmla="*/ 9933 h 10188"/>
              <a:gd name="connsiteX25" fmla="*/ 8067 w 10000"/>
              <a:gd name="connsiteY25" fmla="*/ 10188 h 10188"/>
              <a:gd name="connsiteX26" fmla="*/ 7408 w 10000"/>
              <a:gd name="connsiteY26" fmla="*/ 9933 h 10188"/>
              <a:gd name="connsiteX27" fmla="*/ 7313 w 10000"/>
              <a:gd name="connsiteY27" fmla="*/ 9519 h 10188"/>
              <a:gd name="connsiteX28" fmla="*/ 7408 w 10000"/>
              <a:gd name="connsiteY28" fmla="*/ 9137 h 10188"/>
              <a:gd name="connsiteX29" fmla="*/ 7832 w 10000"/>
              <a:gd name="connsiteY29" fmla="*/ 8118 h 10188"/>
              <a:gd name="connsiteX30" fmla="*/ 8256 w 10000"/>
              <a:gd name="connsiteY30" fmla="*/ 7385 h 10188"/>
              <a:gd name="connsiteX31" fmla="*/ 8915 w 10000"/>
              <a:gd name="connsiteY31" fmla="*/ 6908 h 10188"/>
              <a:gd name="connsiteX32" fmla="*/ 9340 w 10000"/>
              <a:gd name="connsiteY32" fmla="*/ 6748 h 10188"/>
              <a:gd name="connsiteX33" fmla="*/ 10000 w 10000"/>
              <a:gd name="connsiteY33" fmla="*/ 6717 h 10188"/>
              <a:gd name="connsiteX0" fmla="*/ 53 w 11681"/>
              <a:gd name="connsiteY0" fmla="*/ 1270 h 10188"/>
              <a:gd name="connsiteX1" fmla="*/ 6 w 11681"/>
              <a:gd name="connsiteY1" fmla="*/ 2225 h 10188"/>
              <a:gd name="connsiteX2" fmla="*/ 6 w 11681"/>
              <a:gd name="connsiteY2" fmla="*/ 2894 h 10188"/>
              <a:gd name="connsiteX3" fmla="*/ 53 w 11681"/>
              <a:gd name="connsiteY3" fmla="*/ 3563 h 10188"/>
              <a:gd name="connsiteX4" fmla="*/ 53 w 11681"/>
              <a:gd name="connsiteY4" fmla="*/ 4327 h 10188"/>
              <a:gd name="connsiteX5" fmla="*/ 525 w 11681"/>
              <a:gd name="connsiteY5" fmla="*/ 4582 h 10188"/>
              <a:gd name="connsiteX6" fmla="*/ 1373 w 11681"/>
              <a:gd name="connsiteY6" fmla="*/ 4582 h 10188"/>
              <a:gd name="connsiteX7" fmla="*/ 2713 w 11681"/>
              <a:gd name="connsiteY7" fmla="*/ 3998 h 10188"/>
              <a:gd name="connsiteX8" fmla="*/ 3806 w 11681"/>
              <a:gd name="connsiteY8" fmla="*/ 3232 h 10188"/>
              <a:gd name="connsiteX9" fmla="*/ 4142 w 11681"/>
              <a:gd name="connsiteY9" fmla="*/ 2321 h 10188"/>
              <a:gd name="connsiteX10" fmla="*/ 4484 w 11681"/>
              <a:gd name="connsiteY10" fmla="*/ 1206 h 10188"/>
              <a:gd name="connsiteX11" fmla="*/ 5012 w 11681"/>
              <a:gd name="connsiteY11" fmla="*/ 363 h 10188"/>
              <a:gd name="connsiteX12" fmla="*/ 6015 w 11681"/>
              <a:gd name="connsiteY12" fmla="*/ 14 h 10188"/>
              <a:gd name="connsiteX13" fmla="*/ 6936 w 11681"/>
              <a:gd name="connsiteY13" fmla="*/ 81 h 10188"/>
              <a:gd name="connsiteX14" fmla="*/ 7737 w 11681"/>
              <a:gd name="connsiteY14" fmla="*/ 250 h 10188"/>
              <a:gd name="connsiteX15" fmla="*/ 8209 w 11681"/>
              <a:gd name="connsiteY15" fmla="*/ 952 h 10188"/>
              <a:gd name="connsiteX16" fmla="*/ 8303 w 11681"/>
              <a:gd name="connsiteY16" fmla="*/ 1493 h 10188"/>
              <a:gd name="connsiteX17" fmla="*/ 9591 w 11681"/>
              <a:gd name="connsiteY17" fmla="*/ 2586 h 10188"/>
              <a:gd name="connsiteX18" fmla="*/ 11681 w 11681"/>
              <a:gd name="connsiteY18" fmla="*/ 3617 h 10188"/>
              <a:gd name="connsiteX19" fmla="*/ 8256 w 11681"/>
              <a:gd name="connsiteY19" fmla="*/ 4105 h 10188"/>
              <a:gd name="connsiteX20" fmla="*/ 8256 w 11681"/>
              <a:gd name="connsiteY20" fmla="*/ 4869 h 10188"/>
              <a:gd name="connsiteX21" fmla="*/ 8209 w 11681"/>
              <a:gd name="connsiteY21" fmla="*/ 6430 h 10188"/>
              <a:gd name="connsiteX22" fmla="*/ 8209 w 11681"/>
              <a:gd name="connsiteY22" fmla="*/ 7703 h 10188"/>
              <a:gd name="connsiteX23" fmla="*/ 8209 w 11681"/>
              <a:gd name="connsiteY23" fmla="*/ 9360 h 10188"/>
              <a:gd name="connsiteX24" fmla="*/ 8209 w 11681"/>
              <a:gd name="connsiteY24" fmla="*/ 9933 h 10188"/>
              <a:gd name="connsiteX25" fmla="*/ 8067 w 11681"/>
              <a:gd name="connsiteY25" fmla="*/ 10188 h 10188"/>
              <a:gd name="connsiteX26" fmla="*/ 7408 w 11681"/>
              <a:gd name="connsiteY26" fmla="*/ 9933 h 10188"/>
              <a:gd name="connsiteX27" fmla="*/ 7313 w 11681"/>
              <a:gd name="connsiteY27" fmla="*/ 9519 h 10188"/>
              <a:gd name="connsiteX28" fmla="*/ 7408 w 11681"/>
              <a:gd name="connsiteY28" fmla="*/ 9137 h 10188"/>
              <a:gd name="connsiteX29" fmla="*/ 7832 w 11681"/>
              <a:gd name="connsiteY29" fmla="*/ 8118 h 10188"/>
              <a:gd name="connsiteX30" fmla="*/ 8256 w 11681"/>
              <a:gd name="connsiteY30" fmla="*/ 7385 h 10188"/>
              <a:gd name="connsiteX31" fmla="*/ 8915 w 11681"/>
              <a:gd name="connsiteY31" fmla="*/ 6908 h 10188"/>
              <a:gd name="connsiteX32" fmla="*/ 9340 w 11681"/>
              <a:gd name="connsiteY32" fmla="*/ 6748 h 10188"/>
              <a:gd name="connsiteX33" fmla="*/ 10000 w 11681"/>
              <a:gd name="connsiteY33" fmla="*/ 6717 h 10188"/>
              <a:gd name="connsiteX0" fmla="*/ 53 w 11969"/>
              <a:gd name="connsiteY0" fmla="*/ 1270 h 10188"/>
              <a:gd name="connsiteX1" fmla="*/ 6 w 11969"/>
              <a:gd name="connsiteY1" fmla="*/ 2225 h 10188"/>
              <a:gd name="connsiteX2" fmla="*/ 6 w 11969"/>
              <a:gd name="connsiteY2" fmla="*/ 2894 h 10188"/>
              <a:gd name="connsiteX3" fmla="*/ 53 w 11969"/>
              <a:gd name="connsiteY3" fmla="*/ 3563 h 10188"/>
              <a:gd name="connsiteX4" fmla="*/ 53 w 11969"/>
              <a:gd name="connsiteY4" fmla="*/ 4327 h 10188"/>
              <a:gd name="connsiteX5" fmla="*/ 525 w 11969"/>
              <a:gd name="connsiteY5" fmla="*/ 4582 h 10188"/>
              <a:gd name="connsiteX6" fmla="*/ 1373 w 11969"/>
              <a:gd name="connsiteY6" fmla="*/ 4582 h 10188"/>
              <a:gd name="connsiteX7" fmla="*/ 2713 w 11969"/>
              <a:gd name="connsiteY7" fmla="*/ 3998 h 10188"/>
              <a:gd name="connsiteX8" fmla="*/ 3806 w 11969"/>
              <a:gd name="connsiteY8" fmla="*/ 3232 h 10188"/>
              <a:gd name="connsiteX9" fmla="*/ 4142 w 11969"/>
              <a:gd name="connsiteY9" fmla="*/ 2321 h 10188"/>
              <a:gd name="connsiteX10" fmla="*/ 4484 w 11969"/>
              <a:gd name="connsiteY10" fmla="*/ 1206 h 10188"/>
              <a:gd name="connsiteX11" fmla="*/ 5012 w 11969"/>
              <a:gd name="connsiteY11" fmla="*/ 363 h 10188"/>
              <a:gd name="connsiteX12" fmla="*/ 6015 w 11969"/>
              <a:gd name="connsiteY12" fmla="*/ 14 h 10188"/>
              <a:gd name="connsiteX13" fmla="*/ 6936 w 11969"/>
              <a:gd name="connsiteY13" fmla="*/ 81 h 10188"/>
              <a:gd name="connsiteX14" fmla="*/ 7737 w 11969"/>
              <a:gd name="connsiteY14" fmla="*/ 250 h 10188"/>
              <a:gd name="connsiteX15" fmla="*/ 8209 w 11969"/>
              <a:gd name="connsiteY15" fmla="*/ 952 h 10188"/>
              <a:gd name="connsiteX16" fmla="*/ 8303 w 11969"/>
              <a:gd name="connsiteY16" fmla="*/ 1493 h 10188"/>
              <a:gd name="connsiteX17" fmla="*/ 9591 w 11969"/>
              <a:gd name="connsiteY17" fmla="*/ 2586 h 10188"/>
              <a:gd name="connsiteX18" fmla="*/ 11681 w 11969"/>
              <a:gd name="connsiteY18" fmla="*/ 3617 h 10188"/>
              <a:gd name="connsiteX19" fmla="*/ 11729 w 11969"/>
              <a:gd name="connsiteY19" fmla="*/ 4933 h 10188"/>
              <a:gd name="connsiteX20" fmla="*/ 8256 w 11969"/>
              <a:gd name="connsiteY20" fmla="*/ 4869 h 10188"/>
              <a:gd name="connsiteX21" fmla="*/ 8209 w 11969"/>
              <a:gd name="connsiteY21" fmla="*/ 6430 h 10188"/>
              <a:gd name="connsiteX22" fmla="*/ 8209 w 11969"/>
              <a:gd name="connsiteY22" fmla="*/ 7703 h 10188"/>
              <a:gd name="connsiteX23" fmla="*/ 8209 w 11969"/>
              <a:gd name="connsiteY23" fmla="*/ 9360 h 10188"/>
              <a:gd name="connsiteX24" fmla="*/ 8209 w 11969"/>
              <a:gd name="connsiteY24" fmla="*/ 9933 h 10188"/>
              <a:gd name="connsiteX25" fmla="*/ 8067 w 11969"/>
              <a:gd name="connsiteY25" fmla="*/ 10188 h 10188"/>
              <a:gd name="connsiteX26" fmla="*/ 7408 w 11969"/>
              <a:gd name="connsiteY26" fmla="*/ 9933 h 10188"/>
              <a:gd name="connsiteX27" fmla="*/ 7313 w 11969"/>
              <a:gd name="connsiteY27" fmla="*/ 9519 h 10188"/>
              <a:gd name="connsiteX28" fmla="*/ 7408 w 11969"/>
              <a:gd name="connsiteY28" fmla="*/ 9137 h 10188"/>
              <a:gd name="connsiteX29" fmla="*/ 7832 w 11969"/>
              <a:gd name="connsiteY29" fmla="*/ 8118 h 10188"/>
              <a:gd name="connsiteX30" fmla="*/ 8256 w 11969"/>
              <a:gd name="connsiteY30" fmla="*/ 7385 h 10188"/>
              <a:gd name="connsiteX31" fmla="*/ 8915 w 11969"/>
              <a:gd name="connsiteY31" fmla="*/ 6908 h 10188"/>
              <a:gd name="connsiteX32" fmla="*/ 9340 w 11969"/>
              <a:gd name="connsiteY32" fmla="*/ 6748 h 10188"/>
              <a:gd name="connsiteX33" fmla="*/ 10000 w 11969"/>
              <a:gd name="connsiteY33" fmla="*/ 6717 h 10188"/>
              <a:gd name="connsiteX0" fmla="*/ 53 w 11859"/>
              <a:gd name="connsiteY0" fmla="*/ 1270 h 10188"/>
              <a:gd name="connsiteX1" fmla="*/ 6 w 11859"/>
              <a:gd name="connsiteY1" fmla="*/ 2225 h 10188"/>
              <a:gd name="connsiteX2" fmla="*/ 6 w 11859"/>
              <a:gd name="connsiteY2" fmla="*/ 2894 h 10188"/>
              <a:gd name="connsiteX3" fmla="*/ 53 w 11859"/>
              <a:gd name="connsiteY3" fmla="*/ 3563 h 10188"/>
              <a:gd name="connsiteX4" fmla="*/ 53 w 11859"/>
              <a:gd name="connsiteY4" fmla="*/ 4327 h 10188"/>
              <a:gd name="connsiteX5" fmla="*/ 525 w 11859"/>
              <a:gd name="connsiteY5" fmla="*/ 4582 h 10188"/>
              <a:gd name="connsiteX6" fmla="*/ 1373 w 11859"/>
              <a:gd name="connsiteY6" fmla="*/ 4582 h 10188"/>
              <a:gd name="connsiteX7" fmla="*/ 2713 w 11859"/>
              <a:gd name="connsiteY7" fmla="*/ 3998 h 10188"/>
              <a:gd name="connsiteX8" fmla="*/ 3806 w 11859"/>
              <a:gd name="connsiteY8" fmla="*/ 3232 h 10188"/>
              <a:gd name="connsiteX9" fmla="*/ 4142 w 11859"/>
              <a:gd name="connsiteY9" fmla="*/ 2321 h 10188"/>
              <a:gd name="connsiteX10" fmla="*/ 4484 w 11859"/>
              <a:gd name="connsiteY10" fmla="*/ 1206 h 10188"/>
              <a:gd name="connsiteX11" fmla="*/ 5012 w 11859"/>
              <a:gd name="connsiteY11" fmla="*/ 363 h 10188"/>
              <a:gd name="connsiteX12" fmla="*/ 6015 w 11859"/>
              <a:gd name="connsiteY12" fmla="*/ 14 h 10188"/>
              <a:gd name="connsiteX13" fmla="*/ 6936 w 11859"/>
              <a:gd name="connsiteY13" fmla="*/ 81 h 10188"/>
              <a:gd name="connsiteX14" fmla="*/ 7737 w 11859"/>
              <a:gd name="connsiteY14" fmla="*/ 250 h 10188"/>
              <a:gd name="connsiteX15" fmla="*/ 8209 w 11859"/>
              <a:gd name="connsiteY15" fmla="*/ 952 h 10188"/>
              <a:gd name="connsiteX16" fmla="*/ 8303 w 11859"/>
              <a:gd name="connsiteY16" fmla="*/ 1493 h 10188"/>
              <a:gd name="connsiteX17" fmla="*/ 9591 w 11859"/>
              <a:gd name="connsiteY17" fmla="*/ 2586 h 10188"/>
              <a:gd name="connsiteX18" fmla="*/ 11681 w 11859"/>
              <a:gd name="connsiteY18" fmla="*/ 3617 h 10188"/>
              <a:gd name="connsiteX19" fmla="*/ 11729 w 11859"/>
              <a:gd name="connsiteY19" fmla="*/ 4933 h 10188"/>
              <a:gd name="connsiteX20" fmla="*/ 9749 w 11859"/>
              <a:gd name="connsiteY20" fmla="*/ 3659 h 10188"/>
              <a:gd name="connsiteX21" fmla="*/ 8209 w 11859"/>
              <a:gd name="connsiteY21" fmla="*/ 6430 h 10188"/>
              <a:gd name="connsiteX22" fmla="*/ 8209 w 11859"/>
              <a:gd name="connsiteY22" fmla="*/ 7703 h 10188"/>
              <a:gd name="connsiteX23" fmla="*/ 8209 w 11859"/>
              <a:gd name="connsiteY23" fmla="*/ 9360 h 10188"/>
              <a:gd name="connsiteX24" fmla="*/ 8209 w 11859"/>
              <a:gd name="connsiteY24" fmla="*/ 9933 h 10188"/>
              <a:gd name="connsiteX25" fmla="*/ 8067 w 11859"/>
              <a:gd name="connsiteY25" fmla="*/ 10188 h 10188"/>
              <a:gd name="connsiteX26" fmla="*/ 7408 w 11859"/>
              <a:gd name="connsiteY26" fmla="*/ 9933 h 10188"/>
              <a:gd name="connsiteX27" fmla="*/ 7313 w 11859"/>
              <a:gd name="connsiteY27" fmla="*/ 9519 h 10188"/>
              <a:gd name="connsiteX28" fmla="*/ 7408 w 11859"/>
              <a:gd name="connsiteY28" fmla="*/ 9137 h 10188"/>
              <a:gd name="connsiteX29" fmla="*/ 7832 w 11859"/>
              <a:gd name="connsiteY29" fmla="*/ 8118 h 10188"/>
              <a:gd name="connsiteX30" fmla="*/ 8256 w 11859"/>
              <a:gd name="connsiteY30" fmla="*/ 7385 h 10188"/>
              <a:gd name="connsiteX31" fmla="*/ 8915 w 11859"/>
              <a:gd name="connsiteY31" fmla="*/ 6908 h 10188"/>
              <a:gd name="connsiteX32" fmla="*/ 9340 w 11859"/>
              <a:gd name="connsiteY32" fmla="*/ 6748 h 10188"/>
              <a:gd name="connsiteX33" fmla="*/ 10000 w 11859"/>
              <a:gd name="connsiteY33" fmla="*/ 6717 h 10188"/>
              <a:gd name="connsiteX0" fmla="*/ 53 w 11859"/>
              <a:gd name="connsiteY0" fmla="*/ 1270 h 10188"/>
              <a:gd name="connsiteX1" fmla="*/ 6 w 11859"/>
              <a:gd name="connsiteY1" fmla="*/ 2225 h 10188"/>
              <a:gd name="connsiteX2" fmla="*/ 6 w 11859"/>
              <a:gd name="connsiteY2" fmla="*/ 2894 h 10188"/>
              <a:gd name="connsiteX3" fmla="*/ 53 w 11859"/>
              <a:gd name="connsiteY3" fmla="*/ 3563 h 10188"/>
              <a:gd name="connsiteX4" fmla="*/ 53 w 11859"/>
              <a:gd name="connsiteY4" fmla="*/ 4327 h 10188"/>
              <a:gd name="connsiteX5" fmla="*/ 525 w 11859"/>
              <a:gd name="connsiteY5" fmla="*/ 4582 h 10188"/>
              <a:gd name="connsiteX6" fmla="*/ 1373 w 11859"/>
              <a:gd name="connsiteY6" fmla="*/ 4582 h 10188"/>
              <a:gd name="connsiteX7" fmla="*/ 2713 w 11859"/>
              <a:gd name="connsiteY7" fmla="*/ 3998 h 10188"/>
              <a:gd name="connsiteX8" fmla="*/ 3806 w 11859"/>
              <a:gd name="connsiteY8" fmla="*/ 3232 h 10188"/>
              <a:gd name="connsiteX9" fmla="*/ 4142 w 11859"/>
              <a:gd name="connsiteY9" fmla="*/ 2321 h 10188"/>
              <a:gd name="connsiteX10" fmla="*/ 4484 w 11859"/>
              <a:gd name="connsiteY10" fmla="*/ 1206 h 10188"/>
              <a:gd name="connsiteX11" fmla="*/ 5012 w 11859"/>
              <a:gd name="connsiteY11" fmla="*/ 363 h 10188"/>
              <a:gd name="connsiteX12" fmla="*/ 6015 w 11859"/>
              <a:gd name="connsiteY12" fmla="*/ 14 h 10188"/>
              <a:gd name="connsiteX13" fmla="*/ 6936 w 11859"/>
              <a:gd name="connsiteY13" fmla="*/ 81 h 10188"/>
              <a:gd name="connsiteX14" fmla="*/ 7737 w 11859"/>
              <a:gd name="connsiteY14" fmla="*/ 250 h 10188"/>
              <a:gd name="connsiteX15" fmla="*/ 8209 w 11859"/>
              <a:gd name="connsiteY15" fmla="*/ 952 h 10188"/>
              <a:gd name="connsiteX16" fmla="*/ 8303 w 11859"/>
              <a:gd name="connsiteY16" fmla="*/ 1493 h 10188"/>
              <a:gd name="connsiteX17" fmla="*/ 9591 w 11859"/>
              <a:gd name="connsiteY17" fmla="*/ 2586 h 10188"/>
              <a:gd name="connsiteX18" fmla="*/ 11681 w 11859"/>
              <a:gd name="connsiteY18" fmla="*/ 3617 h 10188"/>
              <a:gd name="connsiteX19" fmla="*/ 11729 w 11859"/>
              <a:gd name="connsiteY19" fmla="*/ 5060 h 10188"/>
              <a:gd name="connsiteX20" fmla="*/ 9749 w 11859"/>
              <a:gd name="connsiteY20" fmla="*/ 3659 h 10188"/>
              <a:gd name="connsiteX21" fmla="*/ 8209 w 11859"/>
              <a:gd name="connsiteY21" fmla="*/ 6430 h 10188"/>
              <a:gd name="connsiteX22" fmla="*/ 8209 w 11859"/>
              <a:gd name="connsiteY22" fmla="*/ 7703 h 10188"/>
              <a:gd name="connsiteX23" fmla="*/ 8209 w 11859"/>
              <a:gd name="connsiteY23" fmla="*/ 9360 h 10188"/>
              <a:gd name="connsiteX24" fmla="*/ 8209 w 11859"/>
              <a:gd name="connsiteY24" fmla="*/ 9933 h 10188"/>
              <a:gd name="connsiteX25" fmla="*/ 8067 w 11859"/>
              <a:gd name="connsiteY25" fmla="*/ 10188 h 10188"/>
              <a:gd name="connsiteX26" fmla="*/ 7408 w 11859"/>
              <a:gd name="connsiteY26" fmla="*/ 9933 h 10188"/>
              <a:gd name="connsiteX27" fmla="*/ 7313 w 11859"/>
              <a:gd name="connsiteY27" fmla="*/ 9519 h 10188"/>
              <a:gd name="connsiteX28" fmla="*/ 7408 w 11859"/>
              <a:gd name="connsiteY28" fmla="*/ 9137 h 10188"/>
              <a:gd name="connsiteX29" fmla="*/ 7832 w 11859"/>
              <a:gd name="connsiteY29" fmla="*/ 8118 h 10188"/>
              <a:gd name="connsiteX30" fmla="*/ 8256 w 11859"/>
              <a:gd name="connsiteY30" fmla="*/ 7385 h 10188"/>
              <a:gd name="connsiteX31" fmla="*/ 8915 w 11859"/>
              <a:gd name="connsiteY31" fmla="*/ 6908 h 10188"/>
              <a:gd name="connsiteX32" fmla="*/ 9340 w 11859"/>
              <a:gd name="connsiteY32" fmla="*/ 6748 h 10188"/>
              <a:gd name="connsiteX33" fmla="*/ 10000 w 11859"/>
              <a:gd name="connsiteY33" fmla="*/ 6717 h 10188"/>
              <a:gd name="connsiteX0" fmla="*/ 53 w 11995"/>
              <a:gd name="connsiteY0" fmla="*/ 1270 h 10188"/>
              <a:gd name="connsiteX1" fmla="*/ 6 w 11995"/>
              <a:gd name="connsiteY1" fmla="*/ 2225 h 10188"/>
              <a:gd name="connsiteX2" fmla="*/ 6 w 11995"/>
              <a:gd name="connsiteY2" fmla="*/ 2894 h 10188"/>
              <a:gd name="connsiteX3" fmla="*/ 53 w 11995"/>
              <a:gd name="connsiteY3" fmla="*/ 3563 h 10188"/>
              <a:gd name="connsiteX4" fmla="*/ 53 w 11995"/>
              <a:gd name="connsiteY4" fmla="*/ 4327 h 10188"/>
              <a:gd name="connsiteX5" fmla="*/ 525 w 11995"/>
              <a:gd name="connsiteY5" fmla="*/ 4582 h 10188"/>
              <a:gd name="connsiteX6" fmla="*/ 1373 w 11995"/>
              <a:gd name="connsiteY6" fmla="*/ 4582 h 10188"/>
              <a:gd name="connsiteX7" fmla="*/ 2713 w 11995"/>
              <a:gd name="connsiteY7" fmla="*/ 3998 h 10188"/>
              <a:gd name="connsiteX8" fmla="*/ 3806 w 11995"/>
              <a:gd name="connsiteY8" fmla="*/ 3232 h 10188"/>
              <a:gd name="connsiteX9" fmla="*/ 4142 w 11995"/>
              <a:gd name="connsiteY9" fmla="*/ 2321 h 10188"/>
              <a:gd name="connsiteX10" fmla="*/ 4484 w 11995"/>
              <a:gd name="connsiteY10" fmla="*/ 1206 h 10188"/>
              <a:gd name="connsiteX11" fmla="*/ 5012 w 11995"/>
              <a:gd name="connsiteY11" fmla="*/ 363 h 10188"/>
              <a:gd name="connsiteX12" fmla="*/ 6015 w 11995"/>
              <a:gd name="connsiteY12" fmla="*/ 14 h 10188"/>
              <a:gd name="connsiteX13" fmla="*/ 6936 w 11995"/>
              <a:gd name="connsiteY13" fmla="*/ 81 h 10188"/>
              <a:gd name="connsiteX14" fmla="*/ 7737 w 11995"/>
              <a:gd name="connsiteY14" fmla="*/ 250 h 10188"/>
              <a:gd name="connsiteX15" fmla="*/ 8209 w 11995"/>
              <a:gd name="connsiteY15" fmla="*/ 952 h 10188"/>
              <a:gd name="connsiteX16" fmla="*/ 8303 w 11995"/>
              <a:gd name="connsiteY16" fmla="*/ 1493 h 10188"/>
              <a:gd name="connsiteX17" fmla="*/ 9591 w 11995"/>
              <a:gd name="connsiteY17" fmla="*/ 2586 h 10188"/>
              <a:gd name="connsiteX18" fmla="*/ 11980 w 11995"/>
              <a:gd name="connsiteY18" fmla="*/ 3702 h 10188"/>
              <a:gd name="connsiteX19" fmla="*/ 11729 w 11995"/>
              <a:gd name="connsiteY19" fmla="*/ 5060 h 10188"/>
              <a:gd name="connsiteX20" fmla="*/ 9749 w 11995"/>
              <a:gd name="connsiteY20" fmla="*/ 3659 h 10188"/>
              <a:gd name="connsiteX21" fmla="*/ 8209 w 11995"/>
              <a:gd name="connsiteY21" fmla="*/ 6430 h 10188"/>
              <a:gd name="connsiteX22" fmla="*/ 8209 w 11995"/>
              <a:gd name="connsiteY22" fmla="*/ 7703 h 10188"/>
              <a:gd name="connsiteX23" fmla="*/ 8209 w 11995"/>
              <a:gd name="connsiteY23" fmla="*/ 9360 h 10188"/>
              <a:gd name="connsiteX24" fmla="*/ 8209 w 11995"/>
              <a:gd name="connsiteY24" fmla="*/ 9933 h 10188"/>
              <a:gd name="connsiteX25" fmla="*/ 8067 w 11995"/>
              <a:gd name="connsiteY25" fmla="*/ 10188 h 10188"/>
              <a:gd name="connsiteX26" fmla="*/ 7408 w 11995"/>
              <a:gd name="connsiteY26" fmla="*/ 9933 h 10188"/>
              <a:gd name="connsiteX27" fmla="*/ 7313 w 11995"/>
              <a:gd name="connsiteY27" fmla="*/ 9519 h 10188"/>
              <a:gd name="connsiteX28" fmla="*/ 7408 w 11995"/>
              <a:gd name="connsiteY28" fmla="*/ 9137 h 10188"/>
              <a:gd name="connsiteX29" fmla="*/ 7832 w 11995"/>
              <a:gd name="connsiteY29" fmla="*/ 8118 h 10188"/>
              <a:gd name="connsiteX30" fmla="*/ 8256 w 11995"/>
              <a:gd name="connsiteY30" fmla="*/ 7385 h 10188"/>
              <a:gd name="connsiteX31" fmla="*/ 8915 w 11995"/>
              <a:gd name="connsiteY31" fmla="*/ 6908 h 10188"/>
              <a:gd name="connsiteX32" fmla="*/ 9340 w 11995"/>
              <a:gd name="connsiteY32" fmla="*/ 6748 h 10188"/>
              <a:gd name="connsiteX33" fmla="*/ 10000 w 11995"/>
              <a:gd name="connsiteY33" fmla="*/ 6717 h 10188"/>
              <a:gd name="connsiteX0" fmla="*/ 53 w 11995"/>
              <a:gd name="connsiteY0" fmla="*/ 1270 h 10188"/>
              <a:gd name="connsiteX1" fmla="*/ 6 w 11995"/>
              <a:gd name="connsiteY1" fmla="*/ 2225 h 10188"/>
              <a:gd name="connsiteX2" fmla="*/ 6 w 11995"/>
              <a:gd name="connsiteY2" fmla="*/ 2894 h 10188"/>
              <a:gd name="connsiteX3" fmla="*/ 53 w 11995"/>
              <a:gd name="connsiteY3" fmla="*/ 3563 h 10188"/>
              <a:gd name="connsiteX4" fmla="*/ 53 w 11995"/>
              <a:gd name="connsiteY4" fmla="*/ 4327 h 10188"/>
              <a:gd name="connsiteX5" fmla="*/ 525 w 11995"/>
              <a:gd name="connsiteY5" fmla="*/ 4582 h 10188"/>
              <a:gd name="connsiteX6" fmla="*/ 1373 w 11995"/>
              <a:gd name="connsiteY6" fmla="*/ 4582 h 10188"/>
              <a:gd name="connsiteX7" fmla="*/ 2713 w 11995"/>
              <a:gd name="connsiteY7" fmla="*/ 3998 h 10188"/>
              <a:gd name="connsiteX8" fmla="*/ 3806 w 11995"/>
              <a:gd name="connsiteY8" fmla="*/ 3232 h 10188"/>
              <a:gd name="connsiteX9" fmla="*/ 4142 w 11995"/>
              <a:gd name="connsiteY9" fmla="*/ 2321 h 10188"/>
              <a:gd name="connsiteX10" fmla="*/ 4484 w 11995"/>
              <a:gd name="connsiteY10" fmla="*/ 1206 h 10188"/>
              <a:gd name="connsiteX11" fmla="*/ 5012 w 11995"/>
              <a:gd name="connsiteY11" fmla="*/ 363 h 10188"/>
              <a:gd name="connsiteX12" fmla="*/ 6015 w 11995"/>
              <a:gd name="connsiteY12" fmla="*/ 14 h 10188"/>
              <a:gd name="connsiteX13" fmla="*/ 6936 w 11995"/>
              <a:gd name="connsiteY13" fmla="*/ 81 h 10188"/>
              <a:gd name="connsiteX14" fmla="*/ 7737 w 11995"/>
              <a:gd name="connsiteY14" fmla="*/ 250 h 10188"/>
              <a:gd name="connsiteX15" fmla="*/ 8209 w 11995"/>
              <a:gd name="connsiteY15" fmla="*/ 952 h 10188"/>
              <a:gd name="connsiteX16" fmla="*/ 8303 w 11995"/>
              <a:gd name="connsiteY16" fmla="*/ 1493 h 10188"/>
              <a:gd name="connsiteX17" fmla="*/ 9591 w 11995"/>
              <a:gd name="connsiteY17" fmla="*/ 2586 h 10188"/>
              <a:gd name="connsiteX18" fmla="*/ 11980 w 11995"/>
              <a:gd name="connsiteY18" fmla="*/ 3702 h 10188"/>
              <a:gd name="connsiteX19" fmla="*/ 11729 w 11995"/>
              <a:gd name="connsiteY19" fmla="*/ 5060 h 10188"/>
              <a:gd name="connsiteX20" fmla="*/ 9749 w 11995"/>
              <a:gd name="connsiteY20" fmla="*/ 3659 h 10188"/>
              <a:gd name="connsiteX21" fmla="*/ 6151 w 11995"/>
              <a:gd name="connsiteY21" fmla="*/ 2385 h 10188"/>
              <a:gd name="connsiteX22" fmla="*/ 8209 w 11995"/>
              <a:gd name="connsiteY22" fmla="*/ 7703 h 10188"/>
              <a:gd name="connsiteX23" fmla="*/ 8209 w 11995"/>
              <a:gd name="connsiteY23" fmla="*/ 9360 h 10188"/>
              <a:gd name="connsiteX24" fmla="*/ 8209 w 11995"/>
              <a:gd name="connsiteY24" fmla="*/ 9933 h 10188"/>
              <a:gd name="connsiteX25" fmla="*/ 8067 w 11995"/>
              <a:gd name="connsiteY25" fmla="*/ 10188 h 10188"/>
              <a:gd name="connsiteX26" fmla="*/ 7408 w 11995"/>
              <a:gd name="connsiteY26" fmla="*/ 9933 h 10188"/>
              <a:gd name="connsiteX27" fmla="*/ 7313 w 11995"/>
              <a:gd name="connsiteY27" fmla="*/ 9519 h 10188"/>
              <a:gd name="connsiteX28" fmla="*/ 7408 w 11995"/>
              <a:gd name="connsiteY28" fmla="*/ 9137 h 10188"/>
              <a:gd name="connsiteX29" fmla="*/ 7832 w 11995"/>
              <a:gd name="connsiteY29" fmla="*/ 8118 h 10188"/>
              <a:gd name="connsiteX30" fmla="*/ 8256 w 11995"/>
              <a:gd name="connsiteY30" fmla="*/ 7385 h 10188"/>
              <a:gd name="connsiteX31" fmla="*/ 8915 w 11995"/>
              <a:gd name="connsiteY31" fmla="*/ 6908 h 10188"/>
              <a:gd name="connsiteX32" fmla="*/ 9340 w 11995"/>
              <a:gd name="connsiteY32" fmla="*/ 6748 h 10188"/>
              <a:gd name="connsiteX33" fmla="*/ 10000 w 11995"/>
              <a:gd name="connsiteY33" fmla="*/ 6717 h 10188"/>
              <a:gd name="connsiteX0" fmla="*/ 53 w 11995"/>
              <a:gd name="connsiteY0" fmla="*/ 1270 h 10188"/>
              <a:gd name="connsiteX1" fmla="*/ 6 w 11995"/>
              <a:gd name="connsiteY1" fmla="*/ 2225 h 10188"/>
              <a:gd name="connsiteX2" fmla="*/ 6 w 11995"/>
              <a:gd name="connsiteY2" fmla="*/ 2894 h 10188"/>
              <a:gd name="connsiteX3" fmla="*/ 53 w 11995"/>
              <a:gd name="connsiteY3" fmla="*/ 3563 h 10188"/>
              <a:gd name="connsiteX4" fmla="*/ 53 w 11995"/>
              <a:gd name="connsiteY4" fmla="*/ 4327 h 10188"/>
              <a:gd name="connsiteX5" fmla="*/ 525 w 11995"/>
              <a:gd name="connsiteY5" fmla="*/ 4582 h 10188"/>
              <a:gd name="connsiteX6" fmla="*/ 1373 w 11995"/>
              <a:gd name="connsiteY6" fmla="*/ 4582 h 10188"/>
              <a:gd name="connsiteX7" fmla="*/ 2713 w 11995"/>
              <a:gd name="connsiteY7" fmla="*/ 3998 h 10188"/>
              <a:gd name="connsiteX8" fmla="*/ 3806 w 11995"/>
              <a:gd name="connsiteY8" fmla="*/ 3232 h 10188"/>
              <a:gd name="connsiteX9" fmla="*/ 4142 w 11995"/>
              <a:gd name="connsiteY9" fmla="*/ 2321 h 10188"/>
              <a:gd name="connsiteX10" fmla="*/ 4484 w 11995"/>
              <a:gd name="connsiteY10" fmla="*/ 1206 h 10188"/>
              <a:gd name="connsiteX11" fmla="*/ 5012 w 11995"/>
              <a:gd name="connsiteY11" fmla="*/ 363 h 10188"/>
              <a:gd name="connsiteX12" fmla="*/ 6015 w 11995"/>
              <a:gd name="connsiteY12" fmla="*/ 14 h 10188"/>
              <a:gd name="connsiteX13" fmla="*/ 6936 w 11995"/>
              <a:gd name="connsiteY13" fmla="*/ 81 h 10188"/>
              <a:gd name="connsiteX14" fmla="*/ 7737 w 11995"/>
              <a:gd name="connsiteY14" fmla="*/ 250 h 10188"/>
              <a:gd name="connsiteX15" fmla="*/ 8209 w 11995"/>
              <a:gd name="connsiteY15" fmla="*/ 952 h 10188"/>
              <a:gd name="connsiteX16" fmla="*/ 8303 w 11995"/>
              <a:gd name="connsiteY16" fmla="*/ 1493 h 10188"/>
              <a:gd name="connsiteX17" fmla="*/ 9591 w 11995"/>
              <a:gd name="connsiteY17" fmla="*/ 2586 h 10188"/>
              <a:gd name="connsiteX18" fmla="*/ 11980 w 11995"/>
              <a:gd name="connsiteY18" fmla="*/ 3702 h 10188"/>
              <a:gd name="connsiteX19" fmla="*/ 11729 w 11995"/>
              <a:gd name="connsiteY19" fmla="*/ 5060 h 10188"/>
              <a:gd name="connsiteX20" fmla="*/ 9749 w 11995"/>
              <a:gd name="connsiteY20" fmla="*/ 3659 h 10188"/>
              <a:gd name="connsiteX21" fmla="*/ 6151 w 11995"/>
              <a:gd name="connsiteY21" fmla="*/ 2385 h 10188"/>
              <a:gd name="connsiteX22" fmla="*/ 4972 w 11995"/>
              <a:gd name="connsiteY22" fmla="*/ 1715 h 10188"/>
              <a:gd name="connsiteX23" fmla="*/ 8209 w 11995"/>
              <a:gd name="connsiteY23" fmla="*/ 9360 h 10188"/>
              <a:gd name="connsiteX24" fmla="*/ 8209 w 11995"/>
              <a:gd name="connsiteY24" fmla="*/ 9933 h 10188"/>
              <a:gd name="connsiteX25" fmla="*/ 8067 w 11995"/>
              <a:gd name="connsiteY25" fmla="*/ 10188 h 10188"/>
              <a:gd name="connsiteX26" fmla="*/ 7408 w 11995"/>
              <a:gd name="connsiteY26" fmla="*/ 9933 h 10188"/>
              <a:gd name="connsiteX27" fmla="*/ 7313 w 11995"/>
              <a:gd name="connsiteY27" fmla="*/ 9519 h 10188"/>
              <a:gd name="connsiteX28" fmla="*/ 7408 w 11995"/>
              <a:gd name="connsiteY28" fmla="*/ 9137 h 10188"/>
              <a:gd name="connsiteX29" fmla="*/ 7832 w 11995"/>
              <a:gd name="connsiteY29" fmla="*/ 8118 h 10188"/>
              <a:gd name="connsiteX30" fmla="*/ 8256 w 11995"/>
              <a:gd name="connsiteY30" fmla="*/ 7385 h 10188"/>
              <a:gd name="connsiteX31" fmla="*/ 8915 w 11995"/>
              <a:gd name="connsiteY31" fmla="*/ 6908 h 10188"/>
              <a:gd name="connsiteX32" fmla="*/ 9340 w 11995"/>
              <a:gd name="connsiteY32" fmla="*/ 6748 h 10188"/>
              <a:gd name="connsiteX33" fmla="*/ 10000 w 11995"/>
              <a:gd name="connsiteY33" fmla="*/ 6717 h 10188"/>
              <a:gd name="connsiteX0" fmla="*/ 53 w 11995"/>
              <a:gd name="connsiteY0" fmla="*/ 1270 h 10188"/>
              <a:gd name="connsiteX1" fmla="*/ 6 w 11995"/>
              <a:gd name="connsiteY1" fmla="*/ 2225 h 10188"/>
              <a:gd name="connsiteX2" fmla="*/ 6 w 11995"/>
              <a:gd name="connsiteY2" fmla="*/ 2894 h 10188"/>
              <a:gd name="connsiteX3" fmla="*/ 53 w 11995"/>
              <a:gd name="connsiteY3" fmla="*/ 3563 h 10188"/>
              <a:gd name="connsiteX4" fmla="*/ 53 w 11995"/>
              <a:gd name="connsiteY4" fmla="*/ 4327 h 10188"/>
              <a:gd name="connsiteX5" fmla="*/ 525 w 11995"/>
              <a:gd name="connsiteY5" fmla="*/ 4582 h 10188"/>
              <a:gd name="connsiteX6" fmla="*/ 1373 w 11995"/>
              <a:gd name="connsiteY6" fmla="*/ 4582 h 10188"/>
              <a:gd name="connsiteX7" fmla="*/ 2713 w 11995"/>
              <a:gd name="connsiteY7" fmla="*/ 3998 h 10188"/>
              <a:gd name="connsiteX8" fmla="*/ 3806 w 11995"/>
              <a:gd name="connsiteY8" fmla="*/ 3232 h 10188"/>
              <a:gd name="connsiteX9" fmla="*/ 4142 w 11995"/>
              <a:gd name="connsiteY9" fmla="*/ 2321 h 10188"/>
              <a:gd name="connsiteX10" fmla="*/ 4484 w 11995"/>
              <a:gd name="connsiteY10" fmla="*/ 1206 h 10188"/>
              <a:gd name="connsiteX11" fmla="*/ 5012 w 11995"/>
              <a:gd name="connsiteY11" fmla="*/ 363 h 10188"/>
              <a:gd name="connsiteX12" fmla="*/ 6015 w 11995"/>
              <a:gd name="connsiteY12" fmla="*/ 14 h 10188"/>
              <a:gd name="connsiteX13" fmla="*/ 6936 w 11995"/>
              <a:gd name="connsiteY13" fmla="*/ 81 h 10188"/>
              <a:gd name="connsiteX14" fmla="*/ 7737 w 11995"/>
              <a:gd name="connsiteY14" fmla="*/ 250 h 10188"/>
              <a:gd name="connsiteX15" fmla="*/ 8209 w 11995"/>
              <a:gd name="connsiteY15" fmla="*/ 952 h 10188"/>
              <a:gd name="connsiteX16" fmla="*/ 8303 w 11995"/>
              <a:gd name="connsiteY16" fmla="*/ 1493 h 10188"/>
              <a:gd name="connsiteX17" fmla="*/ 9591 w 11995"/>
              <a:gd name="connsiteY17" fmla="*/ 2586 h 10188"/>
              <a:gd name="connsiteX18" fmla="*/ 11980 w 11995"/>
              <a:gd name="connsiteY18" fmla="*/ 3702 h 10188"/>
              <a:gd name="connsiteX19" fmla="*/ 11729 w 11995"/>
              <a:gd name="connsiteY19" fmla="*/ 5060 h 10188"/>
              <a:gd name="connsiteX20" fmla="*/ 9749 w 11995"/>
              <a:gd name="connsiteY20" fmla="*/ 3659 h 10188"/>
              <a:gd name="connsiteX21" fmla="*/ 6151 w 11995"/>
              <a:gd name="connsiteY21" fmla="*/ 2385 h 10188"/>
              <a:gd name="connsiteX22" fmla="*/ 8209 w 11995"/>
              <a:gd name="connsiteY22" fmla="*/ 9360 h 10188"/>
              <a:gd name="connsiteX23" fmla="*/ 8209 w 11995"/>
              <a:gd name="connsiteY23" fmla="*/ 9933 h 10188"/>
              <a:gd name="connsiteX24" fmla="*/ 8067 w 11995"/>
              <a:gd name="connsiteY24" fmla="*/ 10188 h 10188"/>
              <a:gd name="connsiteX25" fmla="*/ 7408 w 11995"/>
              <a:gd name="connsiteY25" fmla="*/ 9933 h 10188"/>
              <a:gd name="connsiteX26" fmla="*/ 7313 w 11995"/>
              <a:gd name="connsiteY26" fmla="*/ 9519 h 10188"/>
              <a:gd name="connsiteX27" fmla="*/ 7408 w 11995"/>
              <a:gd name="connsiteY27" fmla="*/ 9137 h 10188"/>
              <a:gd name="connsiteX28" fmla="*/ 7832 w 11995"/>
              <a:gd name="connsiteY28" fmla="*/ 8118 h 10188"/>
              <a:gd name="connsiteX29" fmla="*/ 8256 w 11995"/>
              <a:gd name="connsiteY29" fmla="*/ 7385 h 10188"/>
              <a:gd name="connsiteX30" fmla="*/ 8915 w 11995"/>
              <a:gd name="connsiteY30" fmla="*/ 6908 h 10188"/>
              <a:gd name="connsiteX31" fmla="*/ 9340 w 11995"/>
              <a:gd name="connsiteY31" fmla="*/ 6748 h 10188"/>
              <a:gd name="connsiteX32" fmla="*/ 10000 w 11995"/>
              <a:gd name="connsiteY32" fmla="*/ 6717 h 10188"/>
              <a:gd name="connsiteX0" fmla="*/ 53 w 11995"/>
              <a:gd name="connsiteY0" fmla="*/ 1270 h 10585"/>
              <a:gd name="connsiteX1" fmla="*/ 6 w 11995"/>
              <a:gd name="connsiteY1" fmla="*/ 2225 h 10585"/>
              <a:gd name="connsiteX2" fmla="*/ 6 w 11995"/>
              <a:gd name="connsiteY2" fmla="*/ 2894 h 10585"/>
              <a:gd name="connsiteX3" fmla="*/ 53 w 11995"/>
              <a:gd name="connsiteY3" fmla="*/ 3563 h 10585"/>
              <a:gd name="connsiteX4" fmla="*/ 53 w 11995"/>
              <a:gd name="connsiteY4" fmla="*/ 4327 h 10585"/>
              <a:gd name="connsiteX5" fmla="*/ 525 w 11995"/>
              <a:gd name="connsiteY5" fmla="*/ 4582 h 10585"/>
              <a:gd name="connsiteX6" fmla="*/ 1373 w 11995"/>
              <a:gd name="connsiteY6" fmla="*/ 4582 h 10585"/>
              <a:gd name="connsiteX7" fmla="*/ 2713 w 11995"/>
              <a:gd name="connsiteY7" fmla="*/ 3998 h 10585"/>
              <a:gd name="connsiteX8" fmla="*/ 3806 w 11995"/>
              <a:gd name="connsiteY8" fmla="*/ 3232 h 10585"/>
              <a:gd name="connsiteX9" fmla="*/ 4142 w 11995"/>
              <a:gd name="connsiteY9" fmla="*/ 2321 h 10585"/>
              <a:gd name="connsiteX10" fmla="*/ 4484 w 11995"/>
              <a:gd name="connsiteY10" fmla="*/ 1206 h 10585"/>
              <a:gd name="connsiteX11" fmla="*/ 5012 w 11995"/>
              <a:gd name="connsiteY11" fmla="*/ 363 h 10585"/>
              <a:gd name="connsiteX12" fmla="*/ 6015 w 11995"/>
              <a:gd name="connsiteY12" fmla="*/ 14 h 10585"/>
              <a:gd name="connsiteX13" fmla="*/ 6936 w 11995"/>
              <a:gd name="connsiteY13" fmla="*/ 81 h 10585"/>
              <a:gd name="connsiteX14" fmla="*/ 7737 w 11995"/>
              <a:gd name="connsiteY14" fmla="*/ 250 h 10585"/>
              <a:gd name="connsiteX15" fmla="*/ 8209 w 11995"/>
              <a:gd name="connsiteY15" fmla="*/ 952 h 10585"/>
              <a:gd name="connsiteX16" fmla="*/ 8303 w 11995"/>
              <a:gd name="connsiteY16" fmla="*/ 1493 h 10585"/>
              <a:gd name="connsiteX17" fmla="*/ 9591 w 11995"/>
              <a:gd name="connsiteY17" fmla="*/ 2586 h 10585"/>
              <a:gd name="connsiteX18" fmla="*/ 11980 w 11995"/>
              <a:gd name="connsiteY18" fmla="*/ 3702 h 10585"/>
              <a:gd name="connsiteX19" fmla="*/ 11729 w 11995"/>
              <a:gd name="connsiteY19" fmla="*/ 5060 h 10585"/>
              <a:gd name="connsiteX20" fmla="*/ 9749 w 11995"/>
              <a:gd name="connsiteY20" fmla="*/ 3659 h 10585"/>
              <a:gd name="connsiteX21" fmla="*/ 6151 w 11995"/>
              <a:gd name="connsiteY21" fmla="*/ 2385 h 10585"/>
              <a:gd name="connsiteX22" fmla="*/ 8209 w 11995"/>
              <a:gd name="connsiteY22" fmla="*/ 9933 h 10585"/>
              <a:gd name="connsiteX23" fmla="*/ 8067 w 11995"/>
              <a:gd name="connsiteY23" fmla="*/ 10188 h 10585"/>
              <a:gd name="connsiteX24" fmla="*/ 7408 w 11995"/>
              <a:gd name="connsiteY24" fmla="*/ 9933 h 10585"/>
              <a:gd name="connsiteX25" fmla="*/ 7313 w 11995"/>
              <a:gd name="connsiteY25" fmla="*/ 9519 h 10585"/>
              <a:gd name="connsiteX26" fmla="*/ 7408 w 11995"/>
              <a:gd name="connsiteY26" fmla="*/ 9137 h 10585"/>
              <a:gd name="connsiteX27" fmla="*/ 7832 w 11995"/>
              <a:gd name="connsiteY27" fmla="*/ 8118 h 10585"/>
              <a:gd name="connsiteX28" fmla="*/ 8256 w 11995"/>
              <a:gd name="connsiteY28" fmla="*/ 7385 h 10585"/>
              <a:gd name="connsiteX29" fmla="*/ 8915 w 11995"/>
              <a:gd name="connsiteY29" fmla="*/ 6908 h 10585"/>
              <a:gd name="connsiteX30" fmla="*/ 9340 w 11995"/>
              <a:gd name="connsiteY30" fmla="*/ 6748 h 10585"/>
              <a:gd name="connsiteX31" fmla="*/ 10000 w 11995"/>
              <a:gd name="connsiteY31" fmla="*/ 6717 h 10585"/>
              <a:gd name="connsiteX0" fmla="*/ 53 w 11995"/>
              <a:gd name="connsiteY0" fmla="*/ 1270 h 10188"/>
              <a:gd name="connsiteX1" fmla="*/ 6 w 11995"/>
              <a:gd name="connsiteY1" fmla="*/ 2225 h 10188"/>
              <a:gd name="connsiteX2" fmla="*/ 6 w 11995"/>
              <a:gd name="connsiteY2" fmla="*/ 2894 h 10188"/>
              <a:gd name="connsiteX3" fmla="*/ 53 w 11995"/>
              <a:gd name="connsiteY3" fmla="*/ 3563 h 10188"/>
              <a:gd name="connsiteX4" fmla="*/ 53 w 11995"/>
              <a:gd name="connsiteY4" fmla="*/ 4327 h 10188"/>
              <a:gd name="connsiteX5" fmla="*/ 525 w 11995"/>
              <a:gd name="connsiteY5" fmla="*/ 4582 h 10188"/>
              <a:gd name="connsiteX6" fmla="*/ 1373 w 11995"/>
              <a:gd name="connsiteY6" fmla="*/ 4582 h 10188"/>
              <a:gd name="connsiteX7" fmla="*/ 2713 w 11995"/>
              <a:gd name="connsiteY7" fmla="*/ 3998 h 10188"/>
              <a:gd name="connsiteX8" fmla="*/ 3806 w 11995"/>
              <a:gd name="connsiteY8" fmla="*/ 3232 h 10188"/>
              <a:gd name="connsiteX9" fmla="*/ 4142 w 11995"/>
              <a:gd name="connsiteY9" fmla="*/ 2321 h 10188"/>
              <a:gd name="connsiteX10" fmla="*/ 4484 w 11995"/>
              <a:gd name="connsiteY10" fmla="*/ 1206 h 10188"/>
              <a:gd name="connsiteX11" fmla="*/ 5012 w 11995"/>
              <a:gd name="connsiteY11" fmla="*/ 363 h 10188"/>
              <a:gd name="connsiteX12" fmla="*/ 6015 w 11995"/>
              <a:gd name="connsiteY12" fmla="*/ 14 h 10188"/>
              <a:gd name="connsiteX13" fmla="*/ 6936 w 11995"/>
              <a:gd name="connsiteY13" fmla="*/ 81 h 10188"/>
              <a:gd name="connsiteX14" fmla="*/ 7737 w 11995"/>
              <a:gd name="connsiteY14" fmla="*/ 250 h 10188"/>
              <a:gd name="connsiteX15" fmla="*/ 8209 w 11995"/>
              <a:gd name="connsiteY15" fmla="*/ 952 h 10188"/>
              <a:gd name="connsiteX16" fmla="*/ 8303 w 11995"/>
              <a:gd name="connsiteY16" fmla="*/ 1493 h 10188"/>
              <a:gd name="connsiteX17" fmla="*/ 9591 w 11995"/>
              <a:gd name="connsiteY17" fmla="*/ 2586 h 10188"/>
              <a:gd name="connsiteX18" fmla="*/ 11980 w 11995"/>
              <a:gd name="connsiteY18" fmla="*/ 3702 h 10188"/>
              <a:gd name="connsiteX19" fmla="*/ 11729 w 11995"/>
              <a:gd name="connsiteY19" fmla="*/ 5060 h 10188"/>
              <a:gd name="connsiteX20" fmla="*/ 9749 w 11995"/>
              <a:gd name="connsiteY20" fmla="*/ 3659 h 10188"/>
              <a:gd name="connsiteX21" fmla="*/ 6151 w 11995"/>
              <a:gd name="connsiteY21" fmla="*/ 2385 h 10188"/>
              <a:gd name="connsiteX22" fmla="*/ 8067 w 11995"/>
              <a:gd name="connsiteY22" fmla="*/ 10188 h 10188"/>
              <a:gd name="connsiteX23" fmla="*/ 7408 w 11995"/>
              <a:gd name="connsiteY23" fmla="*/ 9933 h 10188"/>
              <a:gd name="connsiteX24" fmla="*/ 7313 w 11995"/>
              <a:gd name="connsiteY24" fmla="*/ 9519 h 10188"/>
              <a:gd name="connsiteX25" fmla="*/ 7408 w 11995"/>
              <a:gd name="connsiteY25" fmla="*/ 9137 h 10188"/>
              <a:gd name="connsiteX26" fmla="*/ 7832 w 11995"/>
              <a:gd name="connsiteY26" fmla="*/ 8118 h 10188"/>
              <a:gd name="connsiteX27" fmla="*/ 8256 w 11995"/>
              <a:gd name="connsiteY27" fmla="*/ 7385 h 10188"/>
              <a:gd name="connsiteX28" fmla="*/ 8915 w 11995"/>
              <a:gd name="connsiteY28" fmla="*/ 6908 h 10188"/>
              <a:gd name="connsiteX29" fmla="*/ 9340 w 11995"/>
              <a:gd name="connsiteY29" fmla="*/ 6748 h 10188"/>
              <a:gd name="connsiteX30" fmla="*/ 10000 w 11995"/>
              <a:gd name="connsiteY30" fmla="*/ 6717 h 10188"/>
              <a:gd name="connsiteX0" fmla="*/ 53 w 11995"/>
              <a:gd name="connsiteY0" fmla="*/ 1270 h 10394"/>
              <a:gd name="connsiteX1" fmla="*/ 6 w 11995"/>
              <a:gd name="connsiteY1" fmla="*/ 2225 h 10394"/>
              <a:gd name="connsiteX2" fmla="*/ 6 w 11995"/>
              <a:gd name="connsiteY2" fmla="*/ 2894 h 10394"/>
              <a:gd name="connsiteX3" fmla="*/ 53 w 11995"/>
              <a:gd name="connsiteY3" fmla="*/ 3563 h 10394"/>
              <a:gd name="connsiteX4" fmla="*/ 53 w 11995"/>
              <a:gd name="connsiteY4" fmla="*/ 4327 h 10394"/>
              <a:gd name="connsiteX5" fmla="*/ 525 w 11995"/>
              <a:gd name="connsiteY5" fmla="*/ 4582 h 10394"/>
              <a:gd name="connsiteX6" fmla="*/ 1373 w 11995"/>
              <a:gd name="connsiteY6" fmla="*/ 4582 h 10394"/>
              <a:gd name="connsiteX7" fmla="*/ 2713 w 11995"/>
              <a:gd name="connsiteY7" fmla="*/ 3998 h 10394"/>
              <a:gd name="connsiteX8" fmla="*/ 3806 w 11995"/>
              <a:gd name="connsiteY8" fmla="*/ 3232 h 10394"/>
              <a:gd name="connsiteX9" fmla="*/ 4142 w 11995"/>
              <a:gd name="connsiteY9" fmla="*/ 2321 h 10394"/>
              <a:gd name="connsiteX10" fmla="*/ 4484 w 11995"/>
              <a:gd name="connsiteY10" fmla="*/ 1206 h 10394"/>
              <a:gd name="connsiteX11" fmla="*/ 5012 w 11995"/>
              <a:gd name="connsiteY11" fmla="*/ 363 h 10394"/>
              <a:gd name="connsiteX12" fmla="*/ 6015 w 11995"/>
              <a:gd name="connsiteY12" fmla="*/ 14 h 10394"/>
              <a:gd name="connsiteX13" fmla="*/ 6936 w 11995"/>
              <a:gd name="connsiteY13" fmla="*/ 81 h 10394"/>
              <a:gd name="connsiteX14" fmla="*/ 7737 w 11995"/>
              <a:gd name="connsiteY14" fmla="*/ 250 h 10394"/>
              <a:gd name="connsiteX15" fmla="*/ 8209 w 11995"/>
              <a:gd name="connsiteY15" fmla="*/ 952 h 10394"/>
              <a:gd name="connsiteX16" fmla="*/ 8303 w 11995"/>
              <a:gd name="connsiteY16" fmla="*/ 1493 h 10394"/>
              <a:gd name="connsiteX17" fmla="*/ 9591 w 11995"/>
              <a:gd name="connsiteY17" fmla="*/ 2586 h 10394"/>
              <a:gd name="connsiteX18" fmla="*/ 11980 w 11995"/>
              <a:gd name="connsiteY18" fmla="*/ 3702 h 10394"/>
              <a:gd name="connsiteX19" fmla="*/ 11729 w 11995"/>
              <a:gd name="connsiteY19" fmla="*/ 5060 h 10394"/>
              <a:gd name="connsiteX20" fmla="*/ 9749 w 11995"/>
              <a:gd name="connsiteY20" fmla="*/ 3659 h 10394"/>
              <a:gd name="connsiteX21" fmla="*/ 6151 w 11995"/>
              <a:gd name="connsiteY21" fmla="*/ 2385 h 10394"/>
              <a:gd name="connsiteX22" fmla="*/ 7408 w 11995"/>
              <a:gd name="connsiteY22" fmla="*/ 9933 h 10394"/>
              <a:gd name="connsiteX23" fmla="*/ 7313 w 11995"/>
              <a:gd name="connsiteY23" fmla="*/ 9519 h 10394"/>
              <a:gd name="connsiteX24" fmla="*/ 7408 w 11995"/>
              <a:gd name="connsiteY24" fmla="*/ 9137 h 10394"/>
              <a:gd name="connsiteX25" fmla="*/ 7832 w 11995"/>
              <a:gd name="connsiteY25" fmla="*/ 8118 h 10394"/>
              <a:gd name="connsiteX26" fmla="*/ 8256 w 11995"/>
              <a:gd name="connsiteY26" fmla="*/ 7385 h 10394"/>
              <a:gd name="connsiteX27" fmla="*/ 8915 w 11995"/>
              <a:gd name="connsiteY27" fmla="*/ 6908 h 10394"/>
              <a:gd name="connsiteX28" fmla="*/ 9340 w 11995"/>
              <a:gd name="connsiteY28" fmla="*/ 6748 h 10394"/>
              <a:gd name="connsiteX29" fmla="*/ 10000 w 11995"/>
              <a:gd name="connsiteY29" fmla="*/ 6717 h 10394"/>
              <a:gd name="connsiteX0" fmla="*/ 53 w 11995"/>
              <a:gd name="connsiteY0" fmla="*/ 1270 h 9519"/>
              <a:gd name="connsiteX1" fmla="*/ 6 w 11995"/>
              <a:gd name="connsiteY1" fmla="*/ 2225 h 9519"/>
              <a:gd name="connsiteX2" fmla="*/ 6 w 11995"/>
              <a:gd name="connsiteY2" fmla="*/ 2894 h 9519"/>
              <a:gd name="connsiteX3" fmla="*/ 53 w 11995"/>
              <a:gd name="connsiteY3" fmla="*/ 3563 h 9519"/>
              <a:gd name="connsiteX4" fmla="*/ 53 w 11995"/>
              <a:gd name="connsiteY4" fmla="*/ 4327 h 9519"/>
              <a:gd name="connsiteX5" fmla="*/ 525 w 11995"/>
              <a:gd name="connsiteY5" fmla="*/ 4582 h 9519"/>
              <a:gd name="connsiteX6" fmla="*/ 1373 w 11995"/>
              <a:gd name="connsiteY6" fmla="*/ 4582 h 9519"/>
              <a:gd name="connsiteX7" fmla="*/ 2713 w 11995"/>
              <a:gd name="connsiteY7" fmla="*/ 3998 h 9519"/>
              <a:gd name="connsiteX8" fmla="*/ 3806 w 11995"/>
              <a:gd name="connsiteY8" fmla="*/ 3232 h 9519"/>
              <a:gd name="connsiteX9" fmla="*/ 4142 w 11995"/>
              <a:gd name="connsiteY9" fmla="*/ 2321 h 9519"/>
              <a:gd name="connsiteX10" fmla="*/ 4484 w 11995"/>
              <a:gd name="connsiteY10" fmla="*/ 1206 h 9519"/>
              <a:gd name="connsiteX11" fmla="*/ 5012 w 11995"/>
              <a:gd name="connsiteY11" fmla="*/ 363 h 9519"/>
              <a:gd name="connsiteX12" fmla="*/ 6015 w 11995"/>
              <a:gd name="connsiteY12" fmla="*/ 14 h 9519"/>
              <a:gd name="connsiteX13" fmla="*/ 6936 w 11995"/>
              <a:gd name="connsiteY13" fmla="*/ 81 h 9519"/>
              <a:gd name="connsiteX14" fmla="*/ 7737 w 11995"/>
              <a:gd name="connsiteY14" fmla="*/ 250 h 9519"/>
              <a:gd name="connsiteX15" fmla="*/ 8209 w 11995"/>
              <a:gd name="connsiteY15" fmla="*/ 952 h 9519"/>
              <a:gd name="connsiteX16" fmla="*/ 8303 w 11995"/>
              <a:gd name="connsiteY16" fmla="*/ 1493 h 9519"/>
              <a:gd name="connsiteX17" fmla="*/ 9591 w 11995"/>
              <a:gd name="connsiteY17" fmla="*/ 2586 h 9519"/>
              <a:gd name="connsiteX18" fmla="*/ 11980 w 11995"/>
              <a:gd name="connsiteY18" fmla="*/ 3702 h 9519"/>
              <a:gd name="connsiteX19" fmla="*/ 11729 w 11995"/>
              <a:gd name="connsiteY19" fmla="*/ 5060 h 9519"/>
              <a:gd name="connsiteX20" fmla="*/ 9749 w 11995"/>
              <a:gd name="connsiteY20" fmla="*/ 3659 h 9519"/>
              <a:gd name="connsiteX21" fmla="*/ 6151 w 11995"/>
              <a:gd name="connsiteY21" fmla="*/ 2385 h 9519"/>
              <a:gd name="connsiteX22" fmla="*/ 7313 w 11995"/>
              <a:gd name="connsiteY22" fmla="*/ 9519 h 9519"/>
              <a:gd name="connsiteX23" fmla="*/ 7408 w 11995"/>
              <a:gd name="connsiteY23" fmla="*/ 9137 h 9519"/>
              <a:gd name="connsiteX24" fmla="*/ 7832 w 11995"/>
              <a:gd name="connsiteY24" fmla="*/ 8118 h 9519"/>
              <a:gd name="connsiteX25" fmla="*/ 8256 w 11995"/>
              <a:gd name="connsiteY25" fmla="*/ 7385 h 9519"/>
              <a:gd name="connsiteX26" fmla="*/ 8915 w 11995"/>
              <a:gd name="connsiteY26" fmla="*/ 6908 h 9519"/>
              <a:gd name="connsiteX27" fmla="*/ 9340 w 11995"/>
              <a:gd name="connsiteY27" fmla="*/ 6748 h 9519"/>
              <a:gd name="connsiteX28" fmla="*/ 10000 w 11995"/>
              <a:gd name="connsiteY28" fmla="*/ 6717 h 9519"/>
              <a:gd name="connsiteX0" fmla="*/ 44 w 10000"/>
              <a:gd name="connsiteY0" fmla="*/ 1335 h 9904"/>
              <a:gd name="connsiteX1" fmla="*/ 5 w 10000"/>
              <a:gd name="connsiteY1" fmla="*/ 2338 h 9904"/>
              <a:gd name="connsiteX2" fmla="*/ 5 w 10000"/>
              <a:gd name="connsiteY2" fmla="*/ 3041 h 9904"/>
              <a:gd name="connsiteX3" fmla="*/ 44 w 10000"/>
              <a:gd name="connsiteY3" fmla="*/ 3744 h 9904"/>
              <a:gd name="connsiteX4" fmla="*/ 44 w 10000"/>
              <a:gd name="connsiteY4" fmla="*/ 4547 h 9904"/>
              <a:gd name="connsiteX5" fmla="*/ 438 w 10000"/>
              <a:gd name="connsiteY5" fmla="*/ 4815 h 9904"/>
              <a:gd name="connsiteX6" fmla="*/ 1145 w 10000"/>
              <a:gd name="connsiteY6" fmla="*/ 4815 h 9904"/>
              <a:gd name="connsiteX7" fmla="*/ 2262 w 10000"/>
              <a:gd name="connsiteY7" fmla="*/ 4201 h 9904"/>
              <a:gd name="connsiteX8" fmla="*/ 3173 w 10000"/>
              <a:gd name="connsiteY8" fmla="*/ 3396 h 9904"/>
              <a:gd name="connsiteX9" fmla="*/ 3453 w 10000"/>
              <a:gd name="connsiteY9" fmla="*/ 2439 h 9904"/>
              <a:gd name="connsiteX10" fmla="*/ 3738 w 10000"/>
              <a:gd name="connsiteY10" fmla="*/ 1268 h 9904"/>
              <a:gd name="connsiteX11" fmla="*/ 4178 w 10000"/>
              <a:gd name="connsiteY11" fmla="*/ 382 h 9904"/>
              <a:gd name="connsiteX12" fmla="*/ 5015 w 10000"/>
              <a:gd name="connsiteY12" fmla="*/ 16 h 9904"/>
              <a:gd name="connsiteX13" fmla="*/ 5782 w 10000"/>
              <a:gd name="connsiteY13" fmla="*/ 86 h 9904"/>
              <a:gd name="connsiteX14" fmla="*/ 6450 w 10000"/>
              <a:gd name="connsiteY14" fmla="*/ 264 h 9904"/>
              <a:gd name="connsiteX15" fmla="*/ 6844 w 10000"/>
              <a:gd name="connsiteY15" fmla="*/ 1001 h 9904"/>
              <a:gd name="connsiteX16" fmla="*/ 6922 w 10000"/>
              <a:gd name="connsiteY16" fmla="*/ 1569 h 9904"/>
              <a:gd name="connsiteX17" fmla="*/ 7996 w 10000"/>
              <a:gd name="connsiteY17" fmla="*/ 2718 h 9904"/>
              <a:gd name="connsiteX18" fmla="*/ 9987 w 10000"/>
              <a:gd name="connsiteY18" fmla="*/ 3890 h 9904"/>
              <a:gd name="connsiteX19" fmla="*/ 9778 w 10000"/>
              <a:gd name="connsiteY19" fmla="*/ 5317 h 9904"/>
              <a:gd name="connsiteX20" fmla="*/ 8128 w 10000"/>
              <a:gd name="connsiteY20" fmla="*/ 3845 h 9904"/>
              <a:gd name="connsiteX21" fmla="*/ 5128 w 10000"/>
              <a:gd name="connsiteY21" fmla="*/ 2507 h 9904"/>
              <a:gd name="connsiteX22" fmla="*/ 6176 w 10000"/>
              <a:gd name="connsiteY22" fmla="*/ 9600 h 9904"/>
              <a:gd name="connsiteX23" fmla="*/ 6529 w 10000"/>
              <a:gd name="connsiteY23" fmla="*/ 8529 h 9904"/>
              <a:gd name="connsiteX24" fmla="*/ 6883 w 10000"/>
              <a:gd name="connsiteY24" fmla="*/ 7759 h 9904"/>
              <a:gd name="connsiteX25" fmla="*/ 7432 w 10000"/>
              <a:gd name="connsiteY25" fmla="*/ 7258 h 9904"/>
              <a:gd name="connsiteX26" fmla="*/ 7787 w 10000"/>
              <a:gd name="connsiteY26" fmla="*/ 7090 h 9904"/>
              <a:gd name="connsiteX27" fmla="*/ 8337 w 10000"/>
              <a:gd name="connsiteY27" fmla="*/ 7057 h 9904"/>
              <a:gd name="connsiteX0" fmla="*/ 44 w 10000"/>
              <a:gd name="connsiteY0" fmla="*/ 1348 h 8895"/>
              <a:gd name="connsiteX1" fmla="*/ 5 w 10000"/>
              <a:gd name="connsiteY1" fmla="*/ 2361 h 8895"/>
              <a:gd name="connsiteX2" fmla="*/ 5 w 10000"/>
              <a:gd name="connsiteY2" fmla="*/ 3070 h 8895"/>
              <a:gd name="connsiteX3" fmla="*/ 44 w 10000"/>
              <a:gd name="connsiteY3" fmla="*/ 3780 h 8895"/>
              <a:gd name="connsiteX4" fmla="*/ 44 w 10000"/>
              <a:gd name="connsiteY4" fmla="*/ 4591 h 8895"/>
              <a:gd name="connsiteX5" fmla="*/ 438 w 10000"/>
              <a:gd name="connsiteY5" fmla="*/ 4862 h 8895"/>
              <a:gd name="connsiteX6" fmla="*/ 1145 w 10000"/>
              <a:gd name="connsiteY6" fmla="*/ 4862 h 8895"/>
              <a:gd name="connsiteX7" fmla="*/ 2262 w 10000"/>
              <a:gd name="connsiteY7" fmla="*/ 4242 h 8895"/>
              <a:gd name="connsiteX8" fmla="*/ 3173 w 10000"/>
              <a:gd name="connsiteY8" fmla="*/ 3429 h 8895"/>
              <a:gd name="connsiteX9" fmla="*/ 3453 w 10000"/>
              <a:gd name="connsiteY9" fmla="*/ 2463 h 8895"/>
              <a:gd name="connsiteX10" fmla="*/ 3738 w 10000"/>
              <a:gd name="connsiteY10" fmla="*/ 1280 h 8895"/>
              <a:gd name="connsiteX11" fmla="*/ 4178 w 10000"/>
              <a:gd name="connsiteY11" fmla="*/ 386 h 8895"/>
              <a:gd name="connsiteX12" fmla="*/ 5015 w 10000"/>
              <a:gd name="connsiteY12" fmla="*/ 16 h 8895"/>
              <a:gd name="connsiteX13" fmla="*/ 5782 w 10000"/>
              <a:gd name="connsiteY13" fmla="*/ 87 h 8895"/>
              <a:gd name="connsiteX14" fmla="*/ 6450 w 10000"/>
              <a:gd name="connsiteY14" fmla="*/ 267 h 8895"/>
              <a:gd name="connsiteX15" fmla="*/ 6844 w 10000"/>
              <a:gd name="connsiteY15" fmla="*/ 1011 h 8895"/>
              <a:gd name="connsiteX16" fmla="*/ 6922 w 10000"/>
              <a:gd name="connsiteY16" fmla="*/ 1584 h 8895"/>
              <a:gd name="connsiteX17" fmla="*/ 7996 w 10000"/>
              <a:gd name="connsiteY17" fmla="*/ 2744 h 8895"/>
              <a:gd name="connsiteX18" fmla="*/ 9987 w 10000"/>
              <a:gd name="connsiteY18" fmla="*/ 3928 h 8895"/>
              <a:gd name="connsiteX19" fmla="*/ 9778 w 10000"/>
              <a:gd name="connsiteY19" fmla="*/ 5369 h 8895"/>
              <a:gd name="connsiteX20" fmla="*/ 8128 w 10000"/>
              <a:gd name="connsiteY20" fmla="*/ 3882 h 8895"/>
              <a:gd name="connsiteX21" fmla="*/ 5128 w 10000"/>
              <a:gd name="connsiteY21" fmla="*/ 2531 h 8895"/>
              <a:gd name="connsiteX22" fmla="*/ 6529 w 10000"/>
              <a:gd name="connsiteY22" fmla="*/ 8612 h 8895"/>
              <a:gd name="connsiteX23" fmla="*/ 6883 w 10000"/>
              <a:gd name="connsiteY23" fmla="*/ 7834 h 8895"/>
              <a:gd name="connsiteX24" fmla="*/ 7432 w 10000"/>
              <a:gd name="connsiteY24" fmla="*/ 7328 h 8895"/>
              <a:gd name="connsiteX25" fmla="*/ 7787 w 10000"/>
              <a:gd name="connsiteY25" fmla="*/ 7159 h 8895"/>
              <a:gd name="connsiteX26" fmla="*/ 8337 w 10000"/>
              <a:gd name="connsiteY26" fmla="*/ 7125 h 8895"/>
              <a:gd name="connsiteX0" fmla="*/ 44 w 10000"/>
              <a:gd name="connsiteY0" fmla="*/ 1515 h 8807"/>
              <a:gd name="connsiteX1" fmla="*/ 5 w 10000"/>
              <a:gd name="connsiteY1" fmla="*/ 2654 h 8807"/>
              <a:gd name="connsiteX2" fmla="*/ 5 w 10000"/>
              <a:gd name="connsiteY2" fmla="*/ 3451 h 8807"/>
              <a:gd name="connsiteX3" fmla="*/ 44 w 10000"/>
              <a:gd name="connsiteY3" fmla="*/ 4250 h 8807"/>
              <a:gd name="connsiteX4" fmla="*/ 44 w 10000"/>
              <a:gd name="connsiteY4" fmla="*/ 5161 h 8807"/>
              <a:gd name="connsiteX5" fmla="*/ 438 w 10000"/>
              <a:gd name="connsiteY5" fmla="*/ 5466 h 8807"/>
              <a:gd name="connsiteX6" fmla="*/ 1145 w 10000"/>
              <a:gd name="connsiteY6" fmla="*/ 5466 h 8807"/>
              <a:gd name="connsiteX7" fmla="*/ 2262 w 10000"/>
              <a:gd name="connsiteY7" fmla="*/ 4769 h 8807"/>
              <a:gd name="connsiteX8" fmla="*/ 3173 w 10000"/>
              <a:gd name="connsiteY8" fmla="*/ 3855 h 8807"/>
              <a:gd name="connsiteX9" fmla="*/ 3453 w 10000"/>
              <a:gd name="connsiteY9" fmla="*/ 2769 h 8807"/>
              <a:gd name="connsiteX10" fmla="*/ 3738 w 10000"/>
              <a:gd name="connsiteY10" fmla="*/ 1439 h 8807"/>
              <a:gd name="connsiteX11" fmla="*/ 4178 w 10000"/>
              <a:gd name="connsiteY11" fmla="*/ 434 h 8807"/>
              <a:gd name="connsiteX12" fmla="*/ 5015 w 10000"/>
              <a:gd name="connsiteY12" fmla="*/ 18 h 8807"/>
              <a:gd name="connsiteX13" fmla="*/ 5782 w 10000"/>
              <a:gd name="connsiteY13" fmla="*/ 98 h 8807"/>
              <a:gd name="connsiteX14" fmla="*/ 6450 w 10000"/>
              <a:gd name="connsiteY14" fmla="*/ 300 h 8807"/>
              <a:gd name="connsiteX15" fmla="*/ 6844 w 10000"/>
              <a:gd name="connsiteY15" fmla="*/ 1137 h 8807"/>
              <a:gd name="connsiteX16" fmla="*/ 6922 w 10000"/>
              <a:gd name="connsiteY16" fmla="*/ 1781 h 8807"/>
              <a:gd name="connsiteX17" fmla="*/ 7996 w 10000"/>
              <a:gd name="connsiteY17" fmla="*/ 3085 h 8807"/>
              <a:gd name="connsiteX18" fmla="*/ 9987 w 10000"/>
              <a:gd name="connsiteY18" fmla="*/ 4416 h 8807"/>
              <a:gd name="connsiteX19" fmla="*/ 9778 w 10000"/>
              <a:gd name="connsiteY19" fmla="*/ 6036 h 8807"/>
              <a:gd name="connsiteX20" fmla="*/ 8128 w 10000"/>
              <a:gd name="connsiteY20" fmla="*/ 4364 h 8807"/>
              <a:gd name="connsiteX21" fmla="*/ 5128 w 10000"/>
              <a:gd name="connsiteY21" fmla="*/ 2845 h 8807"/>
              <a:gd name="connsiteX22" fmla="*/ 6883 w 10000"/>
              <a:gd name="connsiteY22" fmla="*/ 8807 h 8807"/>
              <a:gd name="connsiteX23" fmla="*/ 7432 w 10000"/>
              <a:gd name="connsiteY23" fmla="*/ 8238 h 8807"/>
              <a:gd name="connsiteX24" fmla="*/ 7787 w 10000"/>
              <a:gd name="connsiteY24" fmla="*/ 8048 h 8807"/>
              <a:gd name="connsiteX25" fmla="*/ 8337 w 10000"/>
              <a:gd name="connsiteY25" fmla="*/ 8010 h 8807"/>
              <a:gd name="connsiteX0" fmla="*/ 44 w 10000"/>
              <a:gd name="connsiteY0" fmla="*/ 1720 h 9750"/>
              <a:gd name="connsiteX1" fmla="*/ 5 w 10000"/>
              <a:gd name="connsiteY1" fmla="*/ 3014 h 9750"/>
              <a:gd name="connsiteX2" fmla="*/ 5 w 10000"/>
              <a:gd name="connsiteY2" fmla="*/ 3918 h 9750"/>
              <a:gd name="connsiteX3" fmla="*/ 44 w 10000"/>
              <a:gd name="connsiteY3" fmla="*/ 4826 h 9750"/>
              <a:gd name="connsiteX4" fmla="*/ 44 w 10000"/>
              <a:gd name="connsiteY4" fmla="*/ 5860 h 9750"/>
              <a:gd name="connsiteX5" fmla="*/ 438 w 10000"/>
              <a:gd name="connsiteY5" fmla="*/ 6206 h 9750"/>
              <a:gd name="connsiteX6" fmla="*/ 1145 w 10000"/>
              <a:gd name="connsiteY6" fmla="*/ 6206 h 9750"/>
              <a:gd name="connsiteX7" fmla="*/ 2262 w 10000"/>
              <a:gd name="connsiteY7" fmla="*/ 5415 h 9750"/>
              <a:gd name="connsiteX8" fmla="*/ 3173 w 10000"/>
              <a:gd name="connsiteY8" fmla="*/ 4377 h 9750"/>
              <a:gd name="connsiteX9" fmla="*/ 3453 w 10000"/>
              <a:gd name="connsiteY9" fmla="*/ 3144 h 9750"/>
              <a:gd name="connsiteX10" fmla="*/ 3738 w 10000"/>
              <a:gd name="connsiteY10" fmla="*/ 1634 h 9750"/>
              <a:gd name="connsiteX11" fmla="*/ 4178 w 10000"/>
              <a:gd name="connsiteY11" fmla="*/ 493 h 9750"/>
              <a:gd name="connsiteX12" fmla="*/ 5015 w 10000"/>
              <a:gd name="connsiteY12" fmla="*/ 20 h 9750"/>
              <a:gd name="connsiteX13" fmla="*/ 5782 w 10000"/>
              <a:gd name="connsiteY13" fmla="*/ 111 h 9750"/>
              <a:gd name="connsiteX14" fmla="*/ 6450 w 10000"/>
              <a:gd name="connsiteY14" fmla="*/ 341 h 9750"/>
              <a:gd name="connsiteX15" fmla="*/ 6844 w 10000"/>
              <a:gd name="connsiteY15" fmla="*/ 1291 h 9750"/>
              <a:gd name="connsiteX16" fmla="*/ 6922 w 10000"/>
              <a:gd name="connsiteY16" fmla="*/ 2022 h 9750"/>
              <a:gd name="connsiteX17" fmla="*/ 7996 w 10000"/>
              <a:gd name="connsiteY17" fmla="*/ 3503 h 9750"/>
              <a:gd name="connsiteX18" fmla="*/ 9987 w 10000"/>
              <a:gd name="connsiteY18" fmla="*/ 5014 h 9750"/>
              <a:gd name="connsiteX19" fmla="*/ 9778 w 10000"/>
              <a:gd name="connsiteY19" fmla="*/ 6854 h 9750"/>
              <a:gd name="connsiteX20" fmla="*/ 8128 w 10000"/>
              <a:gd name="connsiteY20" fmla="*/ 4955 h 9750"/>
              <a:gd name="connsiteX21" fmla="*/ 5128 w 10000"/>
              <a:gd name="connsiteY21" fmla="*/ 3230 h 9750"/>
              <a:gd name="connsiteX22" fmla="*/ 7432 w 10000"/>
              <a:gd name="connsiteY22" fmla="*/ 9354 h 9750"/>
              <a:gd name="connsiteX23" fmla="*/ 7787 w 10000"/>
              <a:gd name="connsiteY23" fmla="*/ 9138 h 9750"/>
              <a:gd name="connsiteX24" fmla="*/ 8337 w 10000"/>
              <a:gd name="connsiteY24" fmla="*/ 9095 h 9750"/>
              <a:gd name="connsiteX0" fmla="*/ 44 w 10000"/>
              <a:gd name="connsiteY0" fmla="*/ 1764 h 9372"/>
              <a:gd name="connsiteX1" fmla="*/ 5 w 10000"/>
              <a:gd name="connsiteY1" fmla="*/ 3091 h 9372"/>
              <a:gd name="connsiteX2" fmla="*/ 5 w 10000"/>
              <a:gd name="connsiteY2" fmla="*/ 4018 h 9372"/>
              <a:gd name="connsiteX3" fmla="*/ 44 w 10000"/>
              <a:gd name="connsiteY3" fmla="*/ 4950 h 9372"/>
              <a:gd name="connsiteX4" fmla="*/ 44 w 10000"/>
              <a:gd name="connsiteY4" fmla="*/ 6010 h 9372"/>
              <a:gd name="connsiteX5" fmla="*/ 438 w 10000"/>
              <a:gd name="connsiteY5" fmla="*/ 6365 h 9372"/>
              <a:gd name="connsiteX6" fmla="*/ 1145 w 10000"/>
              <a:gd name="connsiteY6" fmla="*/ 6365 h 9372"/>
              <a:gd name="connsiteX7" fmla="*/ 2262 w 10000"/>
              <a:gd name="connsiteY7" fmla="*/ 5554 h 9372"/>
              <a:gd name="connsiteX8" fmla="*/ 3173 w 10000"/>
              <a:gd name="connsiteY8" fmla="*/ 4489 h 9372"/>
              <a:gd name="connsiteX9" fmla="*/ 3453 w 10000"/>
              <a:gd name="connsiteY9" fmla="*/ 3225 h 9372"/>
              <a:gd name="connsiteX10" fmla="*/ 3738 w 10000"/>
              <a:gd name="connsiteY10" fmla="*/ 1676 h 9372"/>
              <a:gd name="connsiteX11" fmla="*/ 4178 w 10000"/>
              <a:gd name="connsiteY11" fmla="*/ 506 h 9372"/>
              <a:gd name="connsiteX12" fmla="*/ 5015 w 10000"/>
              <a:gd name="connsiteY12" fmla="*/ 21 h 9372"/>
              <a:gd name="connsiteX13" fmla="*/ 5782 w 10000"/>
              <a:gd name="connsiteY13" fmla="*/ 114 h 9372"/>
              <a:gd name="connsiteX14" fmla="*/ 6450 w 10000"/>
              <a:gd name="connsiteY14" fmla="*/ 350 h 9372"/>
              <a:gd name="connsiteX15" fmla="*/ 6844 w 10000"/>
              <a:gd name="connsiteY15" fmla="*/ 1324 h 9372"/>
              <a:gd name="connsiteX16" fmla="*/ 6922 w 10000"/>
              <a:gd name="connsiteY16" fmla="*/ 2074 h 9372"/>
              <a:gd name="connsiteX17" fmla="*/ 7996 w 10000"/>
              <a:gd name="connsiteY17" fmla="*/ 3593 h 9372"/>
              <a:gd name="connsiteX18" fmla="*/ 9987 w 10000"/>
              <a:gd name="connsiteY18" fmla="*/ 5143 h 9372"/>
              <a:gd name="connsiteX19" fmla="*/ 9778 w 10000"/>
              <a:gd name="connsiteY19" fmla="*/ 7030 h 9372"/>
              <a:gd name="connsiteX20" fmla="*/ 8128 w 10000"/>
              <a:gd name="connsiteY20" fmla="*/ 5082 h 9372"/>
              <a:gd name="connsiteX21" fmla="*/ 5128 w 10000"/>
              <a:gd name="connsiteY21" fmla="*/ 3313 h 9372"/>
              <a:gd name="connsiteX22" fmla="*/ 7787 w 10000"/>
              <a:gd name="connsiteY22" fmla="*/ 9372 h 9372"/>
              <a:gd name="connsiteX23" fmla="*/ 8337 w 10000"/>
              <a:gd name="connsiteY23" fmla="*/ 9328 h 9372"/>
              <a:gd name="connsiteX0" fmla="*/ 44 w 10000"/>
              <a:gd name="connsiteY0" fmla="*/ 1882 h 9953"/>
              <a:gd name="connsiteX1" fmla="*/ 5 w 10000"/>
              <a:gd name="connsiteY1" fmla="*/ 3298 h 9953"/>
              <a:gd name="connsiteX2" fmla="*/ 5 w 10000"/>
              <a:gd name="connsiteY2" fmla="*/ 4287 h 9953"/>
              <a:gd name="connsiteX3" fmla="*/ 44 w 10000"/>
              <a:gd name="connsiteY3" fmla="*/ 5282 h 9953"/>
              <a:gd name="connsiteX4" fmla="*/ 44 w 10000"/>
              <a:gd name="connsiteY4" fmla="*/ 6413 h 9953"/>
              <a:gd name="connsiteX5" fmla="*/ 438 w 10000"/>
              <a:gd name="connsiteY5" fmla="*/ 6792 h 9953"/>
              <a:gd name="connsiteX6" fmla="*/ 1145 w 10000"/>
              <a:gd name="connsiteY6" fmla="*/ 6792 h 9953"/>
              <a:gd name="connsiteX7" fmla="*/ 2262 w 10000"/>
              <a:gd name="connsiteY7" fmla="*/ 5926 h 9953"/>
              <a:gd name="connsiteX8" fmla="*/ 3173 w 10000"/>
              <a:gd name="connsiteY8" fmla="*/ 4790 h 9953"/>
              <a:gd name="connsiteX9" fmla="*/ 3453 w 10000"/>
              <a:gd name="connsiteY9" fmla="*/ 3441 h 9953"/>
              <a:gd name="connsiteX10" fmla="*/ 3738 w 10000"/>
              <a:gd name="connsiteY10" fmla="*/ 1788 h 9953"/>
              <a:gd name="connsiteX11" fmla="*/ 4178 w 10000"/>
              <a:gd name="connsiteY11" fmla="*/ 540 h 9953"/>
              <a:gd name="connsiteX12" fmla="*/ 5015 w 10000"/>
              <a:gd name="connsiteY12" fmla="*/ 22 h 9953"/>
              <a:gd name="connsiteX13" fmla="*/ 5782 w 10000"/>
              <a:gd name="connsiteY13" fmla="*/ 122 h 9953"/>
              <a:gd name="connsiteX14" fmla="*/ 6450 w 10000"/>
              <a:gd name="connsiteY14" fmla="*/ 373 h 9953"/>
              <a:gd name="connsiteX15" fmla="*/ 6844 w 10000"/>
              <a:gd name="connsiteY15" fmla="*/ 1413 h 9953"/>
              <a:gd name="connsiteX16" fmla="*/ 6922 w 10000"/>
              <a:gd name="connsiteY16" fmla="*/ 2213 h 9953"/>
              <a:gd name="connsiteX17" fmla="*/ 7996 w 10000"/>
              <a:gd name="connsiteY17" fmla="*/ 3834 h 9953"/>
              <a:gd name="connsiteX18" fmla="*/ 9987 w 10000"/>
              <a:gd name="connsiteY18" fmla="*/ 5488 h 9953"/>
              <a:gd name="connsiteX19" fmla="*/ 9778 w 10000"/>
              <a:gd name="connsiteY19" fmla="*/ 7501 h 9953"/>
              <a:gd name="connsiteX20" fmla="*/ 8128 w 10000"/>
              <a:gd name="connsiteY20" fmla="*/ 5423 h 9953"/>
              <a:gd name="connsiteX21" fmla="*/ 5128 w 10000"/>
              <a:gd name="connsiteY21" fmla="*/ 3535 h 9953"/>
              <a:gd name="connsiteX22" fmla="*/ 8337 w 10000"/>
              <a:gd name="connsiteY22" fmla="*/ 9953 h 9953"/>
              <a:gd name="connsiteX0" fmla="*/ 44 w 10000"/>
              <a:gd name="connsiteY0" fmla="*/ 1891 h 7536"/>
              <a:gd name="connsiteX1" fmla="*/ 5 w 10000"/>
              <a:gd name="connsiteY1" fmla="*/ 3314 h 7536"/>
              <a:gd name="connsiteX2" fmla="*/ 5 w 10000"/>
              <a:gd name="connsiteY2" fmla="*/ 4307 h 7536"/>
              <a:gd name="connsiteX3" fmla="*/ 44 w 10000"/>
              <a:gd name="connsiteY3" fmla="*/ 5307 h 7536"/>
              <a:gd name="connsiteX4" fmla="*/ 44 w 10000"/>
              <a:gd name="connsiteY4" fmla="*/ 6443 h 7536"/>
              <a:gd name="connsiteX5" fmla="*/ 438 w 10000"/>
              <a:gd name="connsiteY5" fmla="*/ 6824 h 7536"/>
              <a:gd name="connsiteX6" fmla="*/ 1145 w 10000"/>
              <a:gd name="connsiteY6" fmla="*/ 6824 h 7536"/>
              <a:gd name="connsiteX7" fmla="*/ 2262 w 10000"/>
              <a:gd name="connsiteY7" fmla="*/ 5954 h 7536"/>
              <a:gd name="connsiteX8" fmla="*/ 3173 w 10000"/>
              <a:gd name="connsiteY8" fmla="*/ 4813 h 7536"/>
              <a:gd name="connsiteX9" fmla="*/ 3453 w 10000"/>
              <a:gd name="connsiteY9" fmla="*/ 3457 h 7536"/>
              <a:gd name="connsiteX10" fmla="*/ 3738 w 10000"/>
              <a:gd name="connsiteY10" fmla="*/ 1796 h 7536"/>
              <a:gd name="connsiteX11" fmla="*/ 4178 w 10000"/>
              <a:gd name="connsiteY11" fmla="*/ 543 h 7536"/>
              <a:gd name="connsiteX12" fmla="*/ 5015 w 10000"/>
              <a:gd name="connsiteY12" fmla="*/ 22 h 7536"/>
              <a:gd name="connsiteX13" fmla="*/ 5782 w 10000"/>
              <a:gd name="connsiteY13" fmla="*/ 123 h 7536"/>
              <a:gd name="connsiteX14" fmla="*/ 6450 w 10000"/>
              <a:gd name="connsiteY14" fmla="*/ 375 h 7536"/>
              <a:gd name="connsiteX15" fmla="*/ 6844 w 10000"/>
              <a:gd name="connsiteY15" fmla="*/ 1420 h 7536"/>
              <a:gd name="connsiteX16" fmla="*/ 6922 w 10000"/>
              <a:gd name="connsiteY16" fmla="*/ 2223 h 7536"/>
              <a:gd name="connsiteX17" fmla="*/ 7996 w 10000"/>
              <a:gd name="connsiteY17" fmla="*/ 3852 h 7536"/>
              <a:gd name="connsiteX18" fmla="*/ 9987 w 10000"/>
              <a:gd name="connsiteY18" fmla="*/ 5514 h 7536"/>
              <a:gd name="connsiteX19" fmla="*/ 9778 w 10000"/>
              <a:gd name="connsiteY19" fmla="*/ 7536 h 7536"/>
              <a:gd name="connsiteX20" fmla="*/ 8128 w 10000"/>
              <a:gd name="connsiteY20" fmla="*/ 5449 h 7536"/>
              <a:gd name="connsiteX21" fmla="*/ 5128 w 10000"/>
              <a:gd name="connsiteY21" fmla="*/ 3552 h 7536"/>
              <a:gd name="connsiteX0" fmla="*/ 44 w 10000"/>
              <a:gd name="connsiteY0" fmla="*/ 2509 h 10000"/>
              <a:gd name="connsiteX1" fmla="*/ 5 w 10000"/>
              <a:gd name="connsiteY1" fmla="*/ 4398 h 10000"/>
              <a:gd name="connsiteX2" fmla="*/ 5 w 10000"/>
              <a:gd name="connsiteY2" fmla="*/ 5715 h 10000"/>
              <a:gd name="connsiteX3" fmla="*/ 44 w 10000"/>
              <a:gd name="connsiteY3" fmla="*/ 7042 h 10000"/>
              <a:gd name="connsiteX4" fmla="*/ 44 w 10000"/>
              <a:gd name="connsiteY4" fmla="*/ 8550 h 10000"/>
              <a:gd name="connsiteX5" fmla="*/ 438 w 10000"/>
              <a:gd name="connsiteY5" fmla="*/ 9055 h 10000"/>
              <a:gd name="connsiteX6" fmla="*/ 1145 w 10000"/>
              <a:gd name="connsiteY6" fmla="*/ 9055 h 10000"/>
              <a:gd name="connsiteX7" fmla="*/ 2262 w 10000"/>
              <a:gd name="connsiteY7" fmla="*/ 7901 h 10000"/>
              <a:gd name="connsiteX8" fmla="*/ 3173 w 10000"/>
              <a:gd name="connsiteY8" fmla="*/ 6387 h 10000"/>
              <a:gd name="connsiteX9" fmla="*/ 3453 w 10000"/>
              <a:gd name="connsiteY9" fmla="*/ 4587 h 10000"/>
              <a:gd name="connsiteX10" fmla="*/ 3738 w 10000"/>
              <a:gd name="connsiteY10" fmla="*/ 2383 h 10000"/>
              <a:gd name="connsiteX11" fmla="*/ 4178 w 10000"/>
              <a:gd name="connsiteY11" fmla="*/ 721 h 10000"/>
              <a:gd name="connsiteX12" fmla="*/ 5015 w 10000"/>
              <a:gd name="connsiteY12" fmla="*/ 29 h 10000"/>
              <a:gd name="connsiteX13" fmla="*/ 5782 w 10000"/>
              <a:gd name="connsiteY13" fmla="*/ 163 h 10000"/>
              <a:gd name="connsiteX14" fmla="*/ 6450 w 10000"/>
              <a:gd name="connsiteY14" fmla="*/ 498 h 10000"/>
              <a:gd name="connsiteX15" fmla="*/ 6844 w 10000"/>
              <a:gd name="connsiteY15" fmla="*/ 1884 h 10000"/>
              <a:gd name="connsiteX16" fmla="*/ 6922 w 10000"/>
              <a:gd name="connsiteY16" fmla="*/ 2950 h 10000"/>
              <a:gd name="connsiteX17" fmla="*/ 7996 w 10000"/>
              <a:gd name="connsiteY17" fmla="*/ 5111 h 10000"/>
              <a:gd name="connsiteX18" fmla="*/ 9987 w 10000"/>
              <a:gd name="connsiteY18" fmla="*/ 7317 h 10000"/>
              <a:gd name="connsiteX19" fmla="*/ 9778 w 10000"/>
              <a:gd name="connsiteY19" fmla="*/ 10000 h 10000"/>
              <a:gd name="connsiteX20" fmla="*/ 8128 w 10000"/>
              <a:gd name="connsiteY20" fmla="*/ 7231 h 10000"/>
              <a:gd name="connsiteX21" fmla="*/ 4997 w 10000"/>
              <a:gd name="connsiteY21" fmla="*/ 1923 h 10000"/>
              <a:gd name="connsiteX0" fmla="*/ 44 w 10000"/>
              <a:gd name="connsiteY0" fmla="*/ 2509 h 10000"/>
              <a:gd name="connsiteX1" fmla="*/ 5 w 10000"/>
              <a:gd name="connsiteY1" fmla="*/ 4398 h 10000"/>
              <a:gd name="connsiteX2" fmla="*/ 5 w 10000"/>
              <a:gd name="connsiteY2" fmla="*/ 5715 h 10000"/>
              <a:gd name="connsiteX3" fmla="*/ 44 w 10000"/>
              <a:gd name="connsiteY3" fmla="*/ 7042 h 10000"/>
              <a:gd name="connsiteX4" fmla="*/ 44 w 10000"/>
              <a:gd name="connsiteY4" fmla="*/ 8550 h 10000"/>
              <a:gd name="connsiteX5" fmla="*/ 438 w 10000"/>
              <a:gd name="connsiteY5" fmla="*/ 9055 h 10000"/>
              <a:gd name="connsiteX6" fmla="*/ 1145 w 10000"/>
              <a:gd name="connsiteY6" fmla="*/ 9055 h 10000"/>
              <a:gd name="connsiteX7" fmla="*/ 2262 w 10000"/>
              <a:gd name="connsiteY7" fmla="*/ 7901 h 10000"/>
              <a:gd name="connsiteX8" fmla="*/ 3173 w 10000"/>
              <a:gd name="connsiteY8" fmla="*/ 6387 h 10000"/>
              <a:gd name="connsiteX9" fmla="*/ 3453 w 10000"/>
              <a:gd name="connsiteY9" fmla="*/ 4587 h 10000"/>
              <a:gd name="connsiteX10" fmla="*/ 3738 w 10000"/>
              <a:gd name="connsiteY10" fmla="*/ 2383 h 10000"/>
              <a:gd name="connsiteX11" fmla="*/ 4178 w 10000"/>
              <a:gd name="connsiteY11" fmla="*/ 721 h 10000"/>
              <a:gd name="connsiteX12" fmla="*/ 5015 w 10000"/>
              <a:gd name="connsiteY12" fmla="*/ 29 h 10000"/>
              <a:gd name="connsiteX13" fmla="*/ 5782 w 10000"/>
              <a:gd name="connsiteY13" fmla="*/ 163 h 10000"/>
              <a:gd name="connsiteX14" fmla="*/ 6450 w 10000"/>
              <a:gd name="connsiteY14" fmla="*/ 498 h 10000"/>
              <a:gd name="connsiteX15" fmla="*/ 6844 w 10000"/>
              <a:gd name="connsiteY15" fmla="*/ 1884 h 10000"/>
              <a:gd name="connsiteX16" fmla="*/ 6922 w 10000"/>
              <a:gd name="connsiteY16" fmla="*/ 2950 h 10000"/>
              <a:gd name="connsiteX17" fmla="*/ 7996 w 10000"/>
              <a:gd name="connsiteY17" fmla="*/ 5111 h 10000"/>
              <a:gd name="connsiteX18" fmla="*/ 9987 w 10000"/>
              <a:gd name="connsiteY18" fmla="*/ 7317 h 10000"/>
              <a:gd name="connsiteX19" fmla="*/ 9778 w 10000"/>
              <a:gd name="connsiteY19" fmla="*/ 10000 h 10000"/>
              <a:gd name="connsiteX20" fmla="*/ 8128 w 10000"/>
              <a:gd name="connsiteY20" fmla="*/ 7231 h 10000"/>
              <a:gd name="connsiteX21" fmla="*/ 5370 w 10000"/>
              <a:gd name="connsiteY21" fmla="*/ 5741 h 10000"/>
              <a:gd name="connsiteX22" fmla="*/ 4997 w 10000"/>
              <a:gd name="connsiteY22" fmla="*/ 1923 h 10000"/>
              <a:gd name="connsiteX0" fmla="*/ 44 w 10000"/>
              <a:gd name="connsiteY0" fmla="*/ 2509 h 10000"/>
              <a:gd name="connsiteX1" fmla="*/ 5 w 10000"/>
              <a:gd name="connsiteY1" fmla="*/ 4398 h 10000"/>
              <a:gd name="connsiteX2" fmla="*/ 5 w 10000"/>
              <a:gd name="connsiteY2" fmla="*/ 5715 h 10000"/>
              <a:gd name="connsiteX3" fmla="*/ 44 w 10000"/>
              <a:gd name="connsiteY3" fmla="*/ 7042 h 10000"/>
              <a:gd name="connsiteX4" fmla="*/ 44 w 10000"/>
              <a:gd name="connsiteY4" fmla="*/ 8550 h 10000"/>
              <a:gd name="connsiteX5" fmla="*/ 438 w 10000"/>
              <a:gd name="connsiteY5" fmla="*/ 9055 h 10000"/>
              <a:gd name="connsiteX6" fmla="*/ 1145 w 10000"/>
              <a:gd name="connsiteY6" fmla="*/ 9055 h 10000"/>
              <a:gd name="connsiteX7" fmla="*/ 2262 w 10000"/>
              <a:gd name="connsiteY7" fmla="*/ 7901 h 10000"/>
              <a:gd name="connsiteX8" fmla="*/ 3173 w 10000"/>
              <a:gd name="connsiteY8" fmla="*/ 6387 h 10000"/>
              <a:gd name="connsiteX9" fmla="*/ 3453 w 10000"/>
              <a:gd name="connsiteY9" fmla="*/ 4587 h 10000"/>
              <a:gd name="connsiteX10" fmla="*/ 3738 w 10000"/>
              <a:gd name="connsiteY10" fmla="*/ 2383 h 10000"/>
              <a:gd name="connsiteX11" fmla="*/ 4178 w 10000"/>
              <a:gd name="connsiteY11" fmla="*/ 721 h 10000"/>
              <a:gd name="connsiteX12" fmla="*/ 5015 w 10000"/>
              <a:gd name="connsiteY12" fmla="*/ 29 h 10000"/>
              <a:gd name="connsiteX13" fmla="*/ 5782 w 10000"/>
              <a:gd name="connsiteY13" fmla="*/ 163 h 10000"/>
              <a:gd name="connsiteX14" fmla="*/ 6450 w 10000"/>
              <a:gd name="connsiteY14" fmla="*/ 498 h 10000"/>
              <a:gd name="connsiteX15" fmla="*/ 6844 w 10000"/>
              <a:gd name="connsiteY15" fmla="*/ 1884 h 10000"/>
              <a:gd name="connsiteX16" fmla="*/ 6922 w 10000"/>
              <a:gd name="connsiteY16" fmla="*/ 2950 h 10000"/>
              <a:gd name="connsiteX17" fmla="*/ 7996 w 10000"/>
              <a:gd name="connsiteY17" fmla="*/ 5111 h 10000"/>
              <a:gd name="connsiteX18" fmla="*/ 9987 w 10000"/>
              <a:gd name="connsiteY18" fmla="*/ 7317 h 10000"/>
              <a:gd name="connsiteX19" fmla="*/ 9778 w 10000"/>
              <a:gd name="connsiteY19" fmla="*/ 10000 h 10000"/>
              <a:gd name="connsiteX20" fmla="*/ 8128 w 10000"/>
              <a:gd name="connsiteY20" fmla="*/ 7231 h 10000"/>
              <a:gd name="connsiteX21" fmla="*/ 5370 w 10000"/>
              <a:gd name="connsiteY21" fmla="*/ 5741 h 10000"/>
              <a:gd name="connsiteX22" fmla="*/ 4997 w 10000"/>
              <a:gd name="connsiteY22" fmla="*/ 1923 h 10000"/>
              <a:gd name="connsiteX23" fmla="*/ 4977 w 10000"/>
              <a:gd name="connsiteY23" fmla="*/ 1923 h 10000"/>
              <a:gd name="connsiteX0" fmla="*/ 44 w 10000"/>
              <a:gd name="connsiteY0" fmla="*/ 2509 h 10000"/>
              <a:gd name="connsiteX1" fmla="*/ 5 w 10000"/>
              <a:gd name="connsiteY1" fmla="*/ 4398 h 10000"/>
              <a:gd name="connsiteX2" fmla="*/ 5 w 10000"/>
              <a:gd name="connsiteY2" fmla="*/ 5715 h 10000"/>
              <a:gd name="connsiteX3" fmla="*/ 44 w 10000"/>
              <a:gd name="connsiteY3" fmla="*/ 7042 h 10000"/>
              <a:gd name="connsiteX4" fmla="*/ 44 w 10000"/>
              <a:gd name="connsiteY4" fmla="*/ 8550 h 10000"/>
              <a:gd name="connsiteX5" fmla="*/ 438 w 10000"/>
              <a:gd name="connsiteY5" fmla="*/ 9055 h 10000"/>
              <a:gd name="connsiteX6" fmla="*/ 1145 w 10000"/>
              <a:gd name="connsiteY6" fmla="*/ 9055 h 10000"/>
              <a:gd name="connsiteX7" fmla="*/ 2262 w 10000"/>
              <a:gd name="connsiteY7" fmla="*/ 7901 h 10000"/>
              <a:gd name="connsiteX8" fmla="*/ 3173 w 10000"/>
              <a:gd name="connsiteY8" fmla="*/ 6387 h 10000"/>
              <a:gd name="connsiteX9" fmla="*/ 3453 w 10000"/>
              <a:gd name="connsiteY9" fmla="*/ 4587 h 10000"/>
              <a:gd name="connsiteX10" fmla="*/ 3738 w 10000"/>
              <a:gd name="connsiteY10" fmla="*/ 2383 h 10000"/>
              <a:gd name="connsiteX11" fmla="*/ 4178 w 10000"/>
              <a:gd name="connsiteY11" fmla="*/ 721 h 10000"/>
              <a:gd name="connsiteX12" fmla="*/ 5015 w 10000"/>
              <a:gd name="connsiteY12" fmla="*/ 29 h 10000"/>
              <a:gd name="connsiteX13" fmla="*/ 5782 w 10000"/>
              <a:gd name="connsiteY13" fmla="*/ 163 h 10000"/>
              <a:gd name="connsiteX14" fmla="*/ 6450 w 10000"/>
              <a:gd name="connsiteY14" fmla="*/ 498 h 10000"/>
              <a:gd name="connsiteX15" fmla="*/ 6844 w 10000"/>
              <a:gd name="connsiteY15" fmla="*/ 1884 h 10000"/>
              <a:gd name="connsiteX16" fmla="*/ 6922 w 10000"/>
              <a:gd name="connsiteY16" fmla="*/ 2950 h 10000"/>
              <a:gd name="connsiteX17" fmla="*/ 7996 w 10000"/>
              <a:gd name="connsiteY17" fmla="*/ 5111 h 10000"/>
              <a:gd name="connsiteX18" fmla="*/ 9987 w 10000"/>
              <a:gd name="connsiteY18" fmla="*/ 7317 h 10000"/>
              <a:gd name="connsiteX19" fmla="*/ 9778 w 10000"/>
              <a:gd name="connsiteY19" fmla="*/ 10000 h 10000"/>
              <a:gd name="connsiteX20" fmla="*/ 8128 w 10000"/>
              <a:gd name="connsiteY20" fmla="*/ 7231 h 10000"/>
              <a:gd name="connsiteX21" fmla="*/ 5370 w 10000"/>
              <a:gd name="connsiteY21" fmla="*/ 5741 h 10000"/>
              <a:gd name="connsiteX22" fmla="*/ 4997 w 10000"/>
              <a:gd name="connsiteY22" fmla="*/ 1923 h 10000"/>
              <a:gd name="connsiteX23" fmla="*/ 6313 w 10000"/>
              <a:gd name="connsiteY23" fmla="*/ 287 h 10000"/>
              <a:gd name="connsiteX0" fmla="*/ 44 w 10000"/>
              <a:gd name="connsiteY0" fmla="*/ 2509 h 10000"/>
              <a:gd name="connsiteX1" fmla="*/ 5 w 10000"/>
              <a:gd name="connsiteY1" fmla="*/ 4398 h 10000"/>
              <a:gd name="connsiteX2" fmla="*/ 5 w 10000"/>
              <a:gd name="connsiteY2" fmla="*/ 5715 h 10000"/>
              <a:gd name="connsiteX3" fmla="*/ 44 w 10000"/>
              <a:gd name="connsiteY3" fmla="*/ 7042 h 10000"/>
              <a:gd name="connsiteX4" fmla="*/ 44 w 10000"/>
              <a:gd name="connsiteY4" fmla="*/ 8550 h 10000"/>
              <a:gd name="connsiteX5" fmla="*/ 438 w 10000"/>
              <a:gd name="connsiteY5" fmla="*/ 9055 h 10000"/>
              <a:gd name="connsiteX6" fmla="*/ 1145 w 10000"/>
              <a:gd name="connsiteY6" fmla="*/ 9055 h 10000"/>
              <a:gd name="connsiteX7" fmla="*/ 2262 w 10000"/>
              <a:gd name="connsiteY7" fmla="*/ 7901 h 10000"/>
              <a:gd name="connsiteX8" fmla="*/ 3173 w 10000"/>
              <a:gd name="connsiteY8" fmla="*/ 6387 h 10000"/>
              <a:gd name="connsiteX9" fmla="*/ 3453 w 10000"/>
              <a:gd name="connsiteY9" fmla="*/ 4587 h 10000"/>
              <a:gd name="connsiteX10" fmla="*/ 3738 w 10000"/>
              <a:gd name="connsiteY10" fmla="*/ 2383 h 10000"/>
              <a:gd name="connsiteX11" fmla="*/ 4178 w 10000"/>
              <a:gd name="connsiteY11" fmla="*/ 721 h 10000"/>
              <a:gd name="connsiteX12" fmla="*/ 5015 w 10000"/>
              <a:gd name="connsiteY12" fmla="*/ 29 h 10000"/>
              <a:gd name="connsiteX13" fmla="*/ 5782 w 10000"/>
              <a:gd name="connsiteY13" fmla="*/ 163 h 10000"/>
              <a:gd name="connsiteX14" fmla="*/ 6450 w 10000"/>
              <a:gd name="connsiteY14" fmla="*/ 498 h 10000"/>
              <a:gd name="connsiteX15" fmla="*/ 6844 w 10000"/>
              <a:gd name="connsiteY15" fmla="*/ 1884 h 10000"/>
              <a:gd name="connsiteX16" fmla="*/ 6922 w 10000"/>
              <a:gd name="connsiteY16" fmla="*/ 2950 h 10000"/>
              <a:gd name="connsiteX17" fmla="*/ 7996 w 10000"/>
              <a:gd name="connsiteY17" fmla="*/ 5111 h 10000"/>
              <a:gd name="connsiteX18" fmla="*/ 9987 w 10000"/>
              <a:gd name="connsiteY18" fmla="*/ 7317 h 10000"/>
              <a:gd name="connsiteX19" fmla="*/ 9778 w 10000"/>
              <a:gd name="connsiteY19" fmla="*/ 10000 h 10000"/>
              <a:gd name="connsiteX20" fmla="*/ 8128 w 10000"/>
              <a:gd name="connsiteY20" fmla="*/ 7231 h 10000"/>
              <a:gd name="connsiteX21" fmla="*/ 5370 w 10000"/>
              <a:gd name="connsiteY21" fmla="*/ 5741 h 10000"/>
              <a:gd name="connsiteX22" fmla="*/ 4997 w 10000"/>
              <a:gd name="connsiteY22" fmla="*/ 1923 h 10000"/>
              <a:gd name="connsiteX23" fmla="*/ 6667 w 10000"/>
              <a:gd name="connsiteY23" fmla="*/ 3391 h 10000"/>
              <a:gd name="connsiteX0" fmla="*/ 44 w 10000"/>
              <a:gd name="connsiteY0" fmla="*/ 2509 h 12892"/>
              <a:gd name="connsiteX1" fmla="*/ 5 w 10000"/>
              <a:gd name="connsiteY1" fmla="*/ 4398 h 12892"/>
              <a:gd name="connsiteX2" fmla="*/ 5 w 10000"/>
              <a:gd name="connsiteY2" fmla="*/ 5715 h 12892"/>
              <a:gd name="connsiteX3" fmla="*/ 44 w 10000"/>
              <a:gd name="connsiteY3" fmla="*/ 7042 h 12892"/>
              <a:gd name="connsiteX4" fmla="*/ 44 w 10000"/>
              <a:gd name="connsiteY4" fmla="*/ 8550 h 12892"/>
              <a:gd name="connsiteX5" fmla="*/ 438 w 10000"/>
              <a:gd name="connsiteY5" fmla="*/ 9055 h 12892"/>
              <a:gd name="connsiteX6" fmla="*/ 1145 w 10000"/>
              <a:gd name="connsiteY6" fmla="*/ 9055 h 12892"/>
              <a:gd name="connsiteX7" fmla="*/ 2262 w 10000"/>
              <a:gd name="connsiteY7" fmla="*/ 7901 h 12892"/>
              <a:gd name="connsiteX8" fmla="*/ 3173 w 10000"/>
              <a:gd name="connsiteY8" fmla="*/ 6387 h 12892"/>
              <a:gd name="connsiteX9" fmla="*/ 3453 w 10000"/>
              <a:gd name="connsiteY9" fmla="*/ 4587 h 12892"/>
              <a:gd name="connsiteX10" fmla="*/ 3738 w 10000"/>
              <a:gd name="connsiteY10" fmla="*/ 2383 h 12892"/>
              <a:gd name="connsiteX11" fmla="*/ 4178 w 10000"/>
              <a:gd name="connsiteY11" fmla="*/ 721 h 12892"/>
              <a:gd name="connsiteX12" fmla="*/ 5015 w 10000"/>
              <a:gd name="connsiteY12" fmla="*/ 29 h 12892"/>
              <a:gd name="connsiteX13" fmla="*/ 5782 w 10000"/>
              <a:gd name="connsiteY13" fmla="*/ 163 h 12892"/>
              <a:gd name="connsiteX14" fmla="*/ 6450 w 10000"/>
              <a:gd name="connsiteY14" fmla="*/ 498 h 12892"/>
              <a:gd name="connsiteX15" fmla="*/ 6844 w 10000"/>
              <a:gd name="connsiteY15" fmla="*/ 1884 h 12892"/>
              <a:gd name="connsiteX16" fmla="*/ 6922 w 10000"/>
              <a:gd name="connsiteY16" fmla="*/ 2950 h 12892"/>
              <a:gd name="connsiteX17" fmla="*/ 7996 w 10000"/>
              <a:gd name="connsiteY17" fmla="*/ 5111 h 12892"/>
              <a:gd name="connsiteX18" fmla="*/ 9987 w 10000"/>
              <a:gd name="connsiteY18" fmla="*/ 7317 h 12892"/>
              <a:gd name="connsiteX19" fmla="*/ 9778 w 10000"/>
              <a:gd name="connsiteY19" fmla="*/ 10000 h 12892"/>
              <a:gd name="connsiteX20" fmla="*/ 8128 w 10000"/>
              <a:gd name="connsiteY20" fmla="*/ 7231 h 12892"/>
              <a:gd name="connsiteX21" fmla="*/ 5370 w 10000"/>
              <a:gd name="connsiteY21" fmla="*/ 5741 h 12892"/>
              <a:gd name="connsiteX22" fmla="*/ 4997 w 10000"/>
              <a:gd name="connsiteY22" fmla="*/ 1923 h 12892"/>
              <a:gd name="connsiteX23" fmla="*/ 7191 w 10000"/>
              <a:gd name="connsiteY23" fmla="*/ 12892 h 12892"/>
              <a:gd name="connsiteX0" fmla="*/ 44 w 10000"/>
              <a:gd name="connsiteY0" fmla="*/ 2509 h 12892"/>
              <a:gd name="connsiteX1" fmla="*/ 5 w 10000"/>
              <a:gd name="connsiteY1" fmla="*/ 4398 h 12892"/>
              <a:gd name="connsiteX2" fmla="*/ 5 w 10000"/>
              <a:gd name="connsiteY2" fmla="*/ 5715 h 12892"/>
              <a:gd name="connsiteX3" fmla="*/ 44 w 10000"/>
              <a:gd name="connsiteY3" fmla="*/ 7042 h 12892"/>
              <a:gd name="connsiteX4" fmla="*/ 44 w 10000"/>
              <a:gd name="connsiteY4" fmla="*/ 8550 h 12892"/>
              <a:gd name="connsiteX5" fmla="*/ 438 w 10000"/>
              <a:gd name="connsiteY5" fmla="*/ 9055 h 12892"/>
              <a:gd name="connsiteX6" fmla="*/ 1145 w 10000"/>
              <a:gd name="connsiteY6" fmla="*/ 9055 h 12892"/>
              <a:gd name="connsiteX7" fmla="*/ 2262 w 10000"/>
              <a:gd name="connsiteY7" fmla="*/ 7901 h 12892"/>
              <a:gd name="connsiteX8" fmla="*/ 3173 w 10000"/>
              <a:gd name="connsiteY8" fmla="*/ 6387 h 12892"/>
              <a:gd name="connsiteX9" fmla="*/ 3453 w 10000"/>
              <a:gd name="connsiteY9" fmla="*/ 4587 h 12892"/>
              <a:gd name="connsiteX10" fmla="*/ 3738 w 10000"/>
              <a:gd name="connsiteY10" fmla="*/ 2383 h 12892"/>
              <a:gd name="connsiteX11" fmla="*/ 4178 w 10000"/>
              <a:gd name="connsiteY11" fmla="*/ 721 h 12892"/>
              <a:gd name="connsiteX12" fmla="*/ 5015 w 10000"/>
              <a:gd name="connsiteY12" fmla="*/ 29 h 12892"/>
              <a:gd name="connsiteX13" fmla="*/ 5782 w 10000"/>
              <a:gd name="connsiteY13" fmla="*/ 163 h 12892"/>
              <a:gd name="connsiteX14" fmla="*/ 6450 w 10000"/>
              <a:gd name="connsiteY14" fmla="*/ 498 h 12892"/>
              <a:gd name="connsiteX15" fmla="*/ 6844 w 10000"/>
              <a:gd name="connsiteY15" fmla="*/ 1884 h 12892"/>
              <a:gd name="connsiteX16" fmla="*/ 6922 w 10000"/>
              <a:gd name="connsiteY16" fmla="*/ 2950 h 12892"/>
              <a:gd name="connsiteX17" fmla="*/ 7996 w 10000"/>
              <a:gd name="connsiteY17" fmla="*/ 5111 h 12892"/>
              <a:gd name="connsiteX18" fmla="*/ 9987 w 10000"/>
              <a:gd name="connsiteY18" fmla="*/ 7317 h 12892"/>
              <a:gd name="connsiteX19" fmla="*/ 9778 w 10000"/>
              <a:gd name="connsiteY19" fmla="*/ 10000 h 12892"/>
              <a:gd name="connsiteX20" fmla="*/ 8128 w 10000"/>
              <a:gd name="connsiteY20" fmla="*/ 7231 h 12892"/>
              <a:gd name="connsiteX21" fmla="*/ 5370 w 10000"/>
              <a:gd name="connsiteY21" fmla="*/ 5741 h 12892"/>
              <a:gd name="connsiteX22" fmla="*/ 4997 w 10000"/>
              <a:gd name="connsiteY22" fmla="*/ 1923 h 12892"/>
              <a:gd name="connsiteX23" fmla="*/ 6995 w 10000"/>
              <a:gd name="connsiteY23" fmla="*/ 3958 h 12892"/>
              <a:gd name="connsiteX24" fmla="*/ 7191 w 10000"/>
              <a:gd name="connsiteY24" fmla="*/ 12892 h 12892"/>
              <a:gd name="connsiteX0" fmla="*/ 44 w 10000"/>
              <a:gd name="connsiteY0" fmla="*/ 2509 h 12892"/>
              <a:gd name="connsiteX1" fmla="*/ 5 w 10000"/>
              <a:gd name="connsiteY1" fmla="*/ 4398 h 12892"/>
              <a:gd name="connsiteX2" fmla="*/ 5 w 10000"/>
              <a:gd name="connsiteY2" fmla="*/ 5715 h 12892"/>
              <a:gd name="connsiteX3" fmla="*/ 44 w 10000"/>
              <a:gd name="connsiteY3" fmla="*/ 7042 h 12892"/>
              <a:gd name="connsiteX4" fmla="*/ 44 w 10000"/>
              <a:gd name="connsiteY4" fmla="*/ 8550 h 12892"/>
              <a:gd name="connsiteX5" fmla="*/ 438 w 10000"/>
              <a:gd name="connsiteY5" fmla="*/ 9055 h 12892"/>
              <a:gd name="connsiteX6" fmla="*/ 1145 w 10000"/>
              <a:gd name="connsiteY6" fmla="*/ 9055 h 12892"/>
              <a:gd name="connsiteX7" fmla="*/ 2262 w 10000"/>
              <a:gd name="connsiteY7" fmla="*/ 7901 h 12892"/>
              <a:gd name="connsiteX8" fmla="*/ 3173 w 10000"/>
              <a:gd name="connsiteY8" fmla="*/ 6387 h 12892"/>
              <a:gd name="connsiteX9" fmla="*/ 3453 w 10000"/>
              <a:gd name="connsiteY9" fmla="*/ 4587 h 12892"/>
              <a:gd name="connsiteX10" fmla="*/ 3738 w 10000"/>
              <a:gd name="connsiteY10" fmla="*/ 2383 h 12892"/>
              <a:gd name="connsiteX11" fmla="*/ 4178 w 10000"/>
              <a:gd name="connsiteY11" fmla="*/ 721 h 12892"/>
              <a:gd name="connsiteX12" fmla="*/ 5015 w 10000"/>
              <a:gd name="connsiteY12" fmla="*/ 29 h 12892"/>
              <a:gd name="connsiteX13" fmla="*/ 5782 w 10000"/>
              <a:gd name="connsiteY13" fmla="*/ 163 h 12892"/>
              <a:gd name="connsiteX14" fmla="*/ 6450 w 10000"/>
              <a:gd name="connsiteY14" fmla="*/ 498 h 12892"/>
              <a:gd name="connsiteX15" fmla="*/ 6844 w 10000"/>
              <a:gd name="connsiteY15" fmla="*/ 1884 h 12892"/>
              <a:gd name="connsiteX16" fmla="*/ 6922 w 10000"/>
              <a:gd name="connsiteY16" fmla="*/ 2950 h 12892"/>
              <a:gd name="connsiteX17" fmla="*/ 7996 w 10000"/>
              <a:gd name="connsiteY17" fmla="*/ 5111 h 12892"/>
              <a:gd name="connsiteX18" fmla="*/ 9987 w 10000"/>
              <a:gd name="connsiteY18" fmla="*/ 7317 h 12892"/>
              <a:gd name="connsiteX19" fmla="*/ 9778 w 10000"/>
              <a:gd name="connsiteY19" fmla="*/ 10000 h 12892"/>
              <a:gd name="connsiteX20" fmla="*/ 8128 w 10000"/>
              <a:gd name="connsiteY20" fmla="*/ 7231 h 12892"/>
              <a:gd name="connsiteX21" fmla="*/ 5370 w 10000"/>
              <a:gd name="connsiteY21" fmla="*/ 5741 h 12892"/>
              <a:gd name="connsiteX22" fmla="*/ 4997 w 10000"/>
              <a:gd name="connsiteY22" fmla="*/ 1923 h 12892"/>
              <a:gd name="connsiteX23" fmla="*/ 5934 w 10000"/>
              <a:gd name="connsiteY23" fmla="*/ 959 h 12892"/>
              <a:gd name="connsiteX24" fmla="*/ 6995 w 10000"/>
              <a:gd name="connsiteY24" fmla="*/ 3958 h 12892"/>
              <a:gd name="connsiteX25" fmla="*/ 7191 w 10000"/>
              <a:gd name="connsiteY25" fmla="*/ 12892 h 12892"/>
              <a:gd name="connsiteX0" fmla="*/ 44 w 10000"/>
              <a:gd name="connsiteY0" fmla="*/ 2509 h 21617"/>
              <a:gd name="connsiteX1" fmla="*/ 5 w 10000"/>
              <a:gd name="connsiteY1" fmla="*/ 4398 h 21617"/>
              <a:gd name="connsiteX2" fmla="*/ 5 w 10000"/>
              <a:gd name="connsiteY2" fmla="*/ 5715 h 21617"/>
              <a:gd name="connsiteX3" fmla="*/ 44 w 10000"/>
              <a:gd name="connsiteY3" fmla="*/ 7042 h 21617"/>
              <a:gd name="connsiteX4" fmla="*/ 44 w 10000"/>
              <a:gd name="connsiteY4" fmla="*/ 8550 h 21617"/>
              <a:gd name="connsiteX5" fmla="*/ 438 w 10000"/>
              <a:gd name="connsiteY5" fmla="*/ 9055 h 21617"/>
              <a:gd name="connsiteX6" fmla="*/ 1145 w 10000"/>
              <a:gd name="connsiteY6" fmla="*/ 9055 h 21617"/>
              <a:gd name="connsiteX7" fmla="*/ 2262 w 10000"/>
              <a:gd name="connsiteY7" fmla="*/ 7901 h 21617"/>
              <a:gd name="connsiteX8" fmla="*/ 3173 w 10000"/>
              <a:gd name="connsiteY8" fmla="*/ 6387 h 21617"/>
              <a:gd name="connsiteX9" fmla="*/ 3453 w 10000"/>
              <a:gd name="connsiteY9" fmla="*/ 4587 h 21617"/>
              <a:gd name="connsiteX10" fmla="*/ 3738 w 10000"/>
              <a:gd name="connsiteY10" fmla="*/ 2383 h 21617"/>
              <a:gd name="connsiteX11" fmla="*/ 4178 w 10000"/>
              <a:gd name="connsiteY11" fmla="*/ 721 h 21617"/>
              <a:gd name="connsiteX12" fmla="*/ 5015 w 10000"/>
              <a:gd name="connsiteY12" fmla="*/ 29 h 21617"/>
              <a:gd name="connsiteX13" fmla="*/ 5782 w 10000"/>
              <a:gd name="connsiteY13" fmla="*/ 163 h 21617"/>
              <a:gd name="connsiteX14" fmla="*/ 6450 w 10000"/>
              <a:gd name="connsiteY14" fmla="*/ 498 h 21617"/>
              <a:gd name="connsiteX15" fmla="*/ 6844 w 10000"/>
              <a:gd name="connsiteY15" fmla="*/ 1884 h 21617"/>
              <a:gd name="connsiteX16" fmla="*/ 6922 w 10000"/>
              <a:gd name="connsiteY16" fmla="*/ 2950 h 21617"/>
              <a:gd name="connsiteX17" fmla="*/ 7996 w 10000"/>
              <a:gd name="connsiteY17" fmla="*/ 5111 h 21617"/>
              <a:gd name="connsiteX18" fmla="*/ 9987 w 10000"/>
              <a:gd name="connsiteY18" fmla="*/ 7317 h 21617"/>
              <a:gd name="connsiteX19" fmla="*/ 9778 w 10000"/>
              <a:gd name="connsiteY19" fmla="*/ 10000 h 21617"/>
              <a:gd name="connsiteX20" fmla="*/ 8128 w 10000"/>
              <a:gd name="connsiteY20" fmla="*/ 7231 h 21617"/>
              <a:gd name="connsiteX21" fmla="*/ 5370 w 10000"/>
              <a:gd name="connsiteY21" fmla="*/ 5741 h 21617"/>
              <a:gd name="connsiteX22" fmla="*/ 4997 w 10000"/>
              <a:gd name="connsiteY22" fmla="*/ 1923 h 21617"/>
              <a:gd name="connsiteX23" fmla="*/ 5934 w 10000"/>
              <a:gd name="connsiteY23" fmla="*/ 959 h 21617"/>
              <a:gd name="connsiteX24" fmla="*/ 6995 w 10000"/>
              <a:gd name="connsiteY24" fmla="*/ 3958 h 21617"/>
              <a:gd name="connsiteX25" fmla="*/ 5986 w 10000"/>
              <a:gd name="connsiteY25" fmla="*/ 21617 h 21617"/>
              <a:gd name="connsiteX0" fmla="*/ 44 w 10000"/>
              <a:gd name="connsiteY0" fmla="*/ 2509 h 21617"/>
              <a:gd name="connsiteX1" fmla="*/ 5 w 10000"/>
              <a:gd name="connsiteY1" fmla="*/ 4398 h 21617"/>
              <a:gd name="connsiteX2" fmla="*/ 5 w 10000"/>
              <a:gd name="connsiteY2" fmla="*/ 5715 h 21617"/>
              <a:gd name="connsiteX3" fmla="*/ 44 w 10000"/>
              <a:gd name="connsiteY3" fmla="*/ 7042 h 21617"/>
              <a:gd name="connsiteX4" fmla="*/ 44 w 10000"/>
              <a:gd name="connsiteY4" fmla="*/ 8550 h 21617"/>
              <a:gd name="connsiteX5" fmla="*/ 438 w 10000"/>
              <a:gd name="connsiteY5" fmla="*/ 9055 h 21617"/>
              <a:gd name="connsiteX6" fmla="*/ 1145 w 10000"/>
              <a:gd name="connsiteY6" fmla="*/ 9055 h 21617"/>
              <a:gd name="connsiteX7" fmla="*/ 2262 w 10000"/>
              <a:gd name="connsiteY7" fmla="*/ 7901 h 21617"/>
              <a:gd name="connsiteX8" fmla="*/ 3173 w 10000"/>
              <a:gd name="connsiteY8" fmla="*/ 6387 h 21617"/>
              <a:gd name="connsiteX9" fmla="*/ 3453 w 10000"/>
              <a:gd name="connsiteY9" fmla="*/ 4587 h 21617"/>
              <a:gd name="connsiteX10" fmla="*/ 3738 w 10000"/>
              <a:gd name="connsiteY10" fmla="*/ 2383 h 21617"/>
              <a:gd name="connsiteX11" fmla="*/ 4178 w 10000"/>
              <a:gd name="connsiteY11" fmla="*/ 721 h 21617"/>
              <a:gd name="connsiteX12" fmla="*/ 5015 w 10000"/>
              <a:gd name="connsiteY12" fmla="*/ 29 h 21617"/>
              <a:gd name="connsiteX13" fmla="*/ 5782 w 10000"/>
              <a:gd name="connsiteY13" fmla="*/ 163 h 21617"/>
              <a:gd name="connsiteX14" fmla="*/ 6450 w 10000"/>
              <a:gd name="connsiteY14" fmla="*/ 498 h 21617"/>
              <a:gd name="connsiteX15" fmla="*/ 6844 w 10000"/>
              <a:gd name="connsiteY15" fmla="*/ 1884 h 21617"/>
              <a:gd name="connsiteX16" fmla="*/ 6922 w 10000"/>
              <a:gd name="connsiteY16" fmla="*/ 2950 h 21617"/>
              <a:gd name="connsiteX17" fmla="*/ 7996 w 10000"/>
              <a:gd name="connsiteY17" fmla="*/ 5111 h 21617"/>
              <a:gd name="connsiteX18" fmla="*/ 9987 w 10000"/>
              <a:gd name="connsiteY18" fmla="*/ 7317 h 21617"/>
              <a:gd name="connsiteX19" fmla="*/ 9778 w 10000"/>
              <a:gd name="connsiteY19" fmla="*/ 10000 h 21617"/>
              <a:gd name="connsiteX20" fmla="*/ 8128 w 10000"/>
              <a:gd name="connsiteY20" fmla="*/ 7231 h 21617"/>
              <a:gd name="connsiteX21" fmla="*/ 5370 w 10000"/>
              <a:gd name="connsiteY21" fmla="*/ 5741 h 21617"/>
              <a:gd name="connsiteX22" fmla="*/ 4997 w 10000"/>
              <a:gd name="connsiteY22" fmla="*/ 1923 h 21617"/>
              <a:gd name="connsiteX23" fmla="*/ 5934 w 10000"/>
              <a:gd name="connsiteY23" fmla="*/ 959 h 21617"/>
              <a:gd name="connsiteX24" fmla="*/ 6995 w 10000"/>
              <a:gd name="connsiteY24" fmla="*/ 3958 h 21617"/>
              <a:gd name="connsiteX25" fmla="*/ 6903 w 10000"/>
              <a:gd name="connsiteY25" fmla="*/ 18933 h 21617"/>
              <a:gd name="connsiteX26" fmla="*/ 5986 w 10000"/>
              <a:gd name="connsiteY26" fmla="*/ 21617 h 21617"/>
              <a:gd name="connsiteX0" fmla="*/ 44 w 10000"/>
              <a:gd name="connsiteY0" fmla="*/ 2509 h 19779"/>
              <a:gd name="connsiteX1" fmla="*/ 5 w 10000"/>
              <a:gd name="connsiteY1" fmla="*/ 4398 h 19779"/>
              <a:gd name="connsiteX2" fmla="*/ 5 w 10000"/>
              <a:gd name="connsiteY2" fmla="*/ 5715 h 19779"/>
              <a:gd name="connsiteX3" fmla="*/ 44 w 10000"/>
              <a:gd name="connsiteY3" fmla="*/ 7042 h 19779"/>
              <a:gd name="connsiteX4" fmla="*/ 44 w 10000"/>
              <a:gd name="connsiteY4" fmla="*/ 8550 h 19779"/>
              <a:gd name="connsiteX5" fmla="*/ 438 w 10000"/>
              <a:gd name="connsiteY5" fmla="*/ 9055 h 19779"/>
              <a:gd name="connsiteX6" fmla="*/ 1145 w 10000"/>
              <a:gd name="connsiteY6" fmla="*/ 9055 h 19779"/>
              <a:gd name="connsiteX7" fmla="*/ 2262 w 10000"/>
              <a:gd name="connsiteY7" fmla="*/ 7901 h 19779"/>
              <a:gd name="connsiteX8" fmla="*/ 3173 w 10000"/>
              <a:gd name="connsiteY8" fmla="*/ 6387 h 19779"/>
              <a:gd name="connsiteX9" fmla="*/ 3453 w 10000"/>
              <a:gd name="connsiteY9" fmla="*/ 4587 h 19779"/>
              <a:gd name="connsiteX10" fmla="*/ 3738 w 10000"/>
              <a:gd name="connsiteY10" fmla="*/ 2383 h 19779"/>
              <a:gd name="connsiteX11" fmla="*/ 4178 w 10000"/>
              <a:gd name="connsiteY11" fmla="*/ 721 h 19779"/>
              <a:gd name="connsiteX12" fmla="*/ 5015 w 10000"/>
              <a:gd name="connsiteY12" fmla="*/ 29 h 19779"/>
              <a:gd name="connsiteX13" fmla="*/ 5782 w 10000"/>
              <a:gd name="connsiteY13" fmla="*/ 163 h 19779"/>
              <a:gd name="connsiteX14" fmla="*/ 6450 w 10000"/>
              <a:gd name="connsiteY14" fmla="*/ 498 h 19779"/>
              <a:gd name="connsiteX15" fmla="*/ 6844 w 10000"/>
              <a:gd name="connsiteY15" fmla="*/ 1884 h 19779"/>
              <a:gd name="connsiteX16" fmla="*/ 6922 w 10000"/>
              <a:gd name="connsiteY16" fmla="*/ 2950 h 19779"/>
              <a:gd name="connsiteX17" fmla="*/ 7996 w 10000"/>
              <a:gd name="connsiteY17" fmla="*/ 5111 h 19779"/>
              <a:gd name="connsiteX18" fmla="*/ 9987 w 10000"/>
              <a:gd name="connsiteY18" fmla="*/ 7317 h 19779"/>
              <a:gd name="connsiteX19" fmla="*/ 9778 w 10000"/>
              <a:gd name="connsiteY19" fmla="*/ 10000 h 19779"/>
              <a:gd name="connsiteX20" fmla="*/ 8128 w 10000"/>
              <a:gd name="connsiteY20" fmla="*/ 7231 h 19779"/>
              <a:gd name="connsiteX21" fmla="*/ 5370 w 10000"/>
              <a:gd name="connsiteY21" fmla="*/ 5741 h 19779"/>
              <a:gd name="connsiteX22" fmla="*/ 4997 w 10000"/>
              <a:gd name="connsiteY22" fmla="*/ 1923 h 19779"/>
              <a:gd name="connsiteX23" fmla="*/ 5934 w 10000"/>
              <a:gd name="connsiteY23" fmla="*/ 959 h 19779"/>
              <a:gd name="connsiteX24" fmla="*/ 6995 w 10000"/>
              <a:gd name="connsiteY24" fmla="*/ 3958 h 19779"/>
              <a:gd name="connsiteX25" fmla="*/ 6903 w 10000"/>
              <a:gd name="connsiteY25" fmla="*/ 18933 h 19779"/>
              <a:gd name="connsiteX26" fmla="*/ 6065 w 10000"/>
              <a:gd name="connsiteY26" fmla="*/ 16919 h 19779"/>
              <a:gd name="connsiteX0" fmla="*/ 44 w 10000"/>
              <a:gd name="connsiteY0" fmla="*/ 2509 h 20215"/>
              <a:gd name="connsiteX1" fmla="*/ 5 w 10000"/>
              <a:gd name="connsiteY1" fmla="*/ 4398 h 20215"/>
              <a:gd name="connsiteX2" fmla="*/ 5 w 10000"/>
              <a:gd name="connsiteY2" fmla="*/ 5715 h 20215"/>
              <a:gd name="connsiteX3" fmla="*/ 44 w 10000"/>
              <a:gd name="connsiteY3" fmla="*/ 7042 h 20215"/>
              <a:gd name="connsiteX4" fmla="*/ 44 w 10000"/>
              <a:gd name="connsiteY4" fmla="*/ 8550 h 20215"/>
              <a:gd name="connsiteX5" fmla="*/ 438 w 10000"/>
              <a:gd name="connsiteY5" fmla="*/ 9055 h 20215"/>
              <a:gd name="connsiteX6" fmla="*/ 1145 w 10000"/>
              <a:gd name="connsiteY6" fmla="*/ 9055 h 20215"/>
              <a:gd name="connsiteX7" fmla="*/ 2262 w 10000"/>
              <a:gd name="connsiteY7" fmla="*/ 7901 h 20215"/>
              <a:gd name="connsiteX8" fmla="*/ 3173 w 10000"/>
              <a:gd name="connsiteY8" fmla="*/ 6387 h 20215"/>
              <a:gd name="connsiteX9" fmla="*/ 3453 w 10000"/>
              <a:gd name="connsiteY9" fmla="*/ 4587 h 20215"/>
              <a:gd name="connsiteX10" fmla="*/ 3738 w 10000"/>
              <a:gd name="connsiteY10" fmla="*/ 2383 h 20215"/>
              <a:gd name="connsiteX11" fmla="*/ 4178 w 10000"/>
              <a:gd name="connsiteY11" fmla="*/ 721 h 20215"/>
              <a:gd name="connsiteX12" fmla="*/ 5015 w 10000"/>
              <a:gd name="connsiteY12" fmla="*/ 29 h 20215"/>
              <a:gd name="connsiteX13" fmla="*/ 5782 w 10000"/>
              <a:gd name="connsiteY13" fmla="*/ 163 h 20215"/>
              <a:gd name="connsiteX14" fmla="*/ 6450 w 10000"/>
              <a:gd name="connsiteY14" fmla="*/ 498 h 20215"/>
              <a:gd name="connsiteX15" fmla="*/ 6844 w 10000"/>
              <a:gd name="connsiteY15" fmla="*/ 1884 h 20215"/>
              <a:gd name="connsiteX16" fmla="*/ 6922 w 10000"/>
              <a:gd name="connsiteY16" fmla="*/ 2950 h 20215"/>
              <a:gd name="connsiteX17" fmla="*/ 7996 w 10000"/>
              <a:gd name="connsiteY17" fmla="*/ 5111 h 20215"/>
              <a:gd name="connsiteX18" fmla="*/ 9987 w 10000"/>
              <a:gd name="connsiteY18" fmla="*/ 7317 h 20215"/>
              <a:gd name="connsiteX19" fmla="*/ 9778 w 10000"/>
              <a:gd name="connsiteY19" fmla="*/ 10000 h 20215"/>
              <a:gd name="connsiteX20" fmla="*/ 8128 w 10000"/>
              <a:gd name="connsiteY20" fmla="*/ 7231 h 20215"/>
              <a:gd name="connsiteX21" fmla="*/ 5370 w 10000"/>
              <a:gd name="connsiteY21" fmla="*/ 5741 h 20215"/>
              <a:gd name="connsiteX22" fmla="*/ 4997 w 10000"/>
              <a:gd name="connsiteY22" fmla="*/ 1923 h 20215"/>
              <a:gd name="connsiteX23" fmla="*/ 5934 w 10000"/>
              <a:gd name="connsiteY23" fmla="*/ 959 h 20215"/>
              <a:gd name="connsiteX24" fmla="*/ 6995 w 10000"/>
              <a:gd name="connsiteY24" fmla="*/ 3958 h 20215"/>
              <a:gd name="connsiteX25" fmla="*/ 6903 w 10000"/>
              <a:gd name="connsiteY25" fmla="*/ 18933 h 20215"/>
              <a:gd name="connsiteX26" fmla="*/ 6091 w 10000"/>
              <a:gd name="connsiteY26" fmla="*/ 19290 h 20215"/>
              <a:gd name="connsiteX27" fmla="*/ 6065 w 10000"/>
              <a:gd name="connsiteY27" fmla="*/ 16919 h 20215"/>
              <a:gd name="connsiteX0" fmla="*/ 44 w 10000"/>
              <a:gd name="connsiteY0" fmla="*/ 2509 h 20215"/>
              <a:gd name="connsiteX1" fmla="*/ 5 w 10000"/>
              <a:gd name="connsiteY1" fmla="*/ 4398 h 20215"/>
              <a:gd name="connsiteX2" fmla="*/ 5 w 10000"/>
              <a:gd name="connsiteY2" fmla="*/ 5715 h 20215"/>
              <a:gd name="connsiteX3" fmla="*/ 44 w 10000"/>
              <a:gd name="connsiteY3" fmla="*/ 7042 h 20215"/>
              <a:gd name="connsiteX4" fmla="*/ 44 w 10000"/>
              <a:gd name="connsiteY4" fmla="*/ 8550 h 20215"/>
              <a:gd name="connsiteX5" fmla="*/ 438 w 10000"/>
              <a:gd name="connsiteY5" fmla="*/ 9055 h 20215"/>
              <a:gd name="connsiteX6" fmla="*/ 1145 w 10000"/>
              <a:gd name="connsiteY6" fmla="*/ 9055 h 20215"/>
              <a:gd name="connsiteX7" fmla="*/ 2262 w 10000"/>
              <a:gd name="connsiteY7" fmla="*/ 7901 h 20215"/>
              <a:gd name="connsiteX8" fmla="*/ 3173 w 10000"/>
              <a:gd name="connsiteY8" fmla="*/ 6387 h 20215"/>
              <a:gd name="connsiteX9" fmla="*/ 3453 w 10000"/>
              <a:gd name="connsiteY9" fmla="*/ 4587 h 20215"/>
              <a:gd name="connsiteX10" fmla="*/ 3738 w 10000"/>
              <a:gd name="connsiteY10" fmla="*/ 2383 h 20215"/>
              <a:gd name="connsiteX11" fmla="*/ 4178 w 10000"/>
              <a:gd name="connsiteY11" fmla="*/ 721 h 20215"/>
              <a:gd name="connsiteX12" fmla="*/ 5015 w 10000"/>
              <a:gd name="connsiteY12" fmla="*/ 29 h 20215"/>
              <a:gd name="connsiteX13" fmla="*/ 5782 w 10000"/>
              <a:gd name="connsiteY13" fmla="*/ 163 h 20215"/>
              <a:gd name="connsiteX14" fmla="*/ 6450 w 10000"/>
              <a:gd name="connsiteY14" fmla="*/ 498 h 20215"/>
              <a:gd name="connsiteX15" fmla="*/ 6844 w 10000"/>
              <a:gd name="connsiteY15" fmla="*/ 1884 h 20215"/>
              <a:gd name="connsiteX16" fmla="*/ 6922 w 10000"/>
              <a:gd name="connsiteY16" fmla="*/ 2950 h 20215"/>
              <a:gd name="connsiteX17" fmla="*/ 7996 w 10000"/>
              <a:gd name="connsiteY17" fmla="*/ 5111 h 20215"/>
              <a:gd name="connsiteX18" fmla="*/ 9987 w 10000"/>
              <a:gd name="connsiteY18" fmla="*/ 7317 h 20215"/>
              <a:gd name="connsiteX19" fmla="*/ 9778 w 10000"/>
              <a:gd name="connsiteY19" fmla="*/ 10000 h 20215"/>
              <a:gd name="connsiteX20" fmla="*/ 8128 w 10000"/>
              <a:gd name="connsiteY20" fmla="*/ 7231 h 20215"/>
              <a:gd name="connsiteX21" fmla="*/ 5370 w 10000"/>
              <a:gd name="connsiteY21" fmla="*/ 5741 h 20215"/>
              <a:gd name="connsiteX22" fmla="*/ 4997 w 10000"/>
              <a:gd name="connsiteY22" fmla="*/ 1923 h 20215"/>
              <a:gd name="connsiteX23" fmla="*/ 5934 w 10000"/>
              <a:gd name="connsiteY23" fmla="*/ 959 h 20215"/>
              <a:gd name="connsiteX24" fmla="*/ 6995 w 10000"/>
              <a:gd name="connsiteY24" fmla="*/ 3958 h 20215"/>
              <a:gd name="connsiteX25" fmla="*/ 6903 w 10000"/>
              <a:gd name="connsiteY25" fmla="*/ 18933 h 20215"/>
              <a:gd name="connsiteX26" fmla="*/ 6091 w 10000"/>
              <a:gd name="connsiteY26" fmla="*/ 19290 h 20215"/>
              <a:gd name="connsiteX27" fmla="*/ 9353 w 10000"/>
              <a:gd name="connsiteY27" fmla="*/ 12347 h 20215"/>
              <a:gd name="connsiteX0" fmla="*/ 44 w 10000"/>
              <a:gd name="connsiteY0" fmla="*/ 2509 h 20215"/>
              <a:gd name="connsiteX1" fmla="*/ 5 w 10000"/>
              <a:gd name="connsiteY1" fmla="*/ 4398 h 20215"/>
              <a:gd name="connsiteX2" fmla="*/ 5 w 10000"/>
              <a:gd name="connsiteY2" fmla="*/ 5715 h 20215"/>
              <a:gd name="connsiteX3" fmla="*/ 44 w 10000"/>
              <a:gd name="connsiteY3" fmla="*/ 7042 h 20215"/>
              <a:gd name="connsiteX4" fmla="*/ 44 w 10000"/>
              <a:gd name="connsiteY4" fmla="*/ 8550 h 20215"/>
              <a:gd name="connsiteX5" fmla="*/ 438 w 10000"/>
              <a:gd name="connsiteY5" fmla="*/ 9055 h 20215"/>
              <a:gd name="connsiteX6" fmla="*/ 1145 w 10000"/>
              <a:gd name="connsiteY6" fmla="*/ 9055 h 20215"/>
              <a:gd name="connsiteX7" fmla="*/ 2262 w 10000"/>
              <a:gd name="connsiteY7" fmla="*/ 7901 h 20215"/>
              <a:gd name="connsiteX8" fmla="*/ 3173 w 10000"/>
              <a:gd name="connsiteY8" fmla="*/ 6387 h 20215"/>
              <a:gd name="connsiteX9" fmla="*/ 3453 w 10000"/>
              <a:gd name="connsiteY9" fmla="*/ 4587 h 20215"/>
              <a:gd name="connsiteX10" fmla="*/ 3738 w 10000"/>
              <a:gd name="connsiteY10" fmla="*/ 2383 h 20215"/>
              <a:gd name="connsiteX11" fmla="*/ 4178 w 10000"/>
              <a:gd name="connsiteY11" fmla="*/ 721 h 20215"/>
              <a:gd name="connsiteX12" fmla="*/ 5015 w 10000"/>
              <a:gd name="connsiteY12" fmla="*/ 29 h 20215"/>
              <a:gd name="connsiteX13" fmla="*/ 5782 w 10000"/>
              <a:gd name="connsiteY13" fmla="*/ 163 h 20215"/>
              <a:gd name="connsiteX14" fmla="*/ 6450 w 10000"/>
              <a:gd name="connsiteY14" fmla="*/ 498 h 20215"/>
              <a:gd name="connsiteX15" fmla="*/ 6844 w 10000"/>
              <a:gd name="connsiteY15" fmla="*/ 1884 h 20215"/>
              <a:gd name="connsiteX16" fmla="*/ 6922 w 10000"/>
              <a:gd name="connsiteY16" fmla="*/ 2950 h 20215"/>
              <a:gd name="connsiteX17" fmla="*/ 7996 w 10000"/>
              <a:gd name="connsiteY17" fmla="*/ 5111 h 20215"/>
              <a:gd name="connsiteX18" fmla="*/ 9987 w 10000"/>
              <a:gd name="connsiteY18" fmla="*/ 7317 h 20215"/>
              <a:gd name="connsiteX19" fmla="*/ 9778 w 10000"/>
              <a:gd name="connsiteY19" fmla="*/ 10000 h 20215"/>
              <a:gd name="connsiteX20" fmla="*/ 8128 w 10000"/>
              <a:gd name="connsiteY20" fmla="*/ 7231 h 20215"/>
              <a:gd name="connsiteX21" fmla="*/ 5370 w 10000"/>
              <a:gd name="connsiteY21" fmla="*/ 5741 h 20215"/>
              <a:gd name="connsiteX22" fmla="*/ 4997 w 10000"/>
              <a:gd name="connsiteY22" fmla="*/ 1923 h 20215"/>
              <a:gd name="connsiteX23" fmla="*/ 5934 w 10000"/>
              <a:gd name="connsiteY23" fmla="*/ 959 h 20215"/>
              <a:gd name="connsiteX24" fmla="*/ 6995 w 10000"/>
              <a:gd name="connsiteY24" fmla="*/ 3958 h 20215"/>
              <a:gd name="connsiteX25" fmla="*/ 6903 w 10000"/>
              <a:gd name="connsiteY25" fmla="*/ 18933 h 20215"/>
              <a:gd name="connsiteX26" fmla="*/ 6091 w 10000"/>
              <a:gd name="connsiteY26" fmla="*/ 19290 h 20215"/>
              <a:gd name="connsiteX27" fmla="*/ 7060 w 10000"/>
              <a:gd name="connsiteY27" fmla="*/ 14088 h 20215"/>
              <a:gd name="connsiteX28" fmla="*/ 9353 w 10000"/>
              <a:gd name="connsiteY28" fmla="*/ 12347 h 20215"/>
              <a:gd name="connsiteX0" fmla="*/ 44 w 10152"/>
              <a:gd name="connsiteY0" fmla="*/ 2509 h 20215"/>
              <a:gd name="connsiteX1" fmla="*/ 5 w 10152"/>
              <a:gd name="connsiteY1" fmla="*/ 4398 h 20215"/>
              <a:gd name="connsiteX2" fmla="*/ 5 w 10152"/>
              <a:gd name="connsiteY2" fmla="*/ 5715 h 20215"/>
              <a:gd name="connsiteX3" fmla="*/ 44 w 10152"/>
              <a:gd name="connsiteY3" fmla="*/ 7042 h 20215"/>
              <a:gd name="connsiteX4" fmla="*/ 44 w 10152"/>
              <a:gd name="connsiteY4" fmla="*/ 8550 h 20215"/>
              <a:gd name="connsiteX5" fmla="*/ 438 w 10152"/>
              <a:gd name="connsiteY5" fmla="*/ 9055 h 20215"/>
              <a:gd name="connsiteX6" fmla="*/ 1145 w 10152"/>
              <a:gd name="connsiteY6" fmla="*/ 9055 h 20215"/>
              <a:gd name="connsiteX7" fmla="*/ 2262 w 10152"/>
              <a:gd name="connsiteY7" fmla="*/ 7901 h 20215"/>
              <a:gd name="connsiteX8" fmla="*/ 3173 w 10152"/>
              <a:gd name="connsiteY8" fmla="*/ 6387 h 20215"/>
              <a:gd name="connsiteX9" fmla="*/ 3453 w 10152"/>
              <a:gd name="connsiteY9" fmla="*/ 4587 h 20215"/>
              <a:gd name="connsiteX10" fmla="*/ 3738 w 10152"/>
              <a:gd name="connsiteY10" fmla="*/ 2383 h 20215"/>
              <a:gd name="connsiteX11" fmla="*/ 4178 w 10152"/>
              <a:gd name="connsiteY11" fmla="*/ 721 h 20215"/>
              <a:gd name="connsiteX12" fmla="*/ 5015 w 10152"/>
              <a:gd name="connsiteY12" fmla="*/ 29 h 20215"/>
              <a:gd name="connsiteX13" fmla="*/ 5782 w 10152"/>
              <a:gd name="connsiteY13" fmla="*/ 163 h 20215"/>
              <a:gd name="connsiteX14" fmla="*/ 6450 w 10152"/>
              <a:gd name="connsiteY14" fmla="*/ 498 h 20215"/>
              <a:gd name="connsiteX15" fmla="*/ 6844 w 10152"/>
              <a:gd name="connsiteY15" fmla="*/ 1884 h 20215"/>
              <a:gd name="connsiteX16" fmla="*/ 6922 w 10152"/>
              <a:gd name="connsiteY16" fmla="*/ 2950 h 20215"/>
              <a:gd name="connsiteX17" fmla="*/ 7996 w 10152"/>
              <a:gd name="connsiteY17" fmla="*/ 5111 h 20215"/>
              <a:gd name="connsiteX18" fmla="*/ 9987 w 10152"/>
              <a:gd name="connsiteY18" fmla="*/ 7317 h 20215"/>
              <a:gd name="connsiteX19" fmla="*/ 9778 w 10152"/>
              <a:gd name="connsiteY19" fmla="*/ 10000 h 20215"/>
              <a:gd name="connsiteX20" fmla="*/ 8128 w 10152"/>
              <a:gd name="connsiteY20" fmla="*/ 7231 h 20215"/>
              <a:gd name="connsiteX21" fmla="*/ 5370 w 10152"/>
              <a:gd name="connsiteY21" fmla="*/ 5741 h 20215"/>
              <a:gd name="connsiteX22" fmla="*/ 4997 w 10152"/>
              <a:gd name="connsiteY22" fmla="*/ 1923 h 20215"/>
              <a:gd name="connsiteX23" fmla="*/ 5934 w 10152"/>
              <a:gd name="connsiteY23" fmla="*/ 959 h 20215"/>
              <a:gd name="connsiteX24" fmla="*/ 6995 w 10152"/>
              <a:gd name="connsiteY24" fmla="*/ 3958 h 20215"/>
              <a:gd name="connsiteX25" fmla="*/ 6903 w 10152"/>
              <a:gd name="connsiteY25" fmla="*/ 18933 h 20215"/>
              <a:gd name="connsiteX26" fmla="*/ 6091 w 10152"/>
              <a:gd name="connsiteY26" fmla="*/ 19290 h 20215"/>
              <a:gd name="connsiteX27" fmla="*/ 7060 w 10152"/>
              <a:gd name="connsiteY27" fmla="*/ 14088 h 20215"/>
              <a:gd name="connsiteX28" fmla="*/ 10152 w 10152"/>
              <a:gd name="connsiteY28" fmla="*/ 15472 h 20215"/>
              <a:gd name="connsiteX0" fmla="*/ 44 w 10152"/>
              <a:gd name="connsiteY0" fmla="*/ 2509 h 20215"/>
              <a:gd name="connsiteX1" fmla="*/ 5 w 10152"/>
              <a:gd name="connsiteY1" fmla="*/ 4398 h 20215"/>
              <a:gd name="connsiteX2" fmla="*/ 5 w 10152"/>
              <a:gd name="connsiteY2" fmla="*/ 5715 h 20215"/>
              <a:gd name="connsiteX3" fmla="*/ 44 w 10152"/>
              <a:gd name="connsiteY3" fmla="*/ 7042 h 20215"/>
              <a:gd name="connsiteX4" fmla="*/ 44 w 10152"/>
              <a:gd name="connsiteY4" fmla="*/ 8550 h 20215"/>
              <a:gd name="connsiteX5" fmla="*/ 438 w 10152"/>
              <a:gd name="connsiteY5" fmla="*/ 9055 h 20215"/>
              <a:gd name="connsiteX6" fmla="*/ 1145 w 10152"/>
              <a:gd name="connsiteY6" fmla="*/ 9055 h 20215"/>
              <a:gd name="connsiteX7" fmla="*/ 2262 w 10152"/>
              <a:gd name="connsiteY7" fmla="*/ 7901 h 20215"/>
              <a:gd name="connsiteX8" fmla="*/ 3173 w 10152"/>
              <a:gd name="connsiteY8" fmla="*/ 6387 h 20215"/>
              <a:gd name="connsiteX9" fmla="*/ 3453 w 10152"/>
              <a:gd name="connsiteY9" fmla="*/ 4587 h 20215"/>
              <a:gd name="connsiteX10" fmla="*/ 3738 w 10152"/>
              <a:gd name="connsiteY10" fmla="*/ 2383 h 20215"/>
              <a:gd name="connsiteX11" fmla="*/ 4178 w 10152"/>
              <a:gd name="connsiteY11" fmla="*/ 721 h 20215"/>
              <a:gd name="connsiteX12" fmla="*/ 5015 w 10152"/>
              <a:gd name="connsiteY12" fmla="*/ 29 h 20215"/>
              <a:gd name="connsiteX13" fmla="*/ 5782 w 10152"/>
              <a:gd name="connsiteY13" fmla="*/ 163 h 20215"/>
              <a:gd name="connsiteX14" fmla="*/ 6450 w 10152"/>
              <a:gd name="connsiteY14" fmla="*/ 498 h 20215"/>
              <a:gd name="connsiteX15" fmla="*/ 6844 w 10152"/>
              <a:gd name="connsiteY15" fmla="*/ 1884 h 20215"/>
              <a:gd name="connsiteX16" fmla="*/ 6922 w 10152"/>
              <a:gd name="connsiteY16" fmla="*/ 2950 h 20215"/>
              <a:gd name="connsiteX17" fmla="*/ 7996 w 10152"/>
              <a:gd name="connsiteY17" fmla="*/ 5111 h 20215"/>
              <a:gd name="connsiteX18" fmla="*/ 9987 w 10152"/>
              <a:gd name="connsiteY18" fmla="*/ 7317 h 20215"/>
              <a:gd name="connsiteX19" fmla="*/ 9778 w 10152"/>
              <a:gd name="connsiteY19" fmla="*/ 10000 h 20215"/>
              <a:gd name="connsiteX20" fmla="*/ 8128 w 10152"/>
              <a:gd name="connsiteY20" fmla="*/ 7231 h 20215"/>
              <a:gd name="connsiteX21" fmla="*/ 5370 w 10152"/>
              <a:gd name="connsiteY21" fmla="*/ 5741 h 20215"/>
              <a:gd name="connsiteX22" fmla="*/ 4997 w 10152"/>
              <a:gd name="connsiteY22" fmla="*/ 1923 h 20215"/>
              <a:gd name="connsiteX23" fmla="*/ 5934 w 10152"/>
              <a:gd name="connsiteY23" fmla="*/ 959 h 20215"/>
              <a:gd name="connsiteX24" fmla="*/ 6995 w 10152"/>
              <a:gd name="connsiteY24" fmla="*/ 3958 h 20215"/>
              <a:gd name="connsiteX25" fmla="*/ 6903 w 10152"/>
              <a:gd name="connsiteY25" fmla="*/ 18933 h 20215"/>
              <a:gd name="connsiteX26" fmla="*/ 6091 w 10152"/>
              <a:gd name="connsiteY26" fmla="*/ 19290 h 20215"/>
              <a:gd name="connsiteX27" fmla="*/ 7060 w 10152"/>
              <a:gd name="connsiteY27" fmla="*/ 14088 h 20215"/>
              <a:gd name="connsiteX28" fmla="*/ 9575 w 10152"/>
              <a:gd name="connsiteY28" fmla="*/ 12222 h 20215"/>
              <a:gd name="connsiteX29" fmla="*/ 10152 w 10152"/>
              <a:gd name="connsiteY29" fmla="*/ 15472 h 20215"/>
              <a:gd name="connsiteX0" fmla="*/ 44 w 10000"/>
              <a:gd name="connsiteY0" fmla="*/ 2509 h 20215"/>
              <a:gd name="connsiteX1" fmla="*/ 5 w 10000"/>
              <a:gd name="connsiteY1" fmla="*/ 4398 h 20215"/>
              <a:gd name="connsiteX2" fmla="*/ 5 w 10000"/>
              <a:gd name="connsiteY2" fmla="*/ 5715 h 20215"/>
              <a:gd name="connsiteX3" fmla="*/ 44 w 10000"/>
              <a:gd name="connsiteY3" fmla="*/ 7042 h 20215"/>
              <a:gd name="connsiteX4" fmla="*/ 44 w 10000"/>
              <a:gd name="connsiteY4" fmla="*/ 8550 h 20215"/>
              <a:gd name="connsiteX5" fmla="*/ 438 w 10000"/>
              <a:gd name="connsiteY5" fmla="*/ 9055 h 20215"/>
              <a:gd name="connsiteX6" fmla="*/ 1145 w 10000"/>
              <a:gd name="connsiteY6" fmla="*/ 9055 h 20215"/>
              <a:gd name="connsiteX7" fmla="*/ 2262 w 10000"/>
              <a:gd name="connsiteY7" fmla="*/ 7901 h 20215"/>
              <a:gd name="connsiteX8" fmla="*/ 3173 w 10000"/>
              <a:gd name="connsiteY8" fmla="*/ 6387 h 20215"/>
              <a:gd name="connsiteX9" fmla="*/ 3453 w 10000"/>
              <a:gd name="connsiteY9" fmla="*/ 4587 h 20215"/>
              <a:gd name="connsiteX10" fmla="*/ 3738 w 10000"/>
              <a:gd name="connsiteY10" fmla="*/ 2383 h 20215"/>
              <a:gd name="connsiteX11" fmla="*/ 4178 w 10000"/>
              <a:gd name="connsiteY11" fmla="*/ 721 h 20215"/>
              <a:gd name="connsiteX12" fmla="*/ 5015 w 10000"/>
              <a:gd name="connsiteY12" fmla="*/ 29 h 20215"/>
              <a:gd name="connsiteX13" fmla="*/ 5782 w 10000"/>
              <a:gd name="connsiteY13" fmla="*/ 163 h 20215"/>
              <a:gd name="connsiteX14" fmla="*/ 6450 w 10000"/>
              <a:gd name="connsiteY14" fmla="*/ 498 h 20215"/>
              <a:gd name="connsiteX15" fmla="*/ 6844 w 10000"/>
              <a:gd name="connsiteY15" fmla="*/ 1884 h 20215"/>
              <a:gd name="connsiteX16" fmla="*/ 6922 w 10000"/>
              <a:gd name="connsiteY16" fmla="*/ 2950 h 20215"/>
              <a:gd name="connsiteX17" fmla="*/ 7996 w 10000"/>
              <a:gd name="connsiteY17" fmla="*/ 5111 h 20215"/>
              <a:gd name="connsiteX18" fmla="*/ 9987 w 10000"/>
              <a:gd name="connsiteY18" fmla="*/ 7317 h 20215"/>
              <a:gd name="connsiteX19" fmla="*/ 9778 w 10000"/>
              <a:gd name="connsiteY19" fmla="*/ 10000 h 20215"/>
              <a:gd name="connsiteX20" fmla="*/ 8128 w 10000"/>
              <a:gd name="connsiteY20" fmla="*/ 7231 h 20215"/>
              <a:gd name="connsiteX21" fmla="*/ 5370 w 10000"/>
              <a:gd name="connsiteY21" fmla="*/ 5741 h 20215"/>
              <a:gd name="connsiteX22" fmla="*/ 4997 w 10000"/>
              <a:gd name="connsiteY22" fmla="*/ 1923 h 20215"/>
              <a:gd name="connsiteX23" fmla="*/ 5934 w 10000"/>
              <a:gd name="connsiteY23" fmla="*/ 959 h 20215"/>
              <a:gd name="connsiteX24" fmla="*/ 6995 w 10000"/>
              <a:gd name="connsiteY24" fmla="*/ 3958 h 20215"/>
              <a:gd name="connsiteX25" fmla="*/ 6903 w 10000"/>
              <a:gd name="connsiteY25" fmla="*/ 18933 h 20215"/>
              <a:gd name="connsiteX26" fmla="*/ 6091 w 10000"/>
              <a:gd name="connsiteY26" fmla="*/ 19290 h 20215"/>
              <a:gd name="connsiteX27" fmla="*/ 7060 w 10000"/>
              <a:gd name="connsiteY27" fmla="*/ 14088 h 20215"/>
              <a:gd name="connsiteX28" fmla="*/ 9575 w 10000"/>
              <a:gd name="connsiteY28" fmla="*/ 12222 h 20215"/>
              <a:gd name="connsiteX29" fmla="*/ 8632 w 10000"/>
              <a:gd name="connsiteY29" fmla="*/ 18681 h 20215"/>
              <a:gd name="connsiteX0" fmla="*/ 44 w 10000"/>
              <a:gd name="connsiteY0" fmla="*/ 2509 h 20215"/>
              <a:gd name="connsiteX1" fmla="*/ 5 w 10000"/>
              <a:gd name="connsiteY1" fmla="*/ 4398 h 20215"/>
              <a:gd name="connsiteX2" fmla="*/ 5 w 10000"/>
              <a:gd name="connsiteY2" fmla="*/ 5715 h 20215"/>
              <a:gd name="connsiteX3" fmla="*/ 44 w 10000"/>
              <a:gd name="connsiteY3" fmla="*/ 7042 h 20215"/>
              <a:gd name="connsiteX4" fmla="*/ 44 w 10000"/>
              <a:gd name="connsiteY4" fmla="*/ 8550 h 20215"/>
              <a:gd name="connsiteX5" fmla="*/ 438 w 10000"/>
              <a:gd name="connsiteY5" fmla="*/ 9055 h 20215"/>
              <a:gd name="connsiteX6" fmla="*/ 1145 w 10000"/>
              <a:gd name="connsiteY6" fmla="*/ 9055 h 20215"/>
              <a:gd name="connsiteX7" fmla="*/ 2262 w 10000"/>
              <a:gd name="connsiteY7" fmla="*/ 7901 h 20215"/>
              <a:gd name="connsiteX8" fmla="*/ 3173 w 10000"/>
              <a:gd name="connsiteY8" fmla="*/ 6387 h 20215"/>
              <a:gd name="connsiteX9" fmla="*/ 3453 w 10000"/>
              <a:gd name="connsiteY9" fmla="*/ 4587 h 20215"/>
              <a:gd name="connsiteX10" fmla="*/ 3738 w 10000"/>
              <a:gd name="connsiteY10" fmla="*/ 2383 h 20215"/>
              <a:gd name="connsiteX11" fmla="*/ 4178 w 10000"/>
              <a:gd name="connsiteY11" fmla="*/ 721 h 20215"/>
              <a:gd name="connsiteX12" fmla="*/ 5015 w 10000"/>
              <a:gd name="connsiteY12" fmla="*/ 29 h 20215"/>
              <a:gd name="connsiteX13" fmla="*/ 5782 w 10000"/>
              <a:gd name="connsiteY13" fmla="*/ 163 h 20215"/>
              <a:gd name="connsiteX14" fmla="*/ 6450 w 10000"/>
              <a:gd name="connsiteY14" fmla="*/ 498 h 20215"/>
              <a:gd name="connsiteX15" fmla="*/ 6844 w 10000"/>
              <a:gd name="connsiteY15" fmla="*/ 1884 h 20215"/>
              <a:gd name="connsiteX16" fmla="*/ 6922 w 10000"/>
              <a:gd name="connsiteY16" fmla="*/ 2950 h 20215"/>
              <a:gd name="connsiteX17" fmla="*/ 7996 w 10000"/>
              <a:gd name="connsiteY17" fmla="*/ 5111 h 20215"/>
              <a:gd name="connsiteX18" fmla="*/ 9987 w 10000"/>
              <a:gd name="connsiteY18" fmla="*/ 7317 h 20215"/>
              <a:gd name="connsiteX19" fmla="*/ 9778 w 10000"/>
              <a:gd name="connsiteY19" fmla="*/ 10000 h 20215"/>
              <a:gd name="connsiteX20" fmla="*/ 8128 w 10000"/>
              <a:gd name="connsiteY20" fmla="*/ 7231 h 20215"/>
              <a:gd name="connsiteX21" fmla="*/ 5370 w 10000"/>
              <a:gd name="connsiteY21" fmla="*/ 5741 h 20215"/>
              <a:gd name="connsiteX22" fmla="*/ 4997 w 10000"/>
              <a:gd name="connsiteY22" fmla="*/ 1923 h 20215"/>
              <a:gd name="connsiteX23" fmla="*/ 5934 w 10000"/>
              <a:gd name="connsiteY23" fmla="*/ 959 h 20215"/>
              <a:gd name="connsiteX24" fmla="*/ 6995 w 10000"/>
              <a:gd name="connsiteY24" fmla="*/ 3958 h 20215"/>
              <a:gd name="connsiteX25" fmla="*/ 6903 w 10000"/>
              <a:gd name="connsiteY25" fmla="*/ 18933 h 20215"/>
              <a:gd name="connsiteX26" fmla="*/ 6091 w 10000"/>
              <a:gd name="connsiteY26" fmla="*/ 19290 h 20215"/>
              <a:gd name="connsiteX27" fmla="*/ 7060 w 10000"/>
              <a:gd name="connsiteY27" fmla="*/ 14088 h 20215"/>
              <a:gd name="connsiteX28" fmla="*/ 9575 w 10000"/>
              <a:gd name="connsiteY28" fmla="*/ 12222 h 20215"/>
              <a:gd name="connsiteX29" fmla="*/ 9850 w 10000"/>
              <a:gd name="connsiteY29" fmla="*/ 16836 h 20215"/>
              <a:gd name="connsiteX30" fmla="*/ 8632 w 10000"/>
              <a:gd name="connsiteY30" fmla="*/ 18681 h 20215"/>
              <a:gd name="connsiteX0" fmla="*/ 44 w 10000"/>
              <a:gd name="connsiteY0" fmla="*/ 2509 h 21114"/>
              <a:gd name="connsiteX1" fmla="*/ 5 w 10000"/>
              <a:gd name="connsiteY1" fmla="*/ 4398 h 21114"/>
              <a:gd name="connsiteX2" fmla="*/ 5 w 10000"/>
              <a:gd name="connsiteY2" fmla="*/ 5715 h 21114"/>
              <a:gd name="connsiteX3" fmla="*/ 44 w 10000"/>
              <a:gd name="connsiteY3" fmla="*/ 7042 h 21114"/>
              <a:gd name="connsiteX4" fmla="*/ 44 w 10000"/>
              <a:gd name="connsiteY4" fmla="*/ 8550 h 21114"/>
              <a:gd name="connsiteX5" fmla="*/ 438 w 10000"/>
              <a:gd name="connsiteY5" fmla="*/ 9055 h 21114"/>
              <a:gd name="connsiteX6" fmla="*/ 1145 w 10000"/>
              <a:gd name="connsiteY6" fmla="*/ 9055 h 21114"/>
              <a:gd name="connsiteX7" fmla="*/ 2262 w 10000"/>
              <a:gd name="connsiteY7" fmla="*/ 7901 h 21114"/>
              <a:gd name="connsiteX8" fmla="*/ 3173 w 10000"/>
              <a:gd name="connsiteY8" fmla="*/ 6387 h 21114"/>
              <a:gd name="connsiteX9" fmla="*/ 3453 w 10000"/>
              <a:gd name="connsiteY9" fmla="*/ 4587 h 21114"/>
              <a:gd name="connsiteX10" fmla="*/ 3738 w 10000"/>
              <a:gd name="connsiteY10" fmla="*/ 2383 h 21114"/>
              <a:gd name="connsiteX11" fmla="*/ 4178 w 10000"/>
              <a:gd name="connsiteY11" fmla="*/ 721 h 21114"/>
              <a:gd name="connsiteX12" fmla="*/ 5015 w 10000"/>
              <a:gd name="connsiteY12" fmla="*/ 29 h 21114"/>
              <a:gd name="connsiteX13" fmla="*/ 5782 w 10000"/>
              <a:gd name="connsiteY13" fmla="*/ 163 h 21114"/>
              <a:gd name="connsiteX14" fmla="*/ 6450 w 10000"/>
              <a:gd name="connsiteY14" fmla="*/ 498 h 21114"/>
              <a:gd name="connsiteX15" fmla="*/ 6844 w 10000"/>
              <a:gd name="connsiteY15" fmla="*/ 1884 h 21114"/>
              <a:gd name="connsiteX16" fmla="*/ 6922 w 10000"/>
              <a:gd name="connsiteY16" fmla="*/ 2950 h 21114"/>
              <a:gd name="connsiteX17" fmla="*/ 7996 w 10000"/>
              <a:gd name="connsiteY17" fmla="*/ 5111 h 21114"/>
              <a:gd name="connsiteX18" fmla="*/ 9987 w 10000"/>
              <a:gd name="connsiteY18" fmla="*/ 7317 h 21114"/>
              <a:gd name="connsiteX19" fmla="*/ 9778 w 10000"/>
              <a:gd name="connsiteY19" fmla="*/ 10000 h 21114"/>
              <a:gd name="connsiteX20" fmla="*/ 8128 w 10000"/>
              <a:gd name="connsiteY20" fmla="*/ 7231 h 21114"/>
              <a:gd name="connsiteX21" fmla="*/ 5370 w 10000"/>
              <a:gd name="connsiteY21" fmla="*/ 5741 h 21114"/>
              <a:gd name="connsiteX22" fmla="*/ 4997 w 10000"/>
              <a:gd name="connsiteY22" fmla="*/ 1923 h 21114"/>
              <a:gd name="connsiteX23" fmla="*/ 5934 w 10000"/>
              <a:gd name="connsiteY23" fmla="*/ 959 h 21114"/>
              <a:gd name="connsiteX24" fmla="*/ 6995 w 10000"/>
              <a:gd name="connsiteY24" fmla="*/ 3958 h 21114"/>
              <a:gd name="connsiteX25" fmla="*/ 6903 w 10000"/>
              <a:gd name="connsiteY25" fmla="*/ 18933 h 21114"/>
              <a:gd name="connsiteX26" fmla="*/ 6091 w 10000"/>
              <a:gd name="connsiteY26" fmla="*/ 19290 h 21114"/>
              <a:gd name="connsiteX27" fmla="*/ 7060 w 10000"/>
              <a:gd name="connsiteY27" fmla="*/ 14088 h 21114"/>
              <a:gd name="connsiteX28" fmla="*/ 9575 w 10000"/>
              <a:gd name="connsiteY28" fmla="*/ 12222 h 21114"/>
              <a:gd name="connsiteX29" fmla="*/ 9850 w 10000"/>
              <a:gd name="connsiteY29" fmla="*/ 16836 h 21114"/>
              <a:gd name="connsiteX30" fmla="*/ 6078 w 10000"/>
              <a:gd name="connsiteY30" fmla="*/ 21114 h 21114"/>
              <a:gd name="connsiteX0" fmla="*/ 44 w 10000"/>
              <a:gd name="connsiteY0" fmla="*/ 2509 h 21114"/>
              <a:gd name="connsiteX1" fmla="*/ 5 w 10000"/>
              <a:gd name="connsiteY1" fmla="*/ 4398 h 21114"/>
              <a:gd name="connsiteX2" fmla="*/ 5 w 10000"/>
              <a:gd name="connsiteY2" fmla="*/ 5715 h 21114"/>
              <a:gd name="connsiteX3" fmla="*/ 44 w 10000"/>
              <a:gd name="connsiteY3" fmla="*/ 7042 h 21114"/>
              <a:gd name="connsiteX4" fmla="*/ 44 w 10000"/>
              <a:gd name="connsiteY4" fmla="*/ 8550 h 21114"/>
              <a:gd name="connsiteX5" fmla="*/ 438 w 10000"/>
              <a:gd name="connsiteY5" fmla="*/ 9055 h 21114"/>
              <a:gd name="connsiteX6" fmla="*/ 1145 w 10000"/>
              <a:gd name="connsiteY6" fmla="*/ 9055 h 21114"/>
              <a:gd name="connsiteX7" fmla="*/ 2262 w 10000"/>
              <a:gd name="connsiteY7" fmla="*/ 7901 h 21114"/>
              <a:gd name="connsiteX8" fmla="*/ 3173 w 10000"/>
              <a:gd name="connsiteY8" fmla="*/ 6387 h 21114"/>
              <a:gd name="connsiteX9" fmla="*/ 3453 w 10000"/>
              <a:gd name="connsiteY9" fmla="*/ 4587 h 21114"/>
              <a:gd name="connsiteX10" fmla="*/ 3738 w 10000"/>
              <a:gd name="connsiteY10" fmla="*/ 2383 h 21114"/>
              <a:gd name="connsiteX11" fmla="*/ 4178 w 10000"/>
              <a:gd name="connsiteY11" fmla="*/ 721 h 21114"/>
              <a:gd name="connsiteX12" fmla="*/ 5015 w 10000"/>
              <a:gd name="connsiteY12" fmla="*/ 29 h 21114"/>
              <a:gd name="connsiteX13" fmla="*/ 5782 w 10000"/>
              <a:gd name="connsiteY13" fmla="*/ 163 h 21114"/>
              <a:gd name="connsiteX14" fmla="*/ 6450 w 10000"/>
              <a:gd name="connsiteY14" fmla="*/ 498 h 21114"/>
              <a:gd name="connsiteX15" fmla="*/ 6844 w 10000"/>
              <a:gd name="connsiteY15" fmla="*/ 1884 h 21114"/>
              <a:gd name="connsiteX16" fmla="*/ 6922 w 10000"/>
              <a:gd name="connsiteY16" fmla="*/ 2950 h 21114"/>
              <a:gd name="connsiteX17" fmla="*/ 7996 w 10000"/>
              <a:gd name="connsiteY17" fmla="*/ 5111 h 21114"/>
              <a:gd name="connsiteX18" fmla="*/ 9987 w 10000"/>
              <a:gd name="connsiteY18" fmla="*/ 7317 h 21114"/>
              <a:gd name="connsiteX19" fmla="*/ 9778 w 10000"/>
              <a:gd name="connsiteY19" fmla="*/ 10000 h 21114"/>
              <a:gd name="connsiteX20" fmla="*/ 8128 w 10000"/>
              <a:gd name="connsiteY20" fmla="*/ 7231 h 21114"/>
              <a:gd name="connsiteX21" fmla="*/ 5370 w 10000"/>
              <a:gd name="connsiteY21" fmla="*/ 5741 h 21114"/>
              <a:gd name="connsiteX22" fmla="*/ 4997 w 10000"/>
              <a:gd name="connsiteY22" fmla="*/ 1923 h 21114"/>
              <a:gd name="connsiteX23" fmla="*/ 5934 w 10000"/>
              <a:gd name="connsiteY23" fmla="*/ 959 h 21114"/>
              <a:gd name="connsiteX24" fmla="*/ 6995 w 10000"/>
              <a:gd name="connsiteY24" fmla="*/ 3958 h 21114"/>
              <a:gd name="connsiteX25" fmla="*/ 6903 w 10000"/>
              <a:gd name="connsiteY25" fmla="*/ 18933 h 21114"/>
              <a:gd name="connsiteX26" fmla="*/ 6091 w 10000"/>
              <a:gd name="connsiteY26" fmla="*/ 19290 h 21114"/>
              <a:gd name="connsiteX27" fmla="*/ 7060 w 10000"/>
              <a:gd name="connsiteY27" fmla="*/ 14088 h 21114"/>
              <a:gd name="connsiteX28" fmla="*/ 9575 w 10000"/>
              <a:gd name="connsiteY28" fmla="*/ 12222 h 21114"/>
              <a:gd name="connsiteX29" fmla="*/ 9850 w 10000"/>
              <a:gd name="connsiteY29" fmla="*/ 16836 h 21114"/>
              <a:gd name="connsiteX30" fmla="*/ 7191 w 10000"/>
              <a:gd name="connsiteY30" fmla="*/ 20318 h 21114"/>
              <a:gd name="connsiteX31" fmla="*/ 6078 w 10000"/>
              <a:gd name="connsiteY31" fmla="*/ 21114 h 21114"/>
              <a:gd name="connsiteX0" fmla="*/ 215 w 10171"/>
              <a:gd name="connsiteY0" fmla="*/ 2509 h 20355"/>
              <a:gd name="connsiteX1" fmla="*/ 176 w 10171"/>
              <a:gd name="connsiteY1" fmla="*/ 4398 h 20355"/>
              <a:gd name="connsiteX2" fmla="*/ 176 w 10171"/>
              <a:gd name="connsiteY2" fmla="*/ 5715 h 20355"/>
              <a:gd name="connsiteX3" fmla="*/ 215 w 10171"/>
              <a:gd name="connsiteY3" fmla="*/ 7042 h 20355"/>
              <a:gd name="connsiteX4" fmla="*/ 215 w 10171"/>
              <a:gd name="connsiteY4" fmla="*/ 8550 h 20355"/>
              <a:gd name="connsiteX5" fmla="*/ 609 w 10171"/>
              <a:gd name="connsiteY5" fmla="*/ 9055 h 20355"/>
              <a:gd name="connsiteX6" fmla="*/ 1316 w 10171"/>
              <a:gd name="connsiteY6" fmla="*/ 9055 h 20355"/>
              <a:gd name="connsiteX7" fmla="*/ 2433 w 10171"/>
              <a:gd name="connsiteY7" fmla="*/ 7901 h 20355"/>
              <a:gd name="connsiteX8" fmla="*/ 3344 w 10171"/>
              <a:gd name="connsiteY8" fmla="*/ 6387 h 20355"/>
              <a:gd name="connsiteX9" fmla="*/ 3624 w 10171"/>
              <a:gd name="connsiteY9" fmla="*/ 4587 h 20355"/>
              <a:gd name="connsiteX10" fmla="*/ 3909 w 10171"/>
              <a:gd name="connsiteY10" fmla="*/ 2383 h 20355"/>
              <a:gd name="connsiteX11" fmla="*/ 4349 w 10171"/>
              <a:gd name="connsiteY11" fmla="*/ 721 h 20355"/>
              <a:gd name="connsiteX12" fmla="*/ 5186 w 10171"/>
              <a:gd name="connsiteY12" fmla="*/ 29 h 20355"/>
              <a:gd name="connsiteX13" fmla="*/ 5953 w 10171"/>
              <a:gd name="connsiteY13" fmla="*/ 163 h 20355"/>
              <a:gd name="connsiteX14" fmla="*/ 6621 w 10171"/>
              <a:gd name="connsiteY14" fmla="*/ 498 h 20355"/>
              <a:gd name="connsiteX15" fmla="*/ 7015 w 10171"/>
              <a:gd name="connsiteY15" fmla="*/ 1884 h 20355"/>
              <a:gd name="connsiteX16" fmla="*/ 7093 w 10171"/>
              <a:gd name="connsiteY16" fmla="*/ 2950 h 20355"/>
              <a:gd name="connsiteX17" fmla="*/ 8167 w 10171"/>
              <a:gd name="connsiteY17" fmla="*/ 5111 h 20355"/>
              <a:gd name="connsiteX18" fmla="*/ 10158 w 10171"/>
              <a:gd name="connsiteY18" fmla="*/ 7317 h 20355"/>
              <a:gd name="connsiteX19" fmla="*/ 9949 w 10171"/>
              <a:gd name="connsiteY19" fmla="*/ 10000 h 20355"/>
              <a:gd name="connsiteX20" fmla="*/ 8299 w 10171"/>
              <a:gd name="connsiteY20" fmla="*/ 7231 h 20355"/>
              <a:gd name="connsiteX21" fmla="*/ 5541 w 10171"/>
              <a:gd name="connsiteY21" fmla="*/ 5741 h 20355"/>
              <a:gd name="connsiteX22" fmla="*/ 5168 w 10171"/>
              <a:gd name="connsiteY22" fmla="*/ 1923 h 20355"/>
              <a:gd name="connsiteX23" fmla="*/ 6105 w 10171"/>
              <a:gd name="connsiteY23" fmla="*/ 959 h 20355"/>
              <a:gd name="connsiteX24" fmla="*/ 7166 w 10171"/>
              <a:gd name="connsiteY24" fmla="*/ 3958 h 20355"/>
              <a:gd name="connsiteX25" fmla="*/ 7074 w 10171"/>
              <a:gd name="connsiteY25" fmla="*/ 18933 h 20355"/>
              <a:gd name="connsiteX26" fmla="*/ 6262 w 10171"/>
              <a:gd name="connsiteY26" fmla="*/ 19290 h 20355"/>
              <a:gd name="connsiteX27" fmla="*/ 7231 w 10171"/>
              <a:gd name="connsiteY27" fmla="*/ 14088 h 20355"/>
              <a:gd name="connsiteX28" fmla="*/ 9746 w 10171"/>
              <a:gd name="connsiteY28" fmla="*/ 12222 h 20355"/>
              <a:gd name="connsiteX29" fmla="*/ 10021 w 10171"/>
              <a:gd name="connsiteY29" fmla="*/ 16836 h 20355"/>
              <a:gd name="connsiteX30" fmla="*/ 7362 w 10171"/>
              <a:gd name="connsiteY30" fmla="*/ 20318 h 20355"/>
              <a:gd name="connsiteX31" fmla="*/ 0 w 10171"/>
              <a:gd name="connsiteY31" fmla="*/ 11634 h 20355"/>
              <a:gd name="connsiteX0" fmla="*/ 215 w 10171"/>
              <a:gd name="connsiteY0" fmla="*/ 2509 h 20377"/>
              <a:gd name="connsiteX1" fmla="*/ 176 w 10171"/>
              <a:gd name="connsiteY1" fmla="*/ 4398 h 20377"/>
              <a:gd name="connsiteX2" fmla="*/ 176 w 10171"/>
              <a:gd name="connsiteY2" fmla="*/ 5715 h 20377"/>
              <a:gd name="connsiteX3" fmla="*/ 215 w 10171"/>
              <a:gd name="connsiteY3" fmla="*/ 7042 h 20377"/>
              <a:gd name="connsiteX4" fmla="*/ 215 w 10171"/>
              <a:gd name="connsiteY4" fmla="*/ 8550 h 20377"/>
              <a:gd name="connsiteX5" fmla="*/ 609 w 10171"/>
              <a:gd name="connsiteY5" fmla="*/ 9055 h 20377"/>
              <a:gd name="connsiteX6" fmla="*/ 1316 w 10171"/>
              <a:gd name="connsiteY6" fmla="*/ 9055 h 20377"/>
              <a:gd name="connsiteX7" fmla="*/ 2433 w 10171"/>
              <a:gd name="connsiteY7" fmla="*/ 7901 h 20377"/>
              <a:gd name="connsiteX8" fmla="*/ 3344 w 10171"/>
              <a:gd name="connsiteY8" fmla="*/ 6387 h 20377"/>
              <a:gd name="connsiteX9" fmla="*/ 3624 w 10171"/>
              <a:gd name="connsiteY9" fmla="*/ 4587 h 20377"/>
              <a:gd name="connsiteX10" fmla="*/ 3909 w 10171"/>
              <a:gd name="connsiteY10" fmla="*/ 2383 h 20377"/>
              <a:gd name="connsiteX11" fmla="*/ 4349 w 10171"/>
              <a:gd name="connsiteY11" fmla="*/ 721 h 20377"/>
              <a:gd name="connsiteX12" fmla="*/ 5186 w 10171"/>
              <a:gd name="connsiteY12" fmla="*/ 29 h 20377"/>
              <a:gd name="connsiteX13" fmla="*/ 5953 w 10171"/>
              <a:gd name="connsiteY13" fmla="*/ 163 h 20377"/>
              <a:gd name="connsiteX14" fmla="*/ 6621 w 10171"/>
              <a:gd name="connsiteY14" fmla="*/ 498 h 20377"/>
              <a:gd name="connsiteX15" fmla="*/ 7015 w 10171"/>
              <a:gd name="connsiteY15" fmla="*/ 1884 h 20377"/>
              <a:gd name="connsiteX16" fmla="*/ 7093 w 10171"/>
              <a:gd name="connsiteY16" fmla="*/ 2950 h 20377"/>
              <a:gd name="connsiteX17" fmla="*/ 8167 w 10171"/>
              <a:gd name="connsiteY17" fmla="*/ 5111 h 20377"/>
              <a:gd name="connsiteX18" fmla="*/ 10158 w 10171"/>
              <a:gd name="connsiteY18" fmla="*/ 7317 h 20377"/>
              <a:gd name="connsiteX19" fmla="*/ 9949 w 10171"/>
              <a:gd name="connsiteY19" fmla="*/ 10000 h 20377"/>
              <a:gd name="connsiteX20" fmla="*/ 8299 w 10171"/>
              <a:gd name="connsiteY20" fmla="*/ 7231 h 20377"/>
              <a:gd name="connsiteX21" fmla="*/ 5541 w 10171"/>
              <a:gd name="connsiteY21" fmla="*/ 5741 h 20377"/>
              <a:gd name="connsiteX22" fmla="*/ 5168 w 10171"/>
              <a:gd name="connsiteY22" fmla="*/ 1923 h 20377"/>
              <a:gd name="connsiteX23" fmla="*/ 6105 w 10171"/>
              <a:gd name="connsiteY23" fmla="*/ 959 h 20377"/>
              <a:gd name="connsiteX24" fmla="*/ 7166 w 10171"/>
              <a:gd name="connsiteY24" fmla="*/ 3958 h 20377"/>
              <a:gd name="connsiteX25" fmla="*/ 7074 w 10171"/>
              <a:gd name="connsiteY25" fmla="*/ 18933 h 20377"/>
              <a:gd name="connsiteX26" fmla="*/ 6262 w 10171"/>
              <a:gd name="connsiteY26" fmla="*/ 19290 h 20377"/>
              <a:gd name="connsiteX27" fmla="*/ 7231 w 10171"/>
              <a:gd name="connsiteY27" fmla="*/ 14088 h 20377"/>
              <a:gd name="connsiteX28" fmla="*/ 9746 w 10171"/>
              <a:gd name="connsiteY28" fmla="*/ 12222 h 20377"/>
              <a:gd name="connsiteX29" fmla="*/ 10021 w 10171"/>
              <a:gd name="connsiteY29" fmla="*/ 16836 h 20377"/>
              <a:gd name="connsiteX30" fmla="*/ 7362 w 10171"/>
              <a:gd name="connsiteY30" fmla="*/ 20318 h 20377"/>
              <a:gd name="connsiteX31" fmla="*/ 4729 w 10171"/>
              <a:gd name="connsiteY31" fmla="*/ 18829 h 20377"/>
              <a:gd name="connsiteX32" fmla="*/ 0 w 10171"/>
              <a:gd name="connsiteY32" fmla="*/ 11634 h 20377"/>
              <a:gd name="connsiteX0" fmla="*/ 215 w 10171"/>
              <a:gd name="connsiteY0" fmla="*/ 2509 h 20377"/>
              <a:gd name="connsiteX1" fmla="*/ 176 w 10171"/>
              <a:gd name="connsiteY1" fmla="*/ 4398 h 20377"/>
              <a:gd name="connsiteX2" fmla="*/ 176 w 10171"/>
              <a:gd name="connsiteY2" fmla="*/ 5715 h 20377"/>
              <a:gd name="connsiteX3" fmla="*/ 215 w 10171"/>
              <a:gd name="connsiteY3" fmla="*/ 7042 h 20377"/>
              <a:gd name="connsiteX4" fmla="*/ 215 w 10171"/>
              <a:gd name="connsiteY4" fmla="*/ 8550 h 20377"/>
              <a:gd name="connsiteX5" fmla="*/ 609 w 10171"/>
              <a:gd name="connsiteY5" fmla="*/ 9055 h 20377"/>
              <a:gd name="connsiteX6" fmla="*/ 1316 w 10171"/>
              <a:gd name="connsiteY6" fmla="*/ 9055 h 20377"/>
              <a:gd name="connsiteX7" fmla="*/ 2433 w 10171"/>
              <a:gd name="connsiteY7" fmla="*/ 7901 h 20377"/>
              <a:gd name="connsiteX8" fmla="*/ 3344 w 10171"/>
              <a:gd name="connsiteY8" fmla="*/ 6387 h 20377"/>
              <a:gd name="connsiteX9" fmla="*/ 3624 w 10171"/>
              <a:gd name="connsiteY9" fmla="*/ 4587 h 20377"/>
              <a:gd name="connsiteX10" fmla="*/ 3909 w 10171"/>
              <a:gd name="connsiteY10" fmla="*/ 2383 h 20377"/>
              <a:gd name="connsiteX11" fmla="*/ 4349 w 10171"/>
              <a:gd name="connsiteY11" fmla="*/ 721 h 20377"/>
              <a:gd name="connsiteX12" fmla="*/ 5186 w 10171"/>
              <a:gd name="connsiteY12" fmla="*/ 29 h 20377"/>
              <a:gd name="connsiteX13" fmla="*/ 5953 w 10171"/>
              <a:gd name="connsiteY13" fmla="*/ 163 h 20377"/>
              <a:gd name="connsiteX14" fmla="*/ 6621 w 10171"/>
              <a:gd name="connsiteY14" fmla="*/ 498 h 20377"/>
              <a:gd name="connsiteX15" fmla="*/ 7015 w 10171"/>
              <a:gd name="connsiteY15" fmla="*/ 1884 h 20377"/>
              <a:gd name="connsiteX16" fmla="*/ 7093 w 10171"/>
              <a:gd name="connsiteY16" fmla="*/ 2950 h 20377"/>
              <a:gd name="connsiteX17" fmla="*/ 8167 w 10171"/>
              <a:gd name="connsiteY17" fmla="*/ 5111 h 20377"/>
              <a:gd name="connsiteX18" fmla="*/ 10158 w 10171"/>
              <a:gd name="connsiteY18" fmla="*/ 7317 h 20377"/>
              <a:gd name="connsiteX19" fmla="*/ 9949 w 10171"/>
              <a:gd name="connsiteY19" fmla="*/ 10000 h 20377"/>
              <a:gd name="connsiteX20" fmla="*/ 8299 w 10171"/>
              <a:gd name="connsiteY20" fmla="*/ 7231 h 20377"/>
              <a:gd name="connsiteX21" fmla="*/ 5541 w 10171"/>
              <a:gd name="connsiteY21" fmla="*/ 5741 h 20377"/>
              <a:gd name="connsiteX22" fmla="*/ 5168 w 10171"/>
              <a:gd name="connsiteY22" fmla="*/ 1923 h 20377"/>
              <a:gd name="connsiteX23" fmla="*/ 6105 w 10171"/>
              <a:gd name="connsiteY23" fmla="*/ 959 h 20377"/>
              <a:gd name="connsiteX24" fmla="*/ 7166 w 10171"/>
              <a:gd name="connsiteY24" fmla="*/ 3958 h 20377"/>
              <a:gd name="connsiteX25" fmla="*/ 7074 w 10171"/>
              <a:gd name="connsiteY25" fmla="*/ 18933 h 20377"/>
              <a:gd name="connsiteX26" fmla="*/ 6262 w 10171"/>
              <a:gd name="connsiteY26" fmla="*/ 19290 h 20377"/>
              <a:gd name="connsiteX27" fmla="*/ 7231 w 10171"/>
              <a:gd name="connsiteY27" fmla="*/ 14088 h 20377"/>
              <a:gd name="connsiteX28" fmla="*/ 9746 w 10171"/>
              <a:gd name="connsiteY28" fmla="*/ 12222 h 20377"/>
              <a:gd name="connsiteX29" fmla="*/ 10021 w 10171"/>
              <a:gd name="connsiteY29" fmla="*/ 16836 h 20377"/>
              <a:gd name="connsiteX30" fmla="*/ 7362 w 10171"/>
              <a:gd name="connsiteY30" fmla="*/ 20318 h 20377"/>
              <a:gd name="connsiteX31" fmla="*/ 4729 w 10171"/>
              <a:gd name="connsiteY31" fmla="*/ 18829 h 20377"/>
              <a:gd name="connsiteX32" fmla="*/ 3550 w 10171"/>
              <a:gd name="connsiteY32" fmla="*/ 13082 h 20377"/>
              <a:gd name="connsiteX33" fmla="*/ 0 w 10171"/>
              <a:gd name="connsiteY33" fmla="*/ 11634 h 20377"/>
              <a:gd name="connsiteX0" fmla="*/ 228 w 10184"/>
              <a:gd name="connsiteY0" fmla="*/ 2509 h 20377"/>
              <a:gd name="connsiteX1" fmla="*/ 189 w 10184"/>
              <a:gd name="connsiteY1" fmla="*/ 4398 h 20377"/>
              <a:gd name="connsiteX2" fmla="*/ 189 w 10184"/>
              <a:gd name="connsiteY2" fmla="*/ 5715 h 20377"/>
              <a:gd name="connsiteX3" fmla="*/ 228 w 10184"/>
              <a:gd name="connsiteY3" fmla="*/ 7042 h 20377"/>
              <a:gd name="connsiteX4" fmla="*/ 228 w 10184"/>
              <a:gd name="connsiteY4" fmla="*/ 8550 h 20377"/>
              <a:gd name="connsiteX5" fmla="*/ 622 w 10184"/>
              <a:gd name="connsiteY5" fmla="*/ 9055 h 20377"/>
              <a:gd name="connsiteX6" fmla="*/ 1329 w 10184"/>
              <a:gd name="connsiteY6" fmla="*/ 9055 h 20377"/>
              <a:gd name="connsiteX7" fmla="*/ 2446 w 10184"/>
              <a:gd name="connsiteY7" fmla="*/ 7901 h 20377"/>
              <a:gd name="connsiteX8" fmla="*/ 3357 w 10184"/>
              <a:gd name="connsiteY8" fmla="*/ 6387 h 20377"/>
              <a:gd name="connsiteX9" fmla="*/ 3637 w 10184"/>
              <a:gd name="connsiteY9" fmla="*/ 4587 h 20377"/>
              <a:gd name="connsiteX10" fmla="*/ 3922 w 10184"/>
              <a:gd name="connsiteY10" fmla="*/ 2383 h 20377"/>
              <a:gd name="connsiteX11" fmla="*/ 4362 w 10184"/>
              <a:gd name="connsiteY11" fmla="*/ 721 h 20377"/>
              <a:gd name="connsiteX12" fmla="*/ 5199 w 10184"/>
              <a:gd name="connsiteY12" fmla="*/ 29 h 20377"/>
              <a:gd name="connsiteX13" fmla="*/ 5966 w 10184"/>
              <a:gd name="connsiteY13" fmla="*/ 163 h 20377"/>
              <a:gd name="connsiteX14" fmla="*/ 6634 w 10184"/>
              <a:gd name="connsiteY14" fmla="*/ 498 h 20377"/>
              <a:gd name="connsiteX15" fmla="*/ 7028 w 10184"/>
              <a:gd name="connsiteY15" fmla="*/ 1884 h 20377"/>
              <a:gd name="connsiteX16" fmla="*/ 7106 w 10184"/>
              <a:gd name="connsiteY16" fmla="*/ 2950 h 20377"/>
              <a:gd name="connsiteX17" fmla="*/ 8180 w 10184"/>
              <a:gd name="connsiteY17" fmla="*/ 5111 h 20377"/>
              <a:gd name="connsiteX18" fmla="*/ 10171 w 10184"/>
              <a:gd name="connsiteY18" fmla="*/ 7317 h 20377"/>
              <a:gd name="connsiteX19" fmla="*/ 9962 w 10184"/>
              <a:gd name="connsiteY19" fmla="*/ 10000 h 20377"/>
              <a:gd name="connsiteX20" fmla="*/ 8312 w 10184"/>
              <a:gd name="connsiteY20" fmla="*/ 7231 h 20377"/>
              <a:gd name="connsiteX21" fmla="*/ 5554 w 10184"/>
              <a:gd name="connsiteY21" fmla="*/ 5741 h 20377"/>
              <a:gd name="connsiteX22" fmla="*/ 5181 w 10184"/>
              <a:gd name="connsiteY22" fmla="*/ 1923 h 20377"/>
              <a:gd name="connsiteX23" fmla="*/ 6118 w 10184"/>
              <a:gd name="connsiteY23" fmla="*/ 959 h 20377"/>
              <a:gd name="connsiteX24" fmla="*/ 7179 w 10184"/>
              <a:gd name="connsiteY24" fmla="*/ 3958 h 20377"/>
              <a:gd name="connsiteX25" fmla="*/ 7087 w 10184"/>
              <a:gd name="connsiteY25" fmla="*/ 18933 h 20377"/>
              <a:gd name="connsiteX26" fmla="*/ 6275 w 10184"/>
              <a:gd name="connsiteY26" fmla="*/ 19290 h 20377"/>
              <a:gd name="connsiteX27" fmla="*/ 7244 w 10184"/>
              <a:gd name="connsiteY27" fmla="*/ 14088 h 20377"/>
              <a:gd name="connsiteX28" fmla="*/ 9759 w 10184"/>
              <a:gd name="connsiteY28" fmla="*/ 12222 h 20377"/>
              <a:gd name="connsiteX29" fmla="*/ 10034 w 10184"/>
              <a:gd name="connsiteY29" fmla="*/ 16836 h 20377"/>
              <a:gd name="connsiteX30" fmla="*/ 7375 w 10184"/>
              <a:gd name="connsiteY30" fmla="*/ 20318 h 20377"/>
              <a:gd name="connsiteX31" fmla="*/ 4742 w 10184"/>
              <a:gd name="connsiteY31" fmla="*/ 18829 h 20377"/>
              <a:gd name="connsiteX32" fmla="*/ 3563 w 10184"/>
              <a:gd name="connsiteY32" fmla="*/ 13082 h 20377"/>
              <a:gd name="connsiteX33" fmla="*/ 0 w 10184"/>
              <a:gd name="connsiteY33" fmla="*/ 18870 h 20377"/>
              <a:gd name="connsiteX0" fmla="*/ 283 w 10239"/>
              <a:gd name="connsiteY0" fmla="*/ 2509 h 20377"/>
              <a:gd name="connsiteX1" fmla="*/ 244 w 10239"/>
              <a:gd name="connsiteY1" fmla="*/ 4398 h 20377"/>
              <a:gd name="connsiteX2" fmla="*/ 244 w 10239"/>
              <a:gd name="connsiteY2" fmla="*/ 5715 h 20377"/>
              <a:gd name="connsiteX3" fmla="*/ 283 w 10239"/>
              <a:gd name="connsiteY3" fmla="*/ 7042 h 20377"/>
              <a:gd name="connsiteX4" fmla="*/ 283 w 10239"/>
              <a:gd name="connsiteY4" fmla="*/ 8550 h 20377"/>
              <a:gd name="connsiteX5" fmla="*/ 677 w 10239"/>
              <a:gd name="connsiteY5" fmla="*/ 9055 h 20377"/>
              <a:gd name="connsiteX6" fmla="*/ 1384 w 10239"/>
              <a:gd name="connsiteY6" fmla="*/ 9055 h 20377"/>
              <a:gd name="connsiteX7" fmla="*/ 2501 w 10239"/>
              <a:gd name="connsiteY7" fmla="*/ 7901 h 20377"/>
              <a:gd name="connsiteX8" fmla="*/ 3412 w 10239"/>
              <a:gd name="connsiteY8" fmla="*/ 6387 h 20377"/>
              <a:gd name="connsiteX9" fmla="*/ 3692 w 10239"/>
              <a:gd name="connsiteY9" fmla="*/ 4587 h 20377"/>
              <a:gd name="connsiteX10" fmla="*/ 3977 w 10239"/>
              <a:gd name="connsiteY10" fmla="*/ 2383 h 20377"/>
              <a:gd name="connsiteX11" fmla="*/ 4417 w 10239"/>
              <a:gd name="connsiteY11" fmla="*/ 721 h 20377"/>
              <a:gd name="connsiteX12" fmla="*/ 5254 w 10239"/>
              <a:gd name="connsiteY12" fmla="*/ 29 h 20377"/>
              <a:gd name="connsiteX13" fmla="*/ 6021 w 10239"/>
              <a:gd name="connsiteY13" fmla="*/ 163 h 20377"/>
              <a:gd name="connsiteX14" fmla="*/ 6689 w 10239"/>
              <a:gd name="connsiteY14" fmla="*/ 498 h 20377"/>
              <a:gd name="connsiteX15" fmla="*/ 7083 w 10239"/>
              <a:gd name="connsiteY15" fmla="*/ 1884 h 20377"/>
              <a:gd name="connsiteX16" fmla="*/ 7161 w 10239"/>
              <a:gd name="connsiteY16" fmla="*/ 2950 h 20377"/>
              <a:gd name="connsiteX17" fmla="*/ 8235 w 10239"/>
              <a:gd name="connsiteY17" fmla="*/ 5111 h 20377"/>
              <a:gd name="connsiteX18" fmla="*/ 10226 w 10239"/>
              <a:gd name="connsiteY18" fmla="*/ 7317 h 20377"/>
              <a:gd name="connsiteX19" fmla="*/ 10017 w 10239"/>
              <a:gd name="connsiteY19" fmla="*/ 10000 h 20377"/>
              <a:gd name="connsiteX20" fmla="*/ 8367 w 10239"/>
              <a:gd name="connsiteY20" fmla="*/ 7231 h 20377"/>
              <a:gd name="connsiteX21" fmla="*/ 5609 w 10239"/>
              <a:gd name="connsiteY21" fmla="*/ 5741 h 20377"/>
              <a:gd name="connsiteX22" fmla="*/ 5236 w 10239"/>
              <a:gd name="connsiteY22" fmla="*/ 1923 h 20377"/>
              <a:gd name="connsiteX23" fmla="*/ 6173 w 10239"/>
              <a:gd name="connsiteY23" fmla="*/ 959 h 20377"/>
              <a:gd name="connsiteX24" fmla="*/ 7234 w 10239"/>
              <a:gd name="connsiteY24" fmla="*/ 3958 h 20377"/>
              <a:gd name="connsiteX25" fmla="*/ 7142 w 10239"/>
              <a:gd name="connsiteY25" fmla="*/ 18933 h 20377"/>
              <a:gd name="connsiteX26" fmla="*/ 6330 w 10239"/>
              <a:gd name="connsiteY26" fmla="*/ 19290 h 20377"/>
              <a:gd name="connsiteX27" fmla="*/ 7299 w 10239"/>
              <a:gd name="connsiteY27" fmla="*/ 14088 h 20377"/>
              <a:gd name="connsiteX28" fmla="*/ 9814 w 10239"/>
              <a:gd name="connsiteY28" fmla="*/ 12222 h 20377"/>
              <a:gd name="connsiteX29" fmla="*/ 10089 w 10239"/>
              <a:gd name="connsiteY29" fmla="*/ 16836 h 20377"/>
              <a:gd name="connsiteX30" fmla="*/ 7430 w 10239"/>
              <a:gd name="connsiteY30" fmla="*/ 20318 h 20377"/>
              <a:gd name="connsiteX31" fmla="*/ 4797 w 10239"/>
              <a:gd name="connsiteY31" fmla="*/ 18829 h 20377"/>
              <a:gd name="connsiteX32" fmla="*/ 3618 w 10239"/>
              <a:gd name="connsiteY32" fmla="*/ 13082 h 20377"/>
              <a:gd name="connsiteX33" fmla="*/ 251 w 10239"/>
              <a:gd name="connsiteY33" fmla="*/ 11802 h 20377"/>
              <a:gd name="connsiteX34" fmla="*/ 55 w 10239"/>
              <a:gd name="connsiteY34" fmla="*/ 18870 h 20377"/>
              <a:gd name="connsiteX0" fmla="*/ 283 w 10239"/>
              <a:gd name="connsiteY0" fmla="*/ 2509 h 20377"/>
              <a:gd name="connsiteX1" fmla="*/ 244 w 10239"/>
              <a:gd name="connsiteY1" fmla="*/ 4398 h 20377"/>
              <a:gd name="connsiteX2" fmla="*/ 244 w 10239"/>
              <a:gd name="connsiteY2" fmla="*/ 5715 h 20377"/>
              <a:gd name="connsiteX3" fmla="*/ 283 w 10239"/>
              <a:gd name="connsiteY3" fmla="*/ 7042 h 20377"/>
              <a:gd name="connsiteX4" fmla="*/ 283 w 10239"/>
              <a:gd name="connsiteY4" fmla="*/ 8550 h 20377"/>
              <a:gd name="connsiteX5" fmla="*/ 677 w 10239"/>
              <a:gd name="connsiteY5" fmla="*/ 9055 h 20377"/>
              <a:gd name="connsiteX6" fmla="*/ 1384 w 10239"/>
              <a:gd name="connsiteY6" fmla="*/ 9055 h 20377"/>
              <a:gd name="connsiteX7" fmla="*/ 2501 w 10239"/>
              <a:gd name="connsiteY7" fmla="*/ 7901 h 20377"/>
              <a:gd name="connsiteX8" fmla="*/ 3412 w 10239"/>
              <a:gd name="connsiteY8" fmla="*/ 6387 h 20377"/>
              <a:gd name="connsiteX9" fmla="*/ 3692 w 10239"/>
              <a:gd name="connsiteY9" fmla="*/ 4587 h 20377"/>
              <a:gd name="connsiteX10" fmla="*/ 3977 w 10239"/>
              <a:gd name="connsiteY10" fmla="*/ 2383 h 20377"/>
              <a:gd name="connsiteX11" fmla="*/ 4417 w 10239"/>
              <a:gd name="connsiteY11" fmla="*/ 721 h 20377"/>
              <a:gd name="connsiteX12" fmla="*/ 5254 w 10239"/>
              <a:gd name="connsiteY12" fmla="*/ 29 h 20377"/>
              <a:gd name="connsiteX13" fmla="*/ 6021 w 10239"/>
              <a:gd name="connsiteY13" fmla="*/ 163 h 20377"/>
              <a:gd name="connsiteX14" fmla="*/ 6689 w 10239"/>
              <a:gd name="connsiteY14" fmla="*/ 498 h 20377"/>
              <a:gd name="connsiteX15" fmla="*/ 7083 w 10239"/>
              <a:gd name="connsiteY15" fmla="*/ 1884 h 20377"/>
              <a:gd name="connsiteX16" fmla="*/ 7161 w 10239"/>
              <a:gd name="connsiteY16" fmla="*/ 2950 h 20377"/>
              <a:gd name="connsiteX17" fmla="*/ 8235 w 10239"/>
              <a:gd name="connsiteY17" fmla="*/ 5111 h 20377"/>
              <a:gd name="connsiteX18" fmla="*/ 10226 w 10239"/>
              <a:gd name="connsiteY18" fmla="*/ 7317 h 20377"/>
              <a:gd name="connsiteX19" fmla="*/ 10017 w 10239"/>
              <a:gd name="connsiteY19" fmla="*/ 10000 h 20377"/>
              <a:gd name="connsiteX20" fmla="*/ 8367 w 10239"/>
              <a:gd name="connsiteY20" fmla="*/ 7231 h 20377"/>
              <a:gd name="connsiteX21" fmla="*/ 5609 w 10239"/>
              <a:gd name="connsiteY21" fmla="*/ 5741 h 20377"/>
              <a:gd name="connsiteX22" fmla="*/ 5236 w 10239"/>
              <a:gd name="connsiteY22" fmla="*/ 1923 h 20377"/>
              <a:gd name="connsiteX23" fmla="*/ 6173 w 10239"/>
              <a:gd name="connsiteY23" fmla="*/ 959 h 20377"/>
              <a:gd name="connsiteX24" fmla="*/ 7234 w 10239"/>
              <a:gd name="connsiteY24" fmla="*/ 3958 h 20377"/>
              <a:gd name="connsiteX25" fmla="*/ 7142 w 10239"/>
              <a:gd name="connsiteY25" fmla="*/ 18933 h 20377"/>
              <a:gd name="connsiteX26" fmla="*/ 6330 w 10239"/>
              <a:gd name="connsiteY26" fmla="*/ 19290 h 20377"/>
              <a:gd name="connsiteX27" fmla="*/ 7299 w 10239"/>
              <a:gd name="connsiteY27" fmla="*/ 14088 h 20377"/>
              <a:gd name="connsiteX28" fmla="*/ 9814 w 10239"/>
              <a:gd name="connsiteY28" fmla="*/ 12222 h 20377"/>
              <a:gd name="connsiteX29" fmla="*/ 10089 w 10239"/>
              <a:gd name="connsiteY29" fmla="*/ 16836 h 20377"/>
              <a:gd name="connsiteX30" fmla="*/ 7430 w 10239"/>
              <a:gd name="connsiteY30" fmla="*/ 20318 h 20377"/>
              <a:gd name="connsiteX31" fmla="*/ 4797 w 10239"/>
              <a:gd name="connsiteY31" fmla="*/ 18829 h 20377"/>
              <a:gd name="connsiteX32" fmla="*/ 3618 w 10239"/>
              <a:gd name="connsiteY32" fmla="*/ 13082 h 20377"/>
              <a:gd name="connsiteX33" fmla="*/ 251 w 10239"/>
              <a:gd name="connsiteY33" fmla="*/ 11802 h 20377"/>
              <a:gd name="connsiteX34" fmla="*/ 55 w 10239"/>
              <a:gd name="connsiteY34" fmla="*/ 19248 h 20377"/>
              <a:gd name="connsiteX0" fmla="*/ 335 w 10291"/>
              <a:gd name="connsiteY0" fmla="*/ 2509 h 20377"/>
              <a:gd name="connsiteX1" fmla="*/ 296 w 10291"/>
              <a:gd name="connsiteY1" fmla="*/ 4398 h 20377"/>
              <a:gd name="connsiteX2" fmla="*/ 296 w 10291"/>
              <a:gd name="connsiteY2" fmla="*/ 5715 h 20377"/>
              <a:gd name="connsiteX3" fmla="*/ 335 w 10291"/>
              <a:gd name="connsiteY3" fmla="*/ 7042 h 20377"/>
              <a:gd name="connsiteX4" fmla="*/ 335 w 10291"/>
              <a:gd name="connsiteY4" fmla="*/ 8550 h 20377"/>
              <a:gd name="connsiteX5" fmla="*/ 729 w 10291"/>
              <a:gd name="connsiteY5" fmla="*/ 9055 h 20377"/>
              <a:gd name="connsiteX6" fmla="*/ 1436 w 10291"/>
              <a:gd name="connsiteY6" fmla="*/ 9055 h 20377"/>
              <a:gd name="connsiteX7" fmla="*/ 2553 w 10291"/>
              <a:gd name="connsiteY7" fmla="*/ 7901 h 20377"/>
              <a:gd name="connsiteX8" fmla="*/ 3464 w 10291"/>
              <a:gd name="connsiteY8" fmla="*/ 6387 h 20377"/>
              <a:gd name="connsiteX9" fmla="*/ 3744 w 10291"/>
              <a:gd name="connsiteY9" fmla="*/ 4587 h 20377"/>
              <a:gd name="connsiteX10" fmla="*/ 4029 w 10291"/>
              <a:gd name="connsiteY10" fmla="*/ 2383 h 20377"/>
              <a:gd name="connsiteX11" fmla="*/ 4469 w 10291"/>
              <a:gd name="connsiteY11" fmla="*/ 721 h 20377"/>
              <a:gd name="connsiteX12" fmla="*/ 5306 w 10291"/>
              <a:gd name="connsiteY12" fmla="*/ 29 h 20377"/>
              <a:gd name="connsiteX13" fmla="*/ 6073 w 10291"/>
              <a:gd name="connsiteY13" fmla="*/ 163 h 20377"/>
              <a:gd name="connsiteX14" fmla="*/ 6741 w 10291"/>
              <a:gd name="connsiteY14" fmla="*/ 498 h 20377"/>
              <a:gd name="connsiteX15" fmla="*/ 7135 w 10291"/>
              <a:gd name="connsiteY15" fmla="*/ 1884 h 20377"/>
              <a:gd name="connsiteX16" fmla="*/ 7213 w 10291"/>
              <a:gd name="connsiteY16" fmla="*/ 2950 h 20377"/>
              <a:gd name="connsiteX17" fmla="*/ 8287 w 10291"/>
              <a:gd name="connsiteY17" fmla="*/ 5111 h 20377"/>
              <a:gd name="connsiteX18" fmla="*/ 10278 w 10291"/>
              <a:gd name="connsiteY18" fmla="*/ 7317 h 20377"/>
              <a:gd name="connsiteX19" fmla="*/ 10069 w 10291"/>
              <a:gd name="connsiteY19" fmla="*/ 10000 h 20377"/>
              <a:gd name="connsiteX20" fmla="*/ 8419 w 10291"/>
              <a:gd name="connsiteY20" fmla="*/ 7231 h 20377"/>
              <a:gd name="connsiteX21" fmla="*/ 5661 w 10291"/>
              <a:gd name="connsiteY21" fmla="*/ 5741 h 20377"/>
              <a:gd name="connsiteX22" fmla="*/ 5288 w 10291"/>
              <a:gd name="connsiteY22" fmla="*/ 1923 h 20377"/>
              <a:gd name="connsiteX23" fmla="*/ 6225 w 10291"/>
              <a:gd name="connsiteY23" fmla="*/ 959 h 20377"/>
              <a:gd name="connsiteX24" fmla="*/ 7286 w 10291"/>
              <a:gd name="connsiteY24" fmla="*/ 3958 h 20377"/>
              <a:gd name="connsiteX25" fmla="*/ 7194 w 10291"/>
              <a:gd name="connsiteY25" fmla="*/ 18933 h 20377"/>
              <a:gd name="connsiteX26" fmla="*/ 6382 w 10291"/>
              <a:gd name="connsiteY26" fmla="*/ 19290 h 20377"/>
              <a:gd name="connsiteX27" fmla="*/ 7351 w 10291"/>
              <a:gd name="connsiteY27" fmla="*/ 14088 h 20377"/>
              <a:gd name="connsiteX28" fmla="*/ 9866 w 10291"/>
              <a:gd name="connsiteY28" fmla="*/ 12222 h 20377"/>
              <a:gd name="connsiteX29" fmla="*/ 10141 w 10291"/>
              <a:gd name="connsiteY29" fmla="*/ 16836 h 20377"/>
              <a:gd name="connsiteX30" fmla="*/ 7482 w 10291"/>
              <a:gd name="connsiteY30" fmla="*/ 20318 h 20377"/>
              <a:gd name="connsiteX31" fmla="*/ 4849 w 10291"/>
              <a:gd name="connsiteY31" fmla="*/ 18829 h 20377"/>
              <a:gd name="connsiteX32" fmla="*/ 3670 w 10291"/>
              <a:gd name="connsiteY32" fmla="*/ 13082 h 20377"/>
              <a:gd name="connsiteX33" fmla="*/ 303 w 10291"/>
              <a:gd name="connsiteY33" fmla="*/ 11802 h 20377"/>
              <a:gd name="connsiteX34" fmla="*/ 107 w 10291"/>
              <a:gd name="connsiteY34" fmla="*/ 19248 h 20377"/>
              <a:gd name="connsiteX0" fmla="*/ 335 w 10291"/>
              <a:gd name="connsiteY0" fmla="*/ 2509 h 20358"/>
              <a:gd name="connsiteX1" fmla="*/ 296 w 10291"/>
              <a:gd name="connsiteY1" fmla="*/ 4398 h 20358"/>
              <a:gd name="connsiteX2" fmla="*/ 296 w 10291"/>
              <a:gd name="connsiteY2" fmla="*/ 5715 h 20358"/>
              <a:gd name="connsiteX3" fmla="*/ 335 w 10291"/>
              <a:gd name="connsiteY3" fmla="*/ 7042 h 20358"/>
              <a:gd name="connsiteX4" fmla="*/ 335 w 10291"/>
              <a:gd name="connsiteY4" fmla="*/ 8550 h 20358"/>
              <a:gd name="connsiteX5" fmla="*/ 729 w 10291"/>
              <a:gd name="connsiteY5" fmla="*/ 9055 h 20358"/>
              <a:gd name="connsiteX6" fmla="*/ 1436 w 10291"/>
              <a:gd name="connsiteY6" fmla="*/ 9055 h 20358"/>
              <a:gd name="connsiteX7" fmla="*/ 2553 w 10291"/>
              <a:gd name="connsiteY7" fmla="*/ 7901 h 20358"/>
              <a:gd name="connsiteX8" fmla="*/ 3464 w 10291"/>
              <a:gd name="connsiteY8" fmla="*/ 6387 h 20358"/>
              <a:gd name="connsiteX9" fmla="*/ 3744 w 10291"/>
              <a:gd name="connsiteY9" fmla="*/ 4587 h 20358"/>
              <a:gd name="connsiteX10" fmla="*/ 4029 w 10291"/>
              <a:gd name="connsiteY10" fmla="*/ 2383 h 20358"/>
              <a:gd name="connsiteX11" fmla="*/ 4469 w 10291"/>
              <a:gd name="connsiteY11" fmla="*/ 721 h 20358"/>
              <a:gd name="connsiteX12" fmla="*/ 5306 w 10291"/>
              <a:gd name="connsiteY12" fmla="*/ 29 h 20358"/>
              <a:gd name="connsiteX13" fmla="*/ 6073 w 10291"/>
              <a:gd name="connsiteY13" fmla="*/ 163 h 20358"/>
              <a:gd name="connsiteX14" fmla="*/ 6741 w 10291"/>
              <a:gd name="connsiteY14" fmla="*/ 498 h 20358"/>
              <a:gd name="connsiteX15" fmla="*/ 7135 w 10291"/>
              <a:gd name="connsiteY15" fmla="*/ 1884 h 20358"/>
              <a:gd name="connsiteX16" fmla="*/ 7213 w 10291"/>
              <a:gd name="connsiteY16" fmla="*/ 2950 h 20358"/>
              <a:gd name="connsiteX17" fmla="*/ 8287 w 10291"/>
              <a:gd name="connsiteY17" fmla="*/ 5111 h 20358"/>
              <a:gd name="connsiteX18" fmla="*/ 10278 w 10291"/>
              <a:gd name="connsiteY18" fmla="*/ 7317 h 20358"/>
              <a:gd name="connsiteX19" fmla="*/ 10069 w 10291"/>
              <a:gd name="connsiteY19" fmla="*/ 10000 h 20358"/>
              <a:gd name="connsiteX20" fmla="*/ 8419 w 10291"/>
              <a:gd name="connsiteY20" fmla="*/ 7231 h 20358"/>
              <a:gd name="connsiteX21" fmla="*/ 5661 w 10291"/>
              <a:gd name="connsiteY21" fmla="*/ 5741 h 20358"/>
              <a:gd name="connsiteX22" fmla="*/ 5288 w 10291"/>
              <a:gd name="connsiteY22" fmla="*/ 1923 h 20358"/>
              <a:gd name="connsiteX23" fmla="*/ 6225 w 10291"/>
              <a:gd name="connsiteY23" fmla="*/ 959 h 20358"/>
              <a:gd name="connsiteX24" fmla="*/ 7286 w 10291"/>
              <a:gd name="connsiteY24" fmla="*/ 3958 h 20358"/>
              <a:gd name="connsiteX25" fmla="*/ 7194 w 10291"/>
              <a:gd name="connsiteY25" fmla="*/ 18933 h 20358"/>
              <a:gd name="connsiteX26" fmla="*/ 6382 w 10291"/>
              <a:gd name="connsiteY26" fmla="*/ 19290 h 20358"/>
              <a:gd name="connsiteX27" fmla="*/ 7351 w 10291"/>
              <a:gd name="connsiteY27" fmla="*/ 14088 h 20358"/>
              <a:gd name="connsiteX28" fmla="*/ 9866 w 10291"/>
              <a:gd name="connsiteY28" fmla="*/ 12222 h 20358"/>
              <a:gd name="connsiteX29" fmla="*/ 10141 w 10291"/>
              <a:gd name="connsiteY29" fmla="*/ 16836 h 20358"/>
              <a:gd name="connsiteX30" fmla="*/ 7482 w 10291"/>
              <a:gd name="connsiteY30" fmla="*/ 20318 h 20358"/>
              <a:gd name="connsiteX31" fmla="*/ 5072 w 10291"/>
              <a:gd name="connsiteY31" fmla="*/ 18556 h 20358"/>
              <a:gd name="connsiteX32" fmla="*/ 3670 w 10291"/>
              <a:gd name="connsiteY32" fmla="*/ 13082 h 20358"/>
              <a:gd name="connsiteX33" fmla="*/ 303 w 10291"/>
              <a:gd name="connsiteY33" fmla="*/ 11802 h 20358"/>
              <a:gd name="connsiteX34" fmla="*/ 107 w 10291"/>
              <a:gd name="connsiteY34" fmla="*/ 19248 h 20358"/>
              <a:gd name="connsiteX0" fmla="*/ 335 w 10291"/>
              <a:gd name="connsiteY0" fmla="*/ 2509 h 20342"/>
              <a:gd name="connsiteX1" fmla="*/ 296 w 10291"/>
              <a:gd name="connsiteY1" fmla="*/ 4398 h 20342"/>
              <a:gd name="connsiteX2" fmla="*/ 296 w 10291"/>
              <a:gd name="connsiteY2" fmla="*/ 5715 h 20342"/>
              <a:gd name="connsiteX3" fmla="*/ 335 w 10291"/>
              <a:gd name="connsiteY3" fmla="*/ 7042 h 20342"/>
              <a:gd name="connsiteX4" fmla="*/ 335 w 10291"/>
              <a:gd name="connsiteY4" fmla="*/ 8550 h 20342"/>
              <a:gd name="connsiteX5" fmla="*/ 729 w 10291"/>
              <a:gd name="connsiteY5" fmla="*/ 9055 h 20342"/>
              <a:gd name="connsiteX6" fmla="*/ 1436 w 10291"/>
              <a:gd name="connsiteY6" fmla="*/ 9055 h 20342"/>
              <a:gd name="connsiteX7" fmla="*/ 2553 w 10291"/>
              <a:gd name="connsiteY7" fmla="*/ 7901 h 20342"/>
              <a:gd name="connsiteX8" fmla="*/ 3464 w 10291"/>
              <a:gd name="connsiteY8" fmla="*/ 6387 h 20342"/>
              <a:gd name="connsiteX9" fmla="*/ 3744 w 10291"/>
              <a:gd name="connsiteY9" fmla="*/ 4587 h 20342"/>
              <a:gd name="connsiteX10" fmla="*/ 4029 w 10291"/>
              <a:gd name="connsiteY10" fmla="*/ 2383 h 20342"/>
              <a:gd name="connsiteX11" fmla="*/ 4469 w 10291"/>
              <a:gd name="connsiteY11" fmla="*/ 721 h 20342"/>
              <a:gd name="connsiteX12" fmla="*/ 5306 w 10291"/>
              <a:gd name="connsiteY12" fmla="*/ 29 h 20342"/>
              <a:gd name="connsiteX13" fmla="*/ 6073 w 10291"/>
              <a:gd name="connsiteY13" fmla="*/ 163 h 20342"/>
              <a:gd name="connsiteX14" fmla="*/ 6741 w 10291"/>
              <a:gd name="connsiteY14" fmla="*/ 498 h 20342"/>
              <a:gd name="connsiteX15" fmla="*/ 7135 w 10291"/>
              <a:gd name="connsiteY15" fmla="*/ 1884 h 20342"/>
              <a:gd name="connsiteX16" fmla="*/ 7213 w 10291"/>
              <a:gd name="connsiteY16" fmla="*/ 2950 h 20342"/>
              <a:gd name="connsiteX17" fmla="*/ 8287 w 10291"/>
              <a:gd name="connsiteY17" fmla="*/ 5111 h 20342"/>
              <a:gd name="connsiteX18" fmla="*/ 10278 w 10291"/>
              <a:gd name="connsiteY18" fmla="*/ 7317 h 20342"/>
              <a:gd name="connsiteX19" fmla="*/ 10069 w 10291"/>
              <a:gd name="connsiteY19" fmla="*/ 10000 h 20342"/>
              <a:gd name="connsiteX20" fmla="*/ 8419 w 10291"/>
              <a:gd name="connsiteY20" fmla="*/ 7231 h 20342"/>
              <a:gd name="connsiteX21" fmla="*/ 5661 w 10291"/>
              <a:gd name="connsiteY21" fmla="*/ 5741 h 20342"/>
              <a:gd name="connsiteX22" fmla="*/ 5288 w 10291"/>
              <a:gd name="connsiteY22" fmla="*/ 1923 h 20342"/>
              <a:gd name="connsiteX23" fmla="*/ 6225 w 10291"/>
              <a:gd name="connsiteY23" fmla="*/ 959 h 20342"/>
              <a:gd name="connsiteX24" fmla="*/ 7286 w 10291"/>
              <a:gd name="connsiteY24" fmla="*/ 3958 h 20342"/>
              <a:gd name="connsiteX25" fmla="*/ 7194 w 10291"/>
              <a:gd name="connsiteY25" fmla="*/ 18933 h 20342"/>
              <a:gd name="connsiteX26" fmla="*/ 6382 w 10291"/>
              <a:gd name="connsiteY26" fmla="*/ 19290 h 20342"/>
              <a:gd name="connsiteX27" fmla="*/ 7351 w 10291"/>
              <a:gd name="connsiteY27" fmla="*/ 14088 h 20342"/>
              <a:gd name="connsiteX28" fmla="*/ 9866 w 10291"/>
              <a:gd name="connsiteY28" fmla="*/ 12222 h 20342"/>
              <a:gd name="connsiteX29" fmla="*/ 10141 w 10291"/>
              <a:gd name="connsiteY29" fmla="*/ 16836 h 20342"/>
              <a:gd name="connsiteX30" fmla="*/ 7482 w 10291"/>
              <a:gd name="connsiteY30" fmla="*/ 20318 h 20342"/>
              <a:gd name="connsiteX31" fmla="*/ 5072 w 10291"/>
              <a:gd name="connsiteY31" fmla="*/ 18556 h 20342"/>
              <a:gd name="connsiteX32" fmla="*/ 3670 w 10291"/>
              <a:gd name="connsiteY32" fmla="*/ 13082 h 20342"/>
              <a:gd name="connsiteX33" fmla="*/ 303 w 10291"/>
              <a:gd name="connsiteY33" fmla="*/ 11802 h 20342"/>
              <a:gd name="connsiteX34" fmla="*/ 107 w 10291"/>
              <a:gd name="connsiteY34" fmla="*/ 19248 h 20342"/>
              <a:gd name="connsiteX0" fmla="*/ 569 w 10525"/>
              <a:gd name="connsiteY0" fmla="*/ 2509 h 20342"/>
              <a:gd name="connsiteX1" fmla="*/ 530 w 10525"/>
              <a:gd name="connsiteY1" fmla="*/ 4398 h 20342"/>
              <a:gd name="connsiteX2" fmla="*/ 530 w 10525"/>
              <a:gd name="connsiteY2" fmla="*/ 5715 h 20342"/>
              <a:gd name="connsiteX3" fmla="*/ 569 w 10525"/>
              <a:gd name="connsiteY3" fmla="*/ 7042 h 20342"/>
              <a:gd name="connsiteX4" fmla="*/ 569 w 10525"/>
              <a:gd name="connsiteY4" fmla="*/ 8550 h 20342"/>
              <a:gd name="connsiteX5" fmla="*/ 963 w 10525"/>
              <a:gd name="connsiteY5" fmla="*/ 9055 h 20342"/>
              <a:gd name="connsiteX6" fmla="*/ 1670 w 10525"/>
              <a:gd name="connsiteY6" fmla="*/ 9055 h 20342"/>
              <a:gd name="connsiteX7" fmla="*/ 2787 w 10525"/>
              <a:gd name="connsiteY7" fmla="*/ 7901 h 20342"/>
              <a:gd name="connsiteX8" fmla="*/ 3698 w 10525"/>
              <a:gd name="connsiteY8" fmla="*/ 6387 h 20342"/>
              <a:gd name="connsiteX9" fmla="*/ 3978 w 10525"/>
              <a:gd name="connsiteY9" fmla="*/ 4587 h 20342"/>
              <a:gd name="connsiteX10" fmla="*/ 4263 w 10525"/>
              <a:gd name="connsiteY10" fmla="*/ 2383 h 20342"/>
              <a:gd name="connsiteX11" fmla="*/ 4703 w 10525"/>
              <a:gd name="connsiteY11" fmla="*/ 721 h 20342"/>
              <a:gd name="connsiteX12" fmla="*/ 5540 w 10525"/>
              <a:gd name="connsiteY12" fmla="*/ 29 h 20342"/>
              <a:gd name="connsiteX13" fmla="*/ 6307 w 10525"/>
              <a:gd name="connsiteY13" fmla="*/ 163 h 20342"/>
              <a:gd name="connsiteX14" fmla="*/ 6975 w 10525"/>
              <a:gd name="connsiteY14" fmla="*/ 498 h 20342"/>
              <a:gd name="connsiteX15" fmla="*/ 7369 w 10525"/>
              <a:gd name="connsiteY15" fmla="*/ 1884 h 20342"/>
              <a:gd name="connsiteX16" fmla="*/ 7447 w 10525"/>
              <a:gd name="connsiteY16" fmla="*/ 2950 h 20342"/>
              <a:gd name="connsiteX17" fmla="*/ 8521 w 10525"/>
              <a:gd name="connsiteY17" fmla="*/ 5111 h 20342"/>
              <a:gd name="connsiteX18" fmla="*/ 10512 w 10525"/>
              <a:gd name="connsiteY18" fmla="*/ 7317 h 20342"/>
              <a:gd name="connsiteX19" fmla="*/ 10303 w 10525"/>
              <a:gd name="connsiteY19" fmla="*/ 10000 h 20342"/>
              <a:gd name="connsiteX20" fmla="*/ 8653 w 10525"/>
              <a:gd name="connsiteY20" fmla="*/ 7231 h 20342"/>
              <a:gd name="connsiteX21" fmla="*/ 5895 w 10525"/>
              <a:gd name="connsiteY21" fmla="*/ 5741 h 20342"/>
              <a:gd name="connsiteX22" fmla="*/ 5522 w 10525"/>
              <a:gd name="connsiteY22" fmla="*/ 1923 h 20342"/>
              <a:gd name="connsiteX23" fmla="*/ 6459 w 10525"/>
              <a:gd name="connsiteY23" fmla="*/ 959 h 20342"/>
              <a:gd name="connsiteX24" fmla="*/ 7520 w 10525"/>
              <a:gd name="connsiteY24" fmla="*/ 3958 h 20342"/>
              <a:gd name="connsiteX25" fmla="*/ 7428 w 10525"/>
              <a:gd name="connsiteY25" fmla="*/ 18933 h 20342"/>
              <a:gd name="connsiteX26" fmla="*/ 6616 w 10525"/>
              <a:gd name="connsiteY26" fmla="*/ 19290 h 20342"/>
              <a:gd name="connsiteX27" fmla="*/ 7585 w 10525"/>
              <a:gd name="connsiteY27" fmla="*/ 14088 h 20342"/>
              <a:gd name="connsiteX28" fmla="*/ 10100 w 10525"/>
              <a:gd name="connsiteY28" fmla="*/ 12222 h 20342"/>
              <a:gd name="connsiteX29" fmla="*/ 10375 w 10525"/>
              <a:gd name="connsiteY29" fmla="*/ 16836 h 20342"/>
              <a:gd name="connsiteX30" fmla="*/ 7716 w 10525"/>
              <a:gd name="connsiteY30" fmla="*/ 20318 h 20342"/>
              <a:gd name="connsiteX31" fmla="*/ 5306 w 10525"/>
              <a:gd name="connsiteY31" fmla="*/ 18556 h 20342"/>
              <a:gd name="connsiteX32" fmla="*/ 3904 w 10525"/>
              <a:gd name="connsiteY32" fmla="*/ 13082 h 20342"/>
              <a:gd name="connsiteX33" fmla="*/ 223 w 10525"/>
              <a:gd name="connsiteY33" fmla="*/ 11613 h 20342"/>
              <a:gd name="connsiteX34" fmla="*/ 341 w 10525"/>
              <a:gd name="connsiteY34" fmla="*/ 19248 h 20342"/>
              <a:gd name="connsiteX0" fmla="*/ 497 w 10453"/>
              <a:gd name="connsiteY0" fmla="*/ 2509 h 20342"/>
              <a:gd name="connsiteX1" fmla="*/ 458 w 10453"/>
              <a:gd name="connsiteY1" fmla="*/ 4398 h 20342"/>
              <a:gd name="connsiteX2" fmla="*/ 458 w 10453"/>
              <a:gd name="connsiteY2" fmla="*/ 5715 h 20342"/>
              <a:gd name="connsiteX3" fmla="*/ 497 w 10453"/>
              <a:gd name="connsiteY3" fmla="*/ 7042 h 20342"/>
              <a:gd name="connsiteX4" fmla="*/ 497 w 10453"/>
              <a:gd name="connsiteY4" fmla="*/ 8550 h 20342"/>
              <a:gd name="connsiteX5" fmla="*/ 891 w 10453"/>
              <a:gd name="connsiteY5" fmla="*/ 9055 h 20342"/>
              <a:gd name="connsiteX6" fmla="*/ 1598 w 10453"/>
              <a:gd name="connsiteY6" fmla="*/ 9055 h 20342"/>
              <a:gd name="connsiteX7" fmla="*/ 2715 w 10453"/>
              <a:gd name="connsiteY7" fmla="*/ 7901 h 20342"/>
              <a:gd name="connsiteX8" fmla="*/ 3626 w 10453"/>
              <a:gd name="connsiteY8" fmla="*/ 6387 h 20342"/>
              <a:gd name="connsiteX9" fmla="*/ 3906 w 10453"/>
              <a:gd name="connsiteY9" fmla="*/ 4587 h 20342"/>
              <a:gd name="connsiteX10" fmla="*/ 4191 w 10453"/>
              <a:gd name="connsiteY10" fmla="*/ 2383 h 20342"/>
              <a:gd name="connsiteX11" fmla="*/ 4631 w 10453"/>
              <a:gd name="connsiteY11" fmla="*/ 721 h 20342"/>
              <a:gd name="connsiteX12" fmla="*/ 5468 w 10453"/>
              <a:gd name="connsiteY12" fmla="*/ 29 h 20342"/>
              <a:gd name="connsiteX13" fmla="*/ 6235 w 10453"/>
              <a:gd name="connsiteY13" fmla="*/ 163 h 20342"/>
              <a:gd name="connsiteX14" fmla="*/ 6903 w 10453"/>
              <a:gd name="connsiteY14" fmla="*/ 498 h 20342"/>
              <a:gd name="connsiteX15" fmla="*/ 7297 w 10453"/>
              <a:gd name="connsiteY15" fmla="*/ 1884 h 20342"/>
              <a:gd name="connsiteX16" fmla="*/ 7375 w 10453"/>
              <a:gd name="connsiteY16" fmla="*/ 2950 h 20342"/>
              <a:gd name="connsiteX17" fmla="*/ 8449 w 10453"/>
              <a:gd name="connsiteY17" fmla="*/ 5111 h 20342"/>
              <a:gd name="connsiteX18" fmla="*/ 10440 w 10453"/>
              <a:gd name="connsiteY18" fmla="*/ 7317 h 20342"/>
              <a:gd name="connsiteX19" fmla="*/ 10231 w 10453"/>
              <a:gd name="connsiteY19" fmla="*/ 10000 h 20342"/>
              <a:gd name="connsiteX20" fmla="*/ 8581 w 10453"/>
              <a:gd name="connsiteY20" fmla="*/ 7231 h 20342"/>
              <a:gd name="connsiteX21" fmla="*/ 5823 w 10453"/>
              <a:gd name="connsiteY21" fmla="*/ 5741 h 20342"/>
              <a:gd name="connsiteX22" fmla="*/ 5450 w 10453"/>
              <a:gd name="connsiteY22" fmla="*/ 1923 h 20342"/>
              <a:gd name="connsiteX23" fmla="*/ 6387 w 10453"/>
              <a:gd name="connsiteY23" fmla="*/ 959 h 20342"/>
              <a:gd name="connsiteX24" fmla="*/ 7448 w 10453"/>
              <a:gd name="connsiteY24" fmla="*/ 3958 h 20342"/>
              <a:gd name="connsiteX25" fmla="*/ 7356 w 10453"/>
              <a:gd name="connsiteY25" fmla="*/ 18933 h 20342"/>
              <a:gd name="connsiteX26" fmla="*/ 6544 w 10453"/>
              <a:gd name="connsiteY26" fmla="*/ 19290 h 20342"/>
              <a:gd name="connsiteX27" fmla="*/ 7513 w 10453"/>
              <a:gd name="connsiteY27" fmla="*/ 14088 h 20342"/>
              <a:gd name="connsiteX28" fmla="*/ 10028 w 10453"/>
              <a:gd name="connsiteY28" fmla="*/ 12222 h 20342"/>
              <a:gd name="connsiteX29" fmla="*/ 10303 w 10453"/>
              <a:gd name="connsiteY29" fmla="*/ 16836 h 20342"/>
              <a:gd name="connsiteX30" fmla="*/ 7644 w 10453"/>
              <a:gd name="connsiteY30" fmla="*/ 20318 h 20342"/>
              <a:gd name="connsiteX31" fmla="*/ 5234 w 10453"/>
              <a:gd name="connsiteY31" fmla="*/ 18556 h 20342"/>
              <a:gd name="connsiteX32" fmla="*/ 3832 w 10453"/>
              <a:gd name="connsiteY32" fmla="*/ 13082 h 20342"/>
              <a:gd name="connsiteX33" fmla="*/ 243 w 10453"/>
              <a:gd name="connsiteY33" fmla="*/ 11697 h 20342"/>
              <a:gd name="connsiteX34" fmla="*/ 269 w 10453"/>
              <a:gd name="connsiteY34" fmla="*/ 19248 h 20342"/>
              <a:gd name="connsiteX0" fmla="*/ 497 w 10453"/>
              <a:gd name="connsiteY0" fmla="*/ 2509 h 20342"/>
              <a:gd name="connsiteX1" fmla="*/ 458 w 10453"/>
              <a:gd name="connsiteY1" fmla="*/ 4398 h 20342"/>
              <a:gd name="connsiteX2" fmla="*/ 458 w 10453"/>
              <a:gd name="connsiteY2" fmla="*/ 5715 h 20342"/>
              <a:gd name="connsiteX3" fmla="*/ 497 w 10453"/>
              <a:gd name="connsiteY3" fmla="*/ 8550 h 20342"/>
              <a:gd name="connsiteX4" fmla="*/ 891 w 10453"/>
              <a:gd name="connsiteY4" fmla="*/ 9055 h 20342"/>
              <a:gd name="connsiteX5" fmla="*/ 1598 w 10453"/>
              <a:gd name="connsiteY5" fmla="*/ 9055 h 20342"/>
              <a:gd name="connsiteX6" fmla="*/ 2715 w 10453"/>
              <a:gd name="connsiteY6" fmla="*/ 7901 h 20342"/>
              <a:gd name="connsiteX7" fmla="*/ 3626 w 10453"/>
              <a:gd name="connsiteY7" fmla="*/ 6387 h 20342"/>
              <a:gd name="connsiteX8" fmla="*/ 3906 w 10453"/>
              <a:gd name="connsiteY8" fmla="*/ 4587 h 20342"/>
              <a:gd name="connsiteX9" fmla="*/ 4191 w 10453"/>
              <a:gd name="connsiteY9" fmla="*/ 2383 h 20342"/>
              <a:gd name="connsiteX10" fmla="*/ 4631 w 10453"/>
              <a:gd name="connsiteY10" fmla="*/ 721 h 20342"/>
              <a:gd name="connsiteX11" fmla="*/ 5468 w 10453"/>
              <a:gd name="connsiteY11" fmla="*/ 29 h 20342"/>
              <a:gd name="connsiteX12" fmla="*/ 6235 w 10453"/>
              <a:gd name="connsiteY12" fmla="*/ 163 h 20342"/>
              <a:gd name="connsiteX13" fmla="*/ 6903 w 10453"/>
              <a:gd name="connsiteY13" fmla="*/ 498 h 20342"/>
              <a:gd name="connsiteX14" fmla="*/ 7297 w 10453"/>
              <a:gd name="connsiteY14" fmla="*/ 1884 h 20342"/>
              <a:gd name="connsiteX15" fmla="*/ 7375 w 10453"/>
              <a:gd name="connsiteY15" fmla="*/ 2950 h 20342"/>
              <a:gd name="connsiteX16" fmla="*/ 8449 w 10453"/>
              <a:gd name="connsiteY16" fmla="*/ 5111 h 20342"/>
              <a:gd name="connsiteX17" fmla="*/ 10440 w 10453"/>
              <a:gd name="connsiteY17" fmla="*/ 7317 h 20342"/>
              <a:gd name="connsiteX18" fmla="*/ 10231 w 10453"/>
              <a:gd name="connsiteY18" fmla="*/ 10000 h 20342"/>
              <a:gd name="connsiteX19" fmla="*/ 8581 w 10453"/>
              <a:gd name="connsiteY19" fmla="*/ 7231 h 20342"/>
              <a:gd name="connsiteX20" fmla="*/ 5823 w 10453"/>
              <a:gd name="connsiteY20" fmla="*/ 5741 h 20342"/>
              <a:gd name="connsiteX21" fmla="*/ 5450 w 10453"/>
              <a:gd name="connsiteY21" fmla="*/ 1923 h 20342"/>
              <a:gd name="connsiteX22" fmla="*/ 6387 w 10453"/>
              <a:gd name="connsiteY22" fmla="*/ 959 h 20342"/>
              <a:gd name="connsiteX23" fmla="*/ 7448 w 10453"/>
              <a:gd name="connsiteY23" fmla="*/ 3958 h 20342"/>
              <a:gd name="connsiteX24" fmla="*/ 7356 w 10453"/>
              <a:gd name="connsiteY24" fmla="*/ 18933 h 20342"/>
              <a:gd name="connsiteX25" fmla="*/ 6544 w 10453"/>
              <a:gd name="connsiteY25" fmla="*/ 19290 h 20342"/>
              <a:gd name="connsiteX26" fmla="*/ 7513 w 10453"/>
              <a:gd name="connsiteY26" fmla="*/ 14088 h 20342"/>
              <a:gd name="connsiteX27" fmla="*/ 10028 w 10453"/>
              <a:gd name="connsiteY27" fmla="*/ 12222 h 20342"/>
              <a:gd name="connsiteX28" fmla="*/ 10303 w 10453"/>
              <a:gd name="connsiteY28" fmla="*/ 16836 h 20342"/>
              <a:gd name="connsiteX29" fmla="*/ 7644 w 10453"/>
              <a:gd name="connsiteY29" fmla="*/ 20318 h 20342"/>
              <a:gd name="connsiteX30" fmla="*/ 5234 w 10453"/>
              <a:gd name="connsiteY30" fmla="*/ 18556 h 20342"/>
              <a:gd name="connsiteX31" fmla="*/ 3832 w 10453"/>
              <a:gd name="connsiteY31" fmla="*/ 13082 h 20342"/>
              <a:gd name="connsiteX32" fmla="*/ 243 w 10453"/>
              <a:gd name="connsiteY32" fmla="*/ 11697 h 20342"/>
              <a:gd name="connsiteX33" fmla="*/ 269 w 10453"/>
              <a:gd name="connsiteY33" fmla="*/ 19248 h 20342"/>
              <a:gd name="connsiteX0" fmla="*/ 497 w 10497"/>
              <a:gd name="connsiteY0" fmla="*/ 2509 h 20342"/>
              <a:gd name="connsiteX1" fmla="*/ 458 w 10497"/>
              <a:gd name="connsiteY1" fmla="*/ 4398 h 20342"/>
              <a:gd name="connsiteX2" fmla="*/ 458 w 10497"/>
              <a:gd name="connsiteY2" fmla="*/ 5715 h 20342"/>
              <a:gd name="connsiteX3" fmla="*/ 497 w 10497"/>
              <a:gd name="connsiteY3" fmla="*/ 8550 h 20342"/>
              <a:gd name="connsiteX4" fmla="*/ 891 w 10497"/>
              <a:gd name="connsiteY4" fmla="*/ 9055 h 20342"/>
              <a:gd name="connsiteX5" fmla="*/ 1598 w 10497"/>
              <a:gd name="connsiteY5" fmla="*/ 9055 h 20342"/>
              <a:gd name="connsiteX6" fmla="*/ 2715 w 10497"/>
              <a:gd name="connsiteY6" fmla="*/ 7901 h 20342"/>
              <a:gd name="connsiteX7" fmla="*/ 3626 w 10497"/>
              <a:gd name="connsiteY7" fmla="*/ 6387 h 20342"/>
              <a:gd name="connsiteX8" fmla="*/ 3906 w 10497"/>
              <a:gd name="connsiteY8" fmla="*/ 4587 h 20342"/>
              <a:gd name="connsiteX9" fmla="*/ 4191 w 10497"/>
              <a:gd name="connsiteY9" fmla="*/ 2383 h 20342"/>
              <a:gd name="connsiteX10" fmla="*/ 4631 w 10497"/>
              <a:gd name="connsiteY10" fmla="*/ 721 h 20342"/>
              <a:gd name="connsiteX11" fmla="*/ 5468 w 10497"/>
              <a:gd name="connsiteY11" fmla="*/ 29 h 20342"/>
              <a:gd name="connsiteX12" fmla="*/ 6235 w 10497"/>
              <a:gd name="connsiteY12" fmla="*/ 163 h 20342"/>
              <a:gd name="connsiteX13" fmla="*/ 6903 w 10497"/>
              <a:gd name="connsiteY13" fmla="*/ 498 h 20342"/>
              <a:gd name="connsiteX14" fmla="*/ 7297 w 10497"/>
              <a:gd name="connsiteY14" fmla="*/ 1884 h 20342"/>
              <a:gd name="connsiteX15" fmla="*/ 7375 w 10497"/>
              <a:gd name="connsiteY15" fmla="*/ 2950 h 20342"/>
              <a:gd name="connsiteX16" fmla="*/ 8449 w 10497"/>
              <a:gd name="connsiteY16" fmla="*/ 5111 h 20342"/>
              <a:gd name="connsiteX17" fmla="*/ 10440 w 10497"/>
              <a:gd name="connsiteY17" fmla="*/ 7317 h 20342"/>
              <a:gd name="connsiteX18" fmla="*/ 10323 w 10497"/>
              <a:gd name="connsiteY18" fmla="*/ 10671 h 20342"/>
              <a:gd name="connsiteX19" fmla="*/ 8581 w 10497"/>
              <a:gd name="connsiteY19" fmla="*/ 7231 h 20342"/>
              <a:gd name="connsiteX20" fmla="*/ 5823 w 10497"/>
              <a:gd name="connsiteY20" fmla="*/ 5741 h 20342"/>
              <a:gd name="connsiteX21" fmla="*/ 5450 w 10497"/>
              <a:gd name="connsiteY21" fmla="*/ 1923 h 20342"/>
              <a:gd name="connsiteX22" fmla="*/ 6387 w 10497"/>
              <a:gd name="connsiteY22" fmla="*/ 959 h 20342"/>
              <a:gd name="connsiteX23" fmla="*/ 7448 w 10497"/>
              <a:gd name="connsiteY23" fmla="*/ 3958 h 20342"/>
              <a:gd name="connsiteX24" fmla="*/ 7356 w 10497"/>
              <a:gd name="connsiteY24" fmla="*/ 18933 h 20342"/>
              <a:gd name="connsiteX25" fmla="*/ 6544 w 10497"/>
              <a:gd name="connsiteY25" fmla="*/ 19290 h 20342"/>
              <a:gd name="connsiteX26" fmla="*/ 7513 w 10497"/>
              <a:gd name="connsiteY26" fmla="*/ 14088 h 20342"/>
              <a:gd name="connsiteX27" fmla="*/ 10028 w 10497"/>
              <a:gd name="connsiteY27" fmla="*/ 12222 h 20342"/>
              <a:gd name="connsiteX28" fmla="*/ 10303 w 10497"/>
              <a:gd name="connsiteY28" fmla="*/ 16836 h 20342"/>
              <a:gd name="connsiteX29" fmla="*/ 7644 w 10497"/>
              <a:gd name="connsiteY29" fmla="*/ 20318 h 20342"/>
              <a:gd name="connsiteX30" fmla="*/ 5234 w 10497"/>
              <a:gd name="connsiteY30" fmla="*/ 18556 h 20342"/>
              <a:gd name="connsiteX31" fmla="*/ 3832 w 10497"/>
              <a:gd name="connsiteY31" fmla="*/ 13082 h 20342"/>
              <a:gd name="connsiteX32" fmla="*/ 243 w 10497"/>
              <a:gd name="connsiteY32" fmla="*/ 11697 h 20342"/>
              <a:gd name="connsiteX33" fmla="*/ 269 w 10497"/>
              <a:gd name="connsiteY33" fmla="*/ 19248 h 20342"/>
              <a:gd name="connsiteX0" fmla="*/ 497 w 10483"/>
              <a:gd name="connsiteY0" fmla="*/ 2509 h 20342"/>
              <a:gd name="connsiteX1" fmla="*/ 458 w 10483"/>
              <a:gd name="connsiteY1" fmla="*/ 4398 h 20342"/>
              <a:gd name="connsiteX2" fmla="*/ 458 w 10483"/>
              <a:gd name="connsiteY2" fmla="*/ 5715 h 20342"/>
              <a:gd name="connsiteX3" fmla="*/ 497 w 10483"/>
              <a:gd name="connsiteY3" fmla="*/ 8550 h 20342"/>
              <a:gd name="connsiteX4" fmla="*/ 891 w 10483"/>
              <a:gd name="connsiteY4" fmla="*/ 9055 h 20342"/>
              <a:gd name="connsiteX5" fmla="*/ 1598 w 10483"/>
              <a:gd name="connsiteY5" fmla="*/ 9055 h 20342"/>
              <a:gd name="connsiteX6" fmla="*/ 2715 w 10483"/>
              <a:gd name="connsiteY6" fmla="*/ 7901 h 20342"/>
              <a:gd name="connsiteX7" fmla="*/ 3626 w 10483"/>
              <a:gd name="connsiteY7" fmla="*/ 6387 h 20342"/>
              <a:gd name="connsiteX8" fmla="*/ 3906 w 10483"/>
              <a:gd name="connsiteY8" fmla="*/ 4587 h 20342"/>
              <a:gd name="connsiteX9" fmla="*/ 4191 w 10483"/>
              <a:gd name="connsiteY9" fmla="*/ 2383 h 20342"/>
              <a:gd name="connsiteX10" fmla="*/ 4631 w 10483"/>
              <a:gd name="connsiteY10" fmla="*/ 721 h 20342"/>
              <a:gd name="connsiteX11" fmla="*/ 5468 w 10483"/>
              <a:gd name="connsiteY11" fmla="*/ 29 h 20342"/>
              <a:gd name="connsiteX12" fmla="*/ 6235 w 10483"/>
              <a:gd name="connsiteY12" fmla="*/ 163 h 20342"/>
              <a:gd name="connsiteX13" fmla="*/ 6903 w 10483"/>
              <a:gd name="connsiteY13" fmla="*/ 498 h 20342"/>
              <a:gd name="connsiteX14" fmla="*/ 7297 w 10483"/>
              <a:gd name="connsiteY14" fmla="*/ 1884 h 20342"/>
              <a:gd name="connsiteX15" fmla="*/ 7375 w 10483"/>
              <a:gd name="connsiteY15" fmla="*/ 2950 h 20342"/>
              <a:gd name="connsiteX16" fmla="*/ 8449 w 10483"/>
              <a:gd name="connsiteY16" fmla="*/ 5111 h 20342"/>
              <a:gd name="connsiteX17" fmla="*/ 10440 w 10483"/>
              <a:gd name="connsiteY17" fmla="*/ 7317 h 20342"/>
              <a:gd name="connsiteX18" fmla="*/ 10323 w 10483"/>
              <a:gd name="connsiteY18" fmla="*/ 10671 h 20342"/>
              <a:gd name="connsiteX19" fmla="*/ 8777 w 10483"/>
              <a:gd name="connsiteY19" fmla="*/ 7189 h 20342"/>
              <a:gd name="connsiteX20" fmla="*/ 5823 w 10483"/>
              <a:gd name="connsiteY20" fmla="*/ 5741 h 20342"/>
              <a:gd name="connsiteX21" fmla="*/ 5450 w 10483"/>
              <a:gd name="connsiteY21" fmla="*/ 1923 h 20342"/>
              <a:gd name="connsiteX22" fmla="*/ 6387 w 10483"/>
              <a:gd name="connsiteY22" fmla="*/ 959 h 20342"/>
              <a:gd name="connsiteX23" fmla="*/ 7448 w 10483"/>
              <a:gd name="connsiteY23" fmla="*/ 3958 h 20342"/>
              <a:gd name="connsiteX24" fmla="*/ 7356 w 10483"/>
              <a:gd name="connsiteY24" fmla="*/ 18933 h 20342"/>
              <a:gd name="connsiteX25" fmla="*/ 6544 w 10483"/>
              <a:gd name="connsiteY25" fmla="*/ 19290 h 20342"/>
              <a:gd name="connsiteX26" fmla="*/ 7513 w 10483"/>
              <a:gd name="connsiteY26" fmla="*/ 14088 h 20342"/>
              <a:gd name="connsiteX27" fmla="*/ 10028 w 10483"/>
              <a:gd name="connsiteY27" fmla="*/ 12222 h 20342"/>
              <a:gd name="connsiteX28" fmla="*/ 10303 w 10483"/>
              <a:gd name="connsiteY28" fmla="*/ 16836 h 20342"/>
              <a:gd name="connsiteX29" fmla="*/ 7644 w 10483"/>
              <a:gd name="connsiteY29" fmla="*/ 20318 h 20342"/>
              <a:gd name="connsiteX30" fmla="*/ 5234 w 10483"/>
              <a:gd name="connsiteY30" fmla="*/ 18556 h 20342"/>
              <a:gd name="connsiteX31" fmla="*/ 3832 w 10483"/>
              <a:gd name="connsiteY31" fmla="*/ 13082 h 20342"/>
              <a:gd name="connsiteX32" fmla="*/ 243 w 10483"/>
              <a:gd name="connsiteY32" fmla="*/ 11697 h 20342"/>
              <a:gd name="connsiteX33" fmla="*/ 269 w 10483"/>
              <a:gd name="connsiteY33" fmla="*/ 19248 h 20342"/>
              <a:gd name="connsiteX0" fmla="*/ 497 w 10483"/>
              <a:gd name="connsiteY0" fmla="*/ 2509 h 20342"/>
              <a:gd name="connsiteX1" fmla="*/ 458 w 10483"/>
              <a:gd name="connsiteY1" fmla="*/ 4398 h 20342"/>
              <a:gd name="connsiteX2" fmla="*/ 458 w 10483"/>
              <a:gd name="connsiteY2" fmla="*/ 5715 h 20342"/>
              <a:gd name="connsiteX3" fmla="*/ 497 w 10483"/>
              <a:gd name="connsiteY3" fmla="*/ 8550 h 20342"/>
              <a:gd name="connsiteX4" fmla="*/ 891 w 10483"/>
              <a:gd name="connsiteY4" fmla="*/ 9055 h 20342"/>
              <a:gd name="connsiteX5" fmla="*/ 1598 w 10483"/>
              <a:gd name="connsiteY5" fmla="*/ 9055 h 20342"/>
              <a:gd name="connsiteX6" fmla="*/ 2715 w 10483"/>
              <a:gd name="connsiteY6" fmla="*/ 7901 h 20342"/>
              <a:gd name="connsiteX7" fmla="*/ 3626 w 10483"/>
              <a:gd name="connsiteY7" fmla="*/ 6387 h 20342"/>
              <a:gd name="connsiteX8" fmla="*/ 3906 w 10483"/>
              <a:gd name="connsiteY8" fmla="*/ 4587 h 20342"/>
              <a:gd name="connsiteX9" fmla="*/ 4191 w 10483"/>
              <a:gd name="connsiteY9" fmla="*/ 2383 h 20342"/>
              <a:gd name="connsiteX10" fmla="*/ 4631 w 10483"/>
              <a:gd name="connsiteY10" fmla="*/ 721 h 20342"/>
              <a:gd name="connsiteX11" fmla="*/ 5468 w 10483"/>
              <a:gd name="connsiteY11" fmla="*/ 29 h 20342"/>
              <a:gd name="connsiteX12" fmla="*/ 6235 w 10483"/>
              <a:gd name="connsiteY12" fmla="*/ 163 h 20342"/>
              <a:gd name="connsiteX13" fmla="*/ 6903 w 10483"/>
              <a:gd name="connsiteY13" fmla="*/ 498 h 20342"/>
              <a:gd name="connsiteX14" fmla="*/ 7297 w 10483"/>
              <a:gd name="connsiteY14" fmla="*/ 1884 h 20342"/>
              <a:gd name="connsiteX15" fmla="*/ 7375 w 10483"/>
              <a:gd name="connsiteY15" fmla="*/ 2950 h 20342"/>
              <a:gd name="connsiteX16" fmla="*/ 8449 w 10483"/>
              <a:gd name="connsiteY16" fmla="*/ 5111 h 20342"/>
              <a:gd name="connsiteX17" fmla="*/ 10440 w 10483"/>
              <a:gd name="connsiteY17" fmla="*/ 7317 h 20342"/>
              <a:gd name="connsiteX18" fmla="*/ 10323 w 10483"/>
              <a:gd name="connsiteY18" fmla="*/ 10671 h 20342"/>
              <a:gd name="connsiteX19" fmla="*/ 8777 w 10483"/>
              <a:gd name="connsiteY19" fmla="*/ 7189 h 20342"/>
              <a:gd name="connsiteX20" fmla="*/ 6111 w 10483"/>
              <a:gd name="connsiteY20" fmla="*/ 5783 h 20342"/>
              <a:gd name="connsiteX21" fmla="*/ 5450 w 10483"/>
              <a:gd name="connsiteY21" fmla="*/ 1923 h 20342"/>
              <a:gd name="connsiteX22" fmla="*/ 6387 w 10483"/>
              <a:gd name="connsiteY22" fmla="*/ 959 h 20342"/>
              <a:gd name="connsiteX23" fmla="*/ 7448 w 10483"/>
              <a:gd name="connsiteY23" fmla="*/ 3958 h 20342"/>
              <a:gd name="connsiteX24" fmla="*/ 7356 w 10483"/>
              <a:gd name="connsiteY24" fmla="*/ 18933 h 20342"/>
              <a:gd name="connsiteX25" fmla="*/ 6544 w 10483"/>
              <a:gd name="connsiteY25" fmla="*/ 19290 h 20342"/>
              <a:gd name="connsiteX26" fmla="*/ 7513 w 10483"/>
              <a:gd name="connsiteY26" fmla="*/ 14088 h 20342"/>
              <a:gd name="connsiteX27" fmla="*/ 10028 w 10483"/>
              <a:gd name="connsiteY27" fmla="*/ 12222 h 20342"/>
              <a:gd name="connsiteX28" fmla="*/ 10303 w 10483"/>
              <a:gd name="connsiteY28" fmla="*/ 16836 h 20342"/>
              <a:gd name="connsiteX29" fmla="*/ 7644 w 10483"/>
              <a:gd name="connsiteY29" fmla="*/ 20318 h 20342"/>
              <a:gd name="connsiteX30" fmla="*/ 5234 w 10483"/>
              <a:gd name="connsiteY30" fmla="*/ 18556 h 20342"/>
              <a:gd name="connsiteX31" fmla="*/ 3832 w 10483"/>
              <a:gd name="connsiteY31" fmla="*/ 13082 h 20342"/>
              <a:gd name="connsiteX32" fmla="*/ 243 w 10483"/>
              <a:gd name="connsiteY32" fmla="*/ 11697 h 20342"/>
              <a:gd name="connsiteX33" fmla="*/ 269 w 10483"/>
              <a:gd name="connsiteY33" fmla="*/ 19248 h 20342"/>
              <a:gd name="connsiteX0" fmla="*/ 497 w 10483"/>
              <a:gd name="connsiteY0" fmla="*/ 2509 h 20342"/>
              <a:gd name="connsiteX1" fmla="*/ 458 w 10483"/>
              <a:gd name="connsiteY1" fmla="*/ 4398 h 20342"/>
              <a:gd name="connsiteX2" fmla="*/ 458 w 10483"/>
              <a:gd name="connsiteY2" fmla="*/ 5715 h 20342"/>
              <a:gd name="connsiteX3" fmla="*/ 497 w 10483"/>
              <a:gd name="connsiteY3" fmla="*/ 8550 h 20342"/>
              <a:gd name="connsiteX4" fmla="*/ 891 w 10483"/>
              <a:gd name="connsiteY4" fmla="*/ 9055 h 20342"/>
              <a:gd name="connsiteX5" fmla="*/ 1598 w 10483"/>
              <a:gd name="connsiteY5" fmla="*/ 9055 h 20342"/>
              <a:gd name="connsiteX6" fmla="*/ 2715 w 10483"/>
              <a:gd name="connsiteY6" fmla="*/ 7901 h 20342"/>
              <a:gd name="connsiteX7" fmla="*/ 3626 w 10483"/>
              <a:gd name="connsiteY7" fmla="*/ 6387 h 20342"/>
              <a:gd name="connsiteX8" fmla="*/ 3906 w 10483"/>
              <a:gd name="connsiteY8" fmla="*/ 4587 h 20342"/>
              <a:gd name="connsiteX9" fmla="*/ 4191 w 10483"/>
              <a:gd name="connsiteY9" fmla="*/ 2383 h 20342"/>
              <a:gd name="connsiteX10" fmla="*/ 4631 w 10483"/>
              <a:gd name="connsiteY10" fmla="*/ 721 h 20342"/>
              <a:gd name="connsiteX11" fmla="*/ 5468 w 10483"/>
              <a:gd name="connsiteY11" fmla="*/ 29 h 20342"/>
              <a:gd name="connsiteX12" fmla="*/ 6235 w 10483"/>
              <a:gd name="connsiteY12" fmla="*/ 163 h 20342"/>
              <a:gd name="connsiteX13" fmla="*/ 6903 w 10483"/>
              <a:gd name="connsiteY13" fmla="*/ 498 h 20342"/>
              <a:gd name="connsiteX14" fmla="*/ 7297 w 10483"/>
              <a:gd name="connsiteY14" fmla="*/ 1884 h 20342"/>
              <a:gd name="connsiteX15" fmla="*/ 7375 w 10483"/>
              <a:gd name="connsiteY15" fmla="*/ 2950 h 20342"/>
              <a:gd name="connsiteX16" fmla="*/ 8449 w 10483"/>
              <a:gd name="connsiteY16" fmla="*/ 5111 h 20342"/>
              <a:gd name="connsiteX17" fmla="*/ 10440 w 10483"/>
              <a:gd name="connsiteY17" fmla="*/ 7317 h 20342"/>
              <a:gd name="connsiteX18" fmla="*/ 10323 w 10483"/>
              <a:gd name="connsiteY18" fmla="*/ 10671 h 20342"/>
              <a:gd name="connsiteX19" fmla="*/ 8777 w 10483"/>
              <a:gd name="connsiteY19" fmla="*/ 7189 h 20342"/>
              <a:gd name="connsiteX20" fmla="*/ 5980 w 10483"/>
              <a:gd name="connsiteY20" fmla="*/ 5384 h 20342"/>
              <a:gd name="connsiteX21" fmla="*/ 5450 w 10483"/>
              <a:gd name="connsiteY21" fmla="*/ 1923 h 20342"/>
              <a:gd name="connsiteX22" fmla="*/ 6387 w 10483"/>
              <a:gd name="connsiteY22" fmla="*/ 959 h 20342"/>
              <a:gd name="connsiteX23" fmla="*/ 7448 w 10483"/>
              <a:gd name="connsiteY23" fmla="*/ 3958 h 20342"/>
              <a:gd name="connsiteX24" fmla="*/ 7356 w 10483"/>
              <a:gd name="connsiteY24" fmla="*/ 18933 h 20342"/>
              <a:gd name="connsiteX25" fmla="*/ 6544 w 10483"/>
              <a:gd name="connsiteY25" fmla="*/ 19290 h 20342"/>
              <a:gd name="connsiteX26" fmla="*/ 7513 w 10483"/>
              <a:gd name="connsiteY26" fmla="*/ 14088 h 20342"/>
              <a:gd name="connsiteX27" fmla="*/ 10028 w 10483"/>
              <a:gd name="connsiteY27" fmla="*/ 12222 h 20342"/>
              <a:gd name="connsiteX28" fmla="*/ 10303 w 10483"/>
              <a:gd name="connsiteY28" fmla="*/ 16836 h 20342"/>
              <a:gd name="connsiteX29" fmla="*/ 7644 w 10483"/>
              <a:gd name="connsiteY29" fmla="*/ 20318 h 20342"/>
              <a:gd name="connsiteX30" fmla="*/ 5234 w 10483"/>
              <a:gd name="connsiteY30" fmla="*/ 18556 h 20342"/>
              <a:gd name="connsiteX31" fmla="*/ 3832 w 10483"/>
              <a:gd name="connsiteY31" fmla="*/ 13082 h 20342"/>
              <a:gd name="connsiteX32" fmla="*/ 243 w 10483"/>
              <a:gd name="connsiteY32" fmla="*/ 11697 h 20342"/>
              <a:gd name="connsiteX33" fmla="*/ 269 w 10483"/>
              <a:gd name="connsiteY33" fmla="*/ 19248 h 20342"/>
              <a:gd name="connsiteX0" fmla="*/ 497 w 10483"/>
              <a:gd name="connsiteY0" fmla="*/ 2509 h 20342"/>
              <a:gd name="connsiteX1" fmla="*/ 458 w 10483"/>
              <a:gd name="connsiteY1" fmla="*/ 4398 h 20342"/>
              <a:gd name="connsiteX2" fmla="*/ 458 w 10483"/>
              <a:gd name="connsiteY2" fmla="*/ 5715 h 20342"/>
              <a:gd name="connsiteX3" fmla="*/ 497 w 10483"/>
              <a:gd name="connsiteY3" fmla="*/ 8550 h 20342"/>
              <a:gd name="connsiteX4" fmla="*/ 891 w 10483"/>
              <a:gd name="connsiteY4" fmla="*/ 9055 h 20342"/>
              <a:gd name="connsiteX5" fmla="*/ 1598 w 10483"/>
              <a:gd name="connsiteY5" fmla="*/ 9055 h 20342"/>
              <a:gd name="connsiteX6" fmla="*/ 2715 w 10483"/>
              <a:gd name="connsiteY6" fmla="*/ 7901 h 20342"/>
              <a:gd name="connsiteX7" fmla="*/ 3626 w 10483"/>
              <a:gd name="connsiteY7" fmla="*/ 6387 h 20342"/>
              <a:gd name="connsiteX8" fmla="*/ 3906 w 10483"/>
              <a:gd name="connsiteY8" fmla="*/ 4587 h 20342"/>
              <a:gd name="connsiteX9" fmla="*/ 4191 w 10483"/>
              <a:gd name="connsiteY9" fmla="*/ 2383 h 20342"/>
              <a:gd name="connsiteX10" fmla="*/ 4631 w 10483"/>
              <a:gd name="connsiteY10" fmla="*/ 721 h 20342"/>
              <a:gd name="connsiteX11" fmla="*/ 5468 w 10483"/>
              <a:gd name="connsiteY11" fmla="*/ 29 h 20342"/>
              <a:gd name="connsiteX12" fmla="*/ 6235 w 10483"/>
              <a:gd name="connsiteY12" fmla="*/ 163 h 20342"/>
              <a:gd name="connsiteX13" fmla="*/ 6903 w 10483"/>
              <a:gd name="connsiteY13" fmla="*/ 498 h 20342"/>
              <a:gd name="connsiteX14" fmla="*/ 7297 w 10483"/>
              <a:gd name="connsiteY14" fmla="*/ 1884 h 20342"/>
              <a:gd name="connsiteX15" fmla="*/ 7375 w 10483"/>
              <a:gd name="connsiteY15" fmla="*/ 2950 h 20342"/>
              <a:gd name="connsiteX16" fmla="*/ 8449 w 10483"/>
              <a:gd name="connsiteY16" fmla="*/ 5111 h 20342"/>
              <a:gd name="connsiteX17" fmla="*/ 10440 w 10483"/>
              <a:gd name="connsiteY17" fmla="*/ 7317 h 20342"/>
              <a:gd name="connsiteX18" fmla="*/ 10323 w 10483"/>
              <a:gd name="connsiteY18" fmla="*/ 10671 h 20342"/>
              <a:gd name="connsiteX19" fmla="*/ 8777 w 10483"/>
              <a:gd name="connsiteY19" fmla="*/ 7189 h 20342"/>
              <a:gd name="connsiteX20" fmla="*/ 5980 w 10483"/>
              <a:gd name="connsiteY20" fmla="*/ 5384 h 20342"/>
              <a:gd name="connsiteX21" fmla="*/ 5542 w 10483"/>
              <a:gd name="connsiteY21" fmla="*/ 2657 h 20342"/>
              <a:gd name="connsiteX22" fmla="*/ 6387 w 10483"/>
              <a:gd name="connsiteY22" fmla="*/ 959 h 20342"/>
              <a:gd name="connsiteX23" fmla="*/ 7448 w 10483"/>
              <a:gd name="connsiteY23" fmla="*/ 3958 h 20342"/>
              <a:gd name="connsiteX24" fmla="*/ 7356 w 10483"/>
              <a:gd name="connsiteY24" fmla="*/ 18933 h 20342"/>
              <a:gd name="connsiteX25" fmla="*/ 6544 w 10483"/>
              <a:gd name="connsiteY25" fmla="*/ 19290 h 20342"/>
              <a:gd name="connsiteX26" fmla="*/ 7513 w 10483"/>
              <a:gd name="connsiteY26" fmla="*/ 14088 h 20342"/>
              <a:gd name="connsiteX27" fmla="*/ 10028 w 10483"/>
              <a:gd name="connsiteY27" fmla="*/ 12222 h 20342"/>
              <a:gd name="connsiteX28" fmla="*/ 10303 w 10483"/>
              <a:gd name="connsiteY28" fmla="*/ 16836 h 20342"/>
              <a:gd name="connsiteX29" fmla="*/ 7644 w 10483"/>
              <a:gd name="connsiteY29" fmla="*/ 20318 h 20342"/>
              <a:gd name="connsiteX30" fmla="*/ 5234 w 10483"/>
              <a:gd name="connsiteY30" fmla="*/ 18556 h 20342"/>
              <a:gd name="connsiteX31" fmla="*/ 3832 w 10483"/>
              <a:gd name="connsiteY31" fmla="*/ 13082 h 20342"/>
              <a:gd name="connsiteX32" fmla="*/ 243 w 10483"/>
              <a:gd name="connsiteY32" fmla="*/ 11697 h 20342"/>
              <a:gd name="connsiteX33" fmla="*/ 269 w 10483"/>
              <a:gd name="connsiteY33" fmla="*/ 19248 h 20342"/>
              <a:gd name="connsiteX0" fmla="*/ 497 w 10483"/>
              <a:gd name="connsiteY0" fmla="*/ 2509 h 20342"/>
              <a:gd name="connsiteX1" fmla="*/ 458 w 10483"/>
              <a:gd name="connsiteY1" fmla="*/ 4398 h 20342"/>
              <a:gd name="connsiteX2" fmla="*/ 458 w 10483"/>
              <a:gd name="connsiteY2" fmla="*/ 5715 h 20342"/>
              <a:gd name="connsiteX3" fmla="*/ 497 w 10483"/>
              <a:gd name="connsiteY3" fmla="*/ 8550 h 20342"/>
              <a:gd name="connsiteX4" fmla="*/ 891 w 10483"/>
              <a:gd name="connsiteY4" fmla="*/ 9055 h 20342"/>
              <a:gd name="connsiteX5" fmla="*/ 1598 w 10483"/>
              <a:gd name="connsiteY5" fmla="*/ 9055 h 20342"/>
              <a:gd name="connsiteX6" fmla="*/ 2715 w 10483"/>
              <a:gd name="connsiteY6" fmla="*/ 7901 h 20342"/>
              <a:gd name="connsiteX7" fmla="*/ 3626 w 10483"/>
              <a:gd name="connsiteY7" fmla="*/ 6387 h 20342"/>
              <a:gd name="connsiteX8" fmla="*/ 3906 w 10483"/>
              <a:gd name="connsiteY8" fmla="*/ 4587 h 20342"/>
              <a:gd name="connsiteX9" fmla="*/ 4191 w 10483"/>
              <a:gd name="connsiteY9" fmla="*/ 2383 h 20342"/>
              <a:gd name="connsiteX10" fmla="*/ 4631 w 10483"/>
              <a:gd name="connsiteY10" fmla="*/ 721 h 20342"/>
              <a:gd name="connsiteX11" fmla="*/ 5468 w 10483"/>
              <a:gd name="connsiteY11" fmla="*/ 29 h 20342"/>
              <a:gd name="connsiteX12" fmla="*/ 6235 w 10483"/>
              <a:gd name="connsiteY12" fmla="*/ 163 h 20342"/>
              <a:gd name="connsiteX13" fmla="*/ 6903 w 10483"/>
              <a:gd name="connsiteY13" fmla="*/ 498 h 20342"/>
              <a:gd name="connsiteX14" fmla="*/ 7297 w 10483"/>
              <a:gd name="connsiteY14" fmla="*/ 1884 h 20342"/>
              <a:gd name="connsiteX15" fmla="*/ 7375 w 10483"/>
              <a:gd name="connsiteY15" fmla="*/ 2950 h 20342"/>
              <a:gd name="connsiteX16" fmla="*/ 8449 w 10483"/>
              <a:gd name="connsiteY16" fmla="*/ 5111 h 20342"/>
              <a:gd name="connsiteX17" fmla="*/ 10440 w 10483"/>
              <a:gd name="connsiteY17" fmla="*/ 7317 h 20342"/>
              <a:gd name="connsiteX18" fmla="*/ 10323 w 10483"/>
              <a:gd name="connsiteY18" fmla="*/ 10671 h 20342"/>
              <a:gd name="connsiteX19" fmla="*/ 8777 w 10483"/>
              <a:gd name="connsiteY19" fmla="*/ 7189 h 20342"/>
              <a:gd name="connsiteX20" fmla="*/ 5980 w 10483"/>
              <a:gd name="connsiteY20" fmla="*/ 5384 h 20342"/>
              <a:gd name="connsiteX21" fmla="*/ 5542 w 10483"/>
              <a:gd name="connsiteY21" fmla="*/ 2657 h 20342"/>
              <a:gd name="connsiteX22" fmla="*/ 6387 w 10483"/>
              <a:gd name="connsiteY22" fmla="*/ 959 h 20342"/>
              <a:gd name="connsiteX23" fmla="*/ 7448 w 10483"/>
              <a:gd name="connsiteY23" fmla="*/ 3958 h 20342"/>
              <a:gd name="connsiteX24" fmla="*/ 7356 w 10483"/>
              <a:gd name="connsiteY24" fmla="*/ 18933 h 20342"/>
              <a:gd name="connsiteX25" fmla="*/ 6544 w 10483"/>
              <a:gd name="connsiteY25" fmla="*/ 19290 h 20342"/>
              <a:gd name="connsiteX26" fmla="*/ 7513 w 10483"/>
              <a:gd name="connsiteY26" fmla="*/ 14088 h 20342"/>
              <a:gd name="connsiteX27" fmla="*/ 10028 w 10483"/>
              <a:gd name="connsiteY27" fmla="*/ 12222 h 20342"/>
              <a:gd name="connsiteX28" fmla="*/ 10303 w 10483"/>
              <a:gd name="connsiteY28" fmla="*/ 16836 h 20342"/>
              <a:gd name="connsiteX29" fmla="*/ 7644 w 10483"/>
              <a:gd name="connsiteY29" fmla="*/ 20318 h 20342"/>
              <a:gd name="connsiteX30" fmla="*/ 5234 w 10483"/>
              <a:gd name="connsiteY30" fmla="*/ 18556 h 20342"/>
              <a:gd name="connsiteX31" fmla="*/ 3832 w 10483"/>
              <a:gd name="connsiteY31" fmla="*/ 13082 h 20342"/>
              <a:gd name="connsiteX32" fmla="*/ 243 w 10483"/>
              <a:gd name="connsiteY32" fmla="*/ 11697 h 20342"/>
              <a:gd name="connsiteX33" fmla="*/ 269 w 10483"/>
              <a:gd name="connsiteY33" fmla="*/ 19248 h 20342"/>
              <a:gd name="connsiteX0" fmla="*/ 497 w 10483"/>
              <a:gd name="connsiteY0" fmla="*/ 2509 h 20342"/>
              <a:gd name="connsiteX1" fmla="*/ 458 w 10483"/>
              <a:gd name="connsiteY1" fmla="*/ 4398 h 20342"/>
              <a:gd name="connsiteX2" fmla="*/ 458 w 10483"/>
              <a:gd name="connsiteY2" fmla="*/ 5715 h 20342"/>
              <a:gd name="connsiteX3" fmla="*/ 497 w 10483"/>
              <a:gd name="connsiteY3" fmla="*/ 8550 h 20342"/>
              <a:gd name="connsiteX4" fmla="*/ 891 w 10483"/>
              <a:gd name="connsiteY4" fmla="*/ 9055 h 20342"/>
              <a:gd name="connsiteX5" fmla="*/ 1598 w 10483"/>
              <a:gd name="connsiteY5" fmla="*/ 9055 h 20342"/>
              <a:gd name="connsiteX6" fmla="*/ 2715 w 10483"/>
              <a:gd name="connsiteY6" fmla="*/ 7901 h 20342"/>
              <a:gd name="connsiteX7" fmla="*/ 3626 w 10483"/>
              <a:gd name="connsiteY7" fmla="*/ 6387 h 20342"/>
              <a:gd name="connsiteX8" fmla="*/ 3906 w 10483"/>
              <a:gd name="connsiteY8" fmla="*/ 4587 h 20342"/>
              <a:gd name="connsiteX9" fmla="*/ 4191 w 10483"/>
              <a:gd name="connsiteY9" fmla="*/ 2383 h 20342"/>
              <a:gd name="connsiteX10" fmla="*/ 4631 w 10483"/>
              <a:gd name="connsiteY10" fmla="*/ 721 h 20342"/>
              <a:gd name="connsiteX11" fmla="*/ 5468 w 10483"/>
              <a:gd name="connsiteY11" fmla="*/ 29 h 20342"/>
              <a:gd name="connsiteX12" fmla="*/ 6235 w 10483"/>
              <a:gd name="connsiteY12" fmla="*/ 163 h 20342"/>
              <a:gd name="connsiteX13" fmla="*/ 6903 w 10483"/>
              <a:gd name="connsiteY13" fmla="*/ 498 h 20342"/>
              <a:gd name="connsiteX14" fmla="*/ 7297 w 10483"/>
              <a:gd name="connsiteY14" fmla="*/ 1884 h 20342"/>
              <a:gd name="connsiteX15" fmla="*/ 7375 w 10483"/>
              <a:gd name="connsiteY15" fmla="*/ 2950 h 20342"/>
              <a:gd name="connsiteX16" fmla="*/ 8449 w 10483"/>
              <a:gd name="connsiteY16" fmla="*/ 5111 h 20342"/>
              <a:gd name="connsiteX17" fmla="*/ 10440 w 10483"/>
              <a:gd name="connsiteY17" fmla="*/ 7317 h 20342"/>
              <a:gd name="connsiteX18" fmla="*/ 10323 w 10483"/>
              <a:gd name="connsiteY18" fmla="*/ 10671 h 20342"/>
              <a:gd name="connsiteX19" fmla="*/ 8777 w 10483"/>
              <a:gd name="connsiteY19" fmla="*/ 7189 h 20342"/>
              <a:gd name="connsiteX20" fmla="*/ 5980 w 10483"/>
              <a:gd name="connsiteY20" fmla="*/ 5384 h 20342"/>
              <a:gd name="connsiteX21" fmla="*/ 5542 w 10483"/>
              <a:gd name="connsiteY21" fmla="*/ 2657 h 20342"/>
              <a:gd name="connsiteX22" fmla="*/ 6387 w 10483"/>
              <a:gd name="connsiteY22" fmla="*/ 959 h 20342"/>
              <a:gd name="connsiteX23" fmla="*/ 7448 w 10483"/>
              <a:gd name="connsiteY23" fmla="*/ 3958 h 20342"/>
              <a:gd name="connsiteX24" fmla="*/ 7356 w 10483"/>
              <a:gd name="connsiteY24" fmla="*/ 18933 h 20342"/>
              <a:gd name="connsiteX25" fmla="*/ 6544 w 10483"/>
              <a:gd name="connsiteY25" fmla="*/ 19290 h 20342"/>
              <a:gd name="connsiteX26" fmla="*/ 7513 w 10483"/>
              <a:gd name="connsiteY26" fmla="*/ 14088 h 20342"/>
              <a:gd name="connsiteX27" fmla="*/ 10028 w 10483"/>
              <a:gd name="connsiteY27" fmla="*/ 12222 h 20342"/>
              <a:gd name="connsiteX28" fmla="*/ 10303 w 10483"/>
              <a:gd name="connsiteY28" fmla="*/ 16836 h 20342"/>
              <a:gd name="connsiteX29" fmla="*/ 7644 w 10483"/>
              <a:gd name="connsiteY29" fmla="*/ 20318 h 20342"/>
              <a:gd name="connsiteX30" fmla="*/ 5234 w 10483"/>
              <a:gd name="connsiteY30" fmla="*/ 18556 h 20342"/>
              <a:gd name="connsiteX31" fmla="*/ 3832 w 10483"/>
              <a:gd name="connsiteY31" fmla="*/ 13082 h 20342"/>
              <a:gd name="connsiteX32" fmla="*/ 243 w 10483"/>
              <a:gd name="connsiteY32" fmla="*/ 11697 h 20342"/>
              <a:gd name="connsiteX33" fmla="*/ 269 w 10483"/>
              <a:gd name="connsiteY33" fmla="*/ 19248 h 20342"/>
              <a:gd name="connsiteX0" fmla="*/ 497 w 10483"/>
              <a:gd name="connsiteY0" fmla="*/ 2509 h 20342"/>
              <a:gd name="connsiteX1" fmla="*/ 458 w 10483"/>
              <a:gd name="connsiteY1" fmla="*/ 4398 h 20342"/>
              <a:gd name="connsiteX2" fmla="*/ 458 w 10483"/>
              <a:gd name="connsiteY2" fmla="*/ 5715 h 20342"/>
              <a:gd name="connsiteX3" fmla="*/ 497 w 10483"/>
              <a:gd name="connsiteY3" fmla="*/ 8550 h 20342"/>
              <a:gd name="connsiteX4" fmla="*/ 891 w 10483"/>
              <a:gd name="connsiteY4" fmla="*/ 9055 h 20342"/>
              <a:gd name="connsiteX5" fmla="*/ 1598 w 10483"/>
              <a:gd name="connsiteY5" fmla="*/ 9055 h 20342"/>
              <a:gd name="connsiteX6" fmla="*/ 2715 w 10483"/>
              <a:gd name="connsiteY6" fmla="*/ 7901 h 20342"/>
              <a:gd name="connsiteX7" fmla="*/ 3626 w 10483"/>
              <a:gd name="connsiteY7" fmla="*/ 6387 h 20342"/>
              <a:gd name="connsiteX8" fmla="*/ 3906 w 10483"/>
              <a:gd name="connsiteY8" fmla="*/ 4587 h 20342"/>
              <a:gd name="connsiteX9" fmla="*/ 4191 w 10483"/>
              <a:gd name="connsiteY9" fmla="*/ 2383 h 20342"/>
              <a:gd name="connsiteX10" fmla="*/ 4631 w 10483"/>
              <a:gd name="connsiteY10" fmla="*/ 721 h 20342"/>
              <a:gd name="connsiteX11" fmla="*/ 5468 w 10483"/>
              <a:gd name="connsiteY11" fmla="*/ 29 h 20342"/>
              <a:gd name="connsiteX12" fmla="*/ 6235 w 10483"/>
              <a:gd name="connsiteY12" fmla="*/ 163 h 20342"/>
              <a:gd name="connsiteX13" fmla="*/ 6903 w 10483"/>
              <a:gd name="connsiteY13" fmla="*/ 498 h 20342"/>
              <a:gd name="connsiteX14" fmla="*/ 7375 w 10483"/>
              <a:gd name="connsiteY14" fmla="*/ 2950 h 20342"/>
              <a:gd name="connsiteX15" fmla="*/ 8449 w 10483"/>
              <a:gd name="connsiteY15" fmla="*/ 5111 h 20342"/>
              <a:gd name="connsiteX16" fmla="*/ 10440 w 10483"/>
              <a:gd name="connsiteY16" fmla="*/ 7317 h 20342"/>
              <a:gd name="connsiteX17" fmla="*/ 10323 w 10483"/>
              <a:gd name="connsiteY17" fmla="*/ 10671 h 20342"/>
              <a:gd name="connsiteX18" fmla="*/ 8777 w 10483"/>
              <a:gd name="connsiteY18" fmla="*/ 7189 h 20342"/>
              <a:gd name="connsiteX19" fmla="*/ 5980 w 10483"/>
              <a:gd name="connsiteY19" fmla="*/ 5384 h 20342"/>
              <a:gd name="connsiteX20" fmla="*/ 5542 w 10483"/>
              <a:gd name="connsiteY20" fmla="*/ 2657 h 20342"/>
              <a:gd name="connsiteX21" fmla="*/ 6387 w 10483"/>
              <a:gd name="connsiteY21" fmla="*/ 959 h 20342"/>
              <a:gd name="connsiteX22" fmla="*/ 7448 w 10483"/>
              <a:gd name="connsiteY22" fmla="*/ 3958 h 20342"/>
              <a:gd name="connsiteX23" fmla="*/ 7356 w 10483"/>
              <a:gd name="connsiteY23" fmla="*/ 18933 h 20342"/>
              <a:gd name="connsiteX24" fmla="*/ 6544 w 10483"/>
              <a:gd name="connsiteY24" fmla="*/ 19290 h 20342"/>
              <a:gd name="connsiteX25" fmla="*/ 7513 w 10483"/>
              <a:gd name="connsiteY25" fmla="*/ 14088 h 20342"/>
              <a:gd name="connsiteX26" fmla="*/ 10028 w 10483"/>
              <a:gd name="connsiteY26" fmla="*/ 12222 h 20342"/>
              <a:gd name="connsiteX27" fmla="*/ 10303 w 10483"/>
              <a:gd name="connsiteY27" fmla="*/ 16836 h 20342"/>
              <a:gd name="connsiteX28" fmla="*/ 7644 w 10483"/>
              <a:gd name="connsiteY28" fmla="*/ 20318 h 20342"/>
              <a:gd name="connsiteX29" fmla="*/ 5234 w 10483"/>
              <a:gd name="connsiteY29" fmla="*/ 18556 h 20342"/>
              <a:gd name="connsiteX30" fmla="*/ 3832 w 10483"/>
              <a:gd name="connsiteY30" fmla="*/ 13082 h 20342"/>
              <a:gd name="connsiteX31" fmla="*/ 243 w 10483"/>
              <a:gd name="connsiteY31" fmla="*/ 11697 h 20342"/>
              <a:gd name="connsiteX32" fmla="*/ 269 w 10483"/>
              <a:gd name="connsiteY32" fmla="*/ 19248 h 20342"/>
              <a:gd name="connsiteX0" fmla="*/ 497 w 10483"/>
              <a:gd name="connsiteY0" fmla="*/ 2509 h 20342"/>
              <a:gd name="connsiteX1" fmla="*/ 458 w 10483"/>
              <a:gd name="connsiteY1" fmla="*/ 4398 h 20342"/>
              <a:gd name="connsiteX2" fmla="*/ 458 w 10483"/>
              <a:gd name="connsiteY2" fmla="*/ 5715 h 20342"/>
              <a:gd name="connsiteX3" fmla="*/ 497 w 10483"/>
              <a:gd name="connsiteY3" fmla="*/ 8550 h 20342"/>
              <a:gd name="connsiteX4" fmla="*/ 891 w 10483"/>
              <a:gd name="connsiteY4" fmla="*/ 9055 h 20342"/>
              <a:gd name="connsiteX5" fmla="*/ 1598 w 10483"/>
              <a:gd name="connsiteY5" fmla="*/ 9055 h 20342"/>
              <a:gd name="connsiteX6" fmla="*/ 2715 w 10483"/>
              <a:gd name="connsiteY6" fmla="*/ 7901 h 20342"/>
              <a:gd name="connsiteX7" fmla="*/ 3626 w 10483"/>
              <a:gd name="connsiteY7" fmla="*/ 6387 h 20342"/>
              <a:gd name="connsiteX8" fmla="*/ 3906 w 10483"/>
              <a:gd name="connsiteY8" fmla="*/ 4587 h 20342"/>
              <a:gd name="connsiteX9" fmla="*/ 4191 w 10483"/>
              <a:gd name="connsiteY9" fmla="*/ 2383 h 20342"/>
              <a:gd name="connsiteX10" fmla="*/ 4631 w 10483"/>
              <a:gd name="connsiteY10" fmla="*/ 721 h 20342"/>
              <a:gd name="connsiteX11" fmla="*/ 5468 w 10483"/>
              <a:gd name="connsiteY11" fmla="*/ 29 h 20342"/>
              <a:gd name="connsiteX12" fmla="*/ 6235 w 10483"/>
              <a:gd name="connsiteY12" fmla="*/ 163 h 20342"/>
              <a:gd name="connsiteX13" fmla="*/ 7283 w 10483"/>
              <a:gd name="connsiteY13" fmla="*/ 498 h 20342"/>
              <a:gd name="connsiteX14" fmla="*/ 7375 w 10483"/>
              <a:gd name="connsiteY14" fmla="*/ 2950 h 20342"/>
              <a:gd name="connsiteX15" fmla="*/ 8449 w 10483"/>
              <a:gd name="connsiteY15" fmla="*/ 5111 h 20342"/>
              <a:gd name="connsiteX16" fmla="*/ 10440 w 10483"/>
              <a:gd name="connsiteY16" fmla="*/ 7317 h 20342"/>
              <a:gd name="connsiteX17" fmla="*/ 10323 w 10483"/>
              <a:gd name="connsiteY17" fmla="*/ 10671 h 20342"/>
              <a:gd name="connsiteX18" fmla="*/ 8777 w 10483"/>
              <a:gd name="connsiteY18" fmla="*/ 7189 h 20342"/>
              <a:gd name="connsiteX19" fmla="*/ 5980 w 10483"/>
              <a:gd name="connsiteY19" fmla="*/ 5384 h 20342"/>
              <a:gd name="connsiteX20" fmla="*/ 5542 w 10483"/>
              <a:gd name="connsiteY20" fmla="*/ 2657 h 20342"/>
              <a:gd name="connsiteX21" fmla="*/ 6387 w 10483"/>
              <a:gd name="connsiteY21" fmla="*/ 959 h 20342"/>
              <a:gd name="connsiteX22" fmla="*/ 7448 w 10483"/>
              <a:gd name="connsiteY22" fmla="*/ 3958 h 20342"/>
              <a:gd name="connsiteX23" fmla="*/ 7356 w 10483"/>
              <a:gd name="connsiteY23" fmla="*/ 18933 h 20342"/>
              <a:gd name="connsiteX24" fmla="*/ 6544 w 10483"/>
              <a:gd name="connsiteY24" fmla="*/ 19290 h 20342"/>
              <a:gd name="connsiteX25" fmla="*/ 7513 w 10483"/>
              <a:gd name="connsiteY25" fmla="*/ 14088 h 20342"/>
              <a:gd name="connsiteX26" fmla="*/ 10028 w 10483"/>
              <a:gd name="connsiteY26" fmla="*/ 12222 h 20342"/>
              <a:gd name="connsiteX27" fmla="*/ 10303 w 10483"/>
              <a:gd name="connsiteY27" fmla="*/ 16836 h 20342"/>
              <a:gd name="connsiteX28" fmla="*/ 7644 w 10483"/>
              <a:gd name="connsiteY28" fmla="*/ 20318 h 20342"/>
              <a:gd name="connsiteX29" fmla="*/ 5234 w 10483"/>
              <a:gd name="connsiteY29" fmla="*/ 18556 h 20342"/>
              <a:gd name="connsiteX30" fmla="*/ 3832 w 10483"/>
              <a:gd name="connsiteY30" fmla="*/ 13082 h 20342"/>
              <a:gd name="connsiteX31" fmla="*/ 243 w 10483"/>
              <a:gd name="connsiteY31" fmla="*/ 11697 h 20342"/>
              <a:gd name="connsiteX32" fmla="*/ 269 w 10483"/>
              <a:gd name="connsiteY32" fmla="*/ 19248 h 20342"/>
              <a:gd name="connsiteX0" fmla="*/ 497 w 10483"/>
              <a:gd name="connsiteY0" fmla="*/ 2509 h 20342"/>
              <a:gd name="connsiteX1" fmla="*/ 458 w 10483"/>
              <a:gd name="connsiteY1" fmla="*/ 4398 h 20342"/>
              <a:gd name="connsiteX2" fmla="*/ 458 w 10483"/>
              <a:gd name="connsiteY2" fmla="*/ 5715 h 20342"/>
              <a:gd name="connsiteX3" fmla="*/ 497 w 10483"/>
              <a:gd name="connsiteY3" fmla="*/ 8550 h 20342"/>
              <a:gd name="connsiteX4" fmla="*/ 891 w 10483"/>
              <a:gd name="connsiteY4" fmla="*/ 9055 h 20342"/>
              <a:gd name="connsiteX5" fmla="*/ 1598 w 10483"/>
              <a:gd name="connsiteY5" fmla="*/ 9055 h 20342"/>
              <a:gd name="connsiteX6" fmla="*/ 2715 w 10483"/>
              <a:gd name="connsiteY6" fmla="*/ 7901 h 20342"/>
              <a:gd name="connsiteX7" fmla="*/ 3626 w 10483"/>
              <a:gd name="connsiteY7" fmla="*/ 6387 h 20342"/>
              <a:gd name="connsiteX8" fmla="*/ 3906 w 10483"/>
              <a:gd name="connsiteY8" fmla="*/ 4587 h 20342"/>
              <a:gd name="connsiteX9" fmla="*/ 4191 w 10483"/>
              <a:gd name="connsiteY9" fmla="*/ 2383 h 20342"/>
              <a:gd name="connsiteX10" fmla="*/ 4631 w 10483"/>
              <a:gd name="connsiteY10" fmla="*/ 721 h 20342"/>
              <a:gd name="connsiteX11" fmla="*/ 5468 w 10483"/>
              <a:gd name="connsiteY11" fmla="*/ 29 h 20342"/>
              <a:gd name="connsiteX12" fmla="*/ 6235 w 10483"/>
              <a:gd name="connsiteY12" fmla="*/ 163 h 20342"/>
              <a:gd name="connsiteX13" fmla="*/ 7283 w 10483"/>
              <a:gd name="connsiteY13" fmla="*/ 498 h 20342"/>
              <a:gd name="connsiteX14" fmla="*/ 8449 w 10483"/>
              <a:gd name="connsiteY14" fmla="*/ 5111 h 20342"/>
              <a:gd name="connsiteX15" fmla="*/ 10440 w 10483"/>
              <a:gd name="connsiteY15" fmla="*/ 7317 h 20342"/>
              <a:gd name="connsiteX16" fmla="*/ 10323 w 10483"/>
              <a:gd name="connsiteY16" fmla="*/ 10671 h 20342"/>
              <a:gd name="connsiteX17" fmla="*/ 8777 w 10483"/>
              <a:gd name="connsiteY17" fmla="*/ 7189 h 20342"/>
              <a:gd name="connsiteX18" fmla="*/ 5980 w 10483"/>
              <a:gd name="connsiteY18" fmla="*/ 5384 h 20342"/>
              <a:gd name="connsiteX19" fmla="*/ 5542 w 10483"/>
              <a:gd name="connsiteY19" fmla="*/ 2657 h 20342"/>
              <a:gd name="connsiteX20" fmla="*/ 6387 w 10483"/>
              <a:gd name="connsiteY20" fmla="*/ 959 h 20342"/>
              <a:gd name="connsiteX21" fmla="*/ 7448 w 10483"/>
              <a:gd name="connsiteY21" fmla="*/ 3958 h 20342"/>
              <a:gd name="connsiteX22" fmla="*/ 7356 w 10483"/>
              <a:gd name="connsiteY22" fmla="*/ 18933 h 20342"/>
              <a:gd name="connsiteX23" fmla="*/ 6544 w 10483"/>
              <a:gd name="connsiteY23" fmla="*/ 19290 h 20342"/>
              <a:gd name="connsiteX24" fmla="*/ 7513 w 10483"/>
              <a:gd name="connsiteY24" fmla="*/ 14088 h 20342"/>
              <a:gd name="connsiteX25" fmla="*/ 10028 w 10483"/>
              <a:gd name="connsiteY25" fmla="*/ 12222 h 20342"/>
              <a:gd name="connsiteX26" fmla="*/ 10303 w 10483"/>
              <a:gd name="connsiteY26" fmla="*/ 16836 h 20342"/>
              <a:gd name="connsiteX27" fmla="*/ 7644 w 10483"/>
              <a:gd name="connsiteY27" fmla="*/ 20318 h 20342"/>
              <a:gd name="connsiteX28" fmla="*/ 5234 w 10483"/>
              <a:gd name="connsiteY28" fmla="*/ 18556 h 20342"/>
              <a:gd name="connsiteX29" fmla="*/ 3832 w 10483"/>
              <a:gd name="connsiteY29" fmla="*/ 13082 h 20342"/>
              <a:gd name="connsiteX30" fmla="*/ 243 w 10483"/>
              <a:gd name="connsiteY30" fmla="*/ 11697 h 20342"/>
              <a:gd name="connsiteX31" fmla="*/ 269 w 10483"/>
              <a:gd name="connsiteY31" fmla="*/ 19248 h 20342"/>
              <a:gd name="connsiteX0" fmla="*/ 497 w 10483"/>
              <a:gd name="connsiteY0" fmla="*/ 2578 h 20411"/>
              <a:gd name="connsiteX1" fmla="*/ 458 w 10483"/>
              <a:gd name="connsiteY1" fmla="*/ 4467 h 20411"/>
              <a:gd name="connsiteX2" fmla="*/ 458 w 10483"/>
              <a:gd name="connsiteY2" fmla="*/ 5784 h 20411"/>
              <a:gd name="connsiteX3" fmla="*/ 497 w 10483"/>
              <a:gd name="connsiteY3" fmla="*/ 8619 h 20411"/>
              <a:gd name="connsiteX4" fmla="*/ 891 w 10483"/>
              <a:gd name="connsiteY4" fmla="*/ 9124 h 20411"/>
              <a:gd name="connsiteX5" fmla="*/ 1598 w 10483"/>
              <a:gd name="connsiteY5" fmla="*/ 9124 h 20411"/>
              <a:gd name="connsiteX6" fmla="*/ 2715 w 10483"/>
              <a:gd name="connsiteY6" fmla="*/ 7970 h 20411"/>
              <a:gd name="connsiteX7" fmla="*/ 3626 w 10483"/>
              <a:gd name="connsiteY7" fmla="*/ 6456 h 20411"/>
              <a:gd name="connsiteX8" fmla="*/ 3906 w 10483"/>
              <a:gd name="connsiteY8" fmla="*/ 4656 h 20411"/>
              <a:gd name="connsiteX9" fmla="*/ 4191 w 10483"/>
              <a:gd name="connsiteY9" fmla="*/ 2452 h 20411"/>
              <a:gd name="connsiteX10" fmla="*/ 4631 w 10483"/>
              <a:gd name="connsiteY10" fmla="*/ 790 h 20411"/>
              <a:gd name="connsiteX11" fmla="*/ 5468 w 10483"/>
              <a:gd name="connsiteY11" fmla="*/ 98 h 20411"/>
              <a:gd name="connsiteX12" fmla="*/ 7283 w 10483"/>
              <a:gd name="connsiteY12" fmla="*/ 567 h 20411"/>
              <a:gd name="connsiteX13" fmla="*/ 8449 w 10483"/>
              <a:gd name="connsiteY13" fmla="*/ 5180 h 20411"/>
              <a:gd name="connsiteX14" fmla="*/ 10440 w 10483"/>
              <a:gd name="connsiteY14" fmla="*/ 7386 h 20411"/>
              <a:gd name="connsiteX15" fmla="*/ 10323 w 10483"/>
              <a:gd name="connsiteY15" fmla="*/ 10740 h 20411"/>
              <a:gd name="connsiteX16" fmla="*/ 8777 w 10483"/>
              <a:gd name="connsiteY16" fmla="*/ 7258 h 20411"/>
              <a:gd name="connsiteX17" fmla="*/ 5980 w 10483"/>
              <a:gd name="connsiteY17" fmla="*/ 5453 h 20411"/>
              <a:gd name="connsiteX18" fmla="*/ 5542 w 10483"/>
              <a:gd name="connsiteY18" fmla="*/ 2726 h 20411"/>
              <a:gd name="connsiteX19" fmla="*/ 6387 w 10483"/>
              <a:gd name="connsiteY19" fmla="*/ 1028 h 20411"/>
              <a:gd name="connsiteX20" fmla="*/ 7448 w 10483"/>
              <a:gd name="connsiteY20" fmla="*/ 4027 h 20411"/>
              <a:gd name="connsiteX21" fmla="*/ 7356 w 10483"/>
              <a:gd name="connsiteY21" fmla="*/ 19002 h 20411"/>
              <a:gd name="connsiteX22" fmla="*/ 6544 w 10483"/>
              <a:gd name="connsiteY22" fmla="*/ 19359 h 20411"/>
              <a:gd name="connsiteX23" fmla="*/ 7513 w 10483"/>
              <a:gd name="connsiteY23" fmla="*/ 14157 h 20411"/>
              <a:gd name="connsiteX24" fmla="*/ 10028 w 10483"/>
              <a:gd name="connsiteY24" fmla="*/ 12291 h 20411"/>
              <a:gd name="connsiteX25" fmla="*/ 10303 w 10483"/>
              <a:gd name="connsiteY25" fmla="*/ 16905 h 20411"/>
              <a:gd name="connsiteX26" fmla="*/ 7644 w 10483"/>
              <a:gd name="connsiteY26" fmla="*/ 20387 h 20411"/>
              <a:gd name="connsiteX27" fmla="*/ 5234 w 10483"/>
              <a:gd name="connsiteY27" fmla="*/ 18625 h 20411"/>
              <a:gd name="connsiteX28" fmla="*/ 3832 w 10483"/>
              <a:gd name="connsiteY28" fmla="*/ 13151 h 20411"/>
              <a:gd name="connsiteX29" fmla="*/ 243 w 10483"/>
              <a:gd name="connsiteY29" fmla="*/ 11766 h 20411"/>
              <a:gd name="connsiteX30" fmla="*/ 269 w 10483"/>
              <a:gd name="connsiteY30" fmla="*/ 19317 h 20411"/>
              <a:gd name="connsiteX0" fmla="*/ 497 w 10483"/>
              <a:gd name="connsiteY0" fmla="*/ 2554 h 20387"/>
              <a:gd name="connsiteX1" fmla="*/ 458 w 10483"/>
              <a:gd name="connsiteY1" fmla="*/ 4443 h 20387"/>
              <a:gd name="connsiteX2" fmla="*/ 458 w 10483"/>
              <a:gd name="connsiteY2" fmla="*/ 5760 h 20387"/>
              <a:gd name="connsiteX3" fmla="*/ 497 w 10483"/>
              <a:gd name="connsiteY3" fmla="*/ 8595 h 20387"/>
              <a:gd name="connsiteX4" fmla="*/ 891 w 10483"/>
              <a:gd name="connsiteY4" fmla="*/ 9100 h 20387"/>
              <a:gd name="connsiteX5" fmla="*/ 1598 w 10483"/>
              <a:gd name="connsiteY5" fmla="*/ 9100 h 20387"/>
              <a:gd name="connsiteX6" fmla="*/ 2715 w 10483"/>
              <a:gd name="connsiteY6" fmla="*/ 7946 h 20387"/>
              <a:gd name="connsiteX7" fmla="*/ 3626 w 10483"/>
              <a:gd name="connsiteY7" fmla="*/ 6432 h 20387"/>
              <a:gd name="connsiteX8" fmla="*/ 3906 w 10483"/>
              <a:gd name="connsiteY8" fmla="*/ 4632 h 20387"/>
              <a:gd name="connsiteX9" fmla="*/ 4191 w 10483"/>
              <a:gd name="connsiteY9" fmla="*/ 2428 h 20387"/>
              <a:gd name="connsiteX10" fmla="*/ 4631 w 10483"/>
              <a:gd name="connsiteY10" fmla="*/ 766 h 20387"/>
              <a:gd name="connsiteX11" fmla="*/ 5900 w 10483"/>
              <a:gd name="connsiteY11" fmla="*/ 116 h 20387"/>
              <a:gd name="connsiteX12" fmla="*/ 7283 w 10483"/>
              <a:gd name="connsiteY12" fmla="*/ 543 h 20387"/>
              <a:gd name="connsiteX13" fmla="*/ 8449 w 10483"/>
              <a:gd name="connsiteY13" fmla="*/ 5156 h 20387"/>
              <a:gd name="connsiteX14" fmla="*/ 10440 w 10483"/>
              <a:gd name="connsiteY14" fmla="*/ 7362 h 20387"/>
              <a:gd name="connsiteX15" fmla="*/ 10323 w 10483"/>
              <a:gd name="connsiteY15" fmla="*/ 10716 h 20387"/>
              <a:gd name="connsiteX16" fmla="*/ 8777 w 10483"/>
              <a:gd name="connsiteY16" fmla="*/ 7234 h 20387"/>
              <a:gd name="connsiteX17" fmla="*/ 5980 w 10483"/>
              <a:gd name="connsiteY17" fmla="*/ 5429 h 20387"/>
              <a:gd name="connsiteX18" fmla="*/ 5542 w 10483"/>
              <a:gd name="connsiteY18" fmla="*/ 2702 h 20387"/>
              <a:gd name="connsiteX19" fmla="*/ 6387 w 10483"/>
              <a:gd name="connsiteY19" fmla="*/ 1004 h 20387"/>
              <a:gd name="connsiteX20" fmla="*/ 7448 w 10483"/>
              <a:gd name="connsiteY20" fmla="*/ 4003 h 20387"/>
              <a:gd name="connsiteX21" fmla="*/ 7356 w 10483"/>
              <a:gd name="connsiteY21" fmla="*/ 18978 h 20387"/>
              <a:gd name="connsiteX22" fmla="*/ 6544 w 10483"/>
              <a:gd name="connsiteY22" fmla="*/ 19335 h 20387"/>
              <a:gd name="connsiteX23" fmla="*/ 7513 w 10483"/>
              <a:gd name="connsiteY23" fmla="*/ 14133 h 20387"/>
              <a:gd name="connsiteX24" fmla="*/ 10028 w 10483"/>
              <a:gd name="connsiteY24" fmla="*/ 12267 h 20387"/>
              <a:gd name="connsiteX25" fmla="*/ 10303 w 10483"/>
              <a:gd name="connsiteY25" fmla="*/ 16881 h 20387"/>
              <a:gd name="connsiteX26" fmla="*/ 7644 w 10483"/>
              <a:gd name="connsiteY26" fmla="*/ 20363 h 20387"/>
              <a:gd name="connsiteX27" fmla="*/ 5234 w 10483"/>
              <a:gd name="connsiteY27" fmla="*/ 18601 h 20387"/>
              <a:gd name="connsiteX28" fmla="*/ 3832 w 10483"/>
              <a:gd name="connsiteY28" fmla="*/ 13127 h 20387"/>
              <a:gd name="connsiteX29" fmla="*/ 243 w 10483"/>
              <a:gd name="connsiteY29" fmla="*/ 11742 h 20387"/>
              <a:gd name="connsiteX30" fmla="*/ 269 w 10483"/>
              <a:gd name="connsiteY30" fmla="*/ 19293 h 20387"/>
              <a:gd name="connsiteX0" fmla="*/ 497 w 10483"/>
              <a:gd name="connsiteY0" fmla="*/ 2444 h 20277"/>
              <a:gd name="connsiteX1" fmla="*/ 458 w 10483"/>
              <a:gd name="connsiteY1" fmla="*/ 4333 h 20277"/>
              <a:gd name="connsiteX2" fmla="*/ 458 w 10483"/>
              <a:gd name="connsiteY2" fmla="*/ 5650 h 20277"/>
              <a:gd name="connsiteX3" fmla="*/ 497 w 10483"/>
              <a:gd name="connsiteY3" fmla="*/ 8485 h 20277"/>
              <a:gd name="connsiteX4" fmla="*/ 891 w 10483"/>
              <a:gd name="connsiteY4" fmla="*/ 8990 h 20277"/>
              <a:gd name="connsiteX5" fmla="*/ 1598 w 10483"/>
              <a:gd name="connsiteY5" fmla="*/ 8990 h 20277"/>
              <a:gd name="connsiteX6" fmla="*/ 2715 w 10483"/>
              <a:gd name="connsiteY6" fmla="*/ 7836 h 20277"/>
              <a:gd name="connsiteX7" fmla="*/ 3626 w 10483"/>
              <a:gd name="connsiteY7" fmla="*/ 6322 h 20277"/>
              <a:gd name="connsiteX8" fmla="*/ 3906 w 10483"/>
              <a:gd name="connsiteY8" fmla="*/ 4522 h 20277"/>
              <a:gd name="connsiteX9" fmla="*/ 4191 w 10483"/>
              <a:gd name="connsiteY9" fmla="*/ 2318 h 20277"/>
              <a:gd name="connsiteX10" fmla="*/ 4631 w 10483"/>
              <a:gd name="connsiteY10" fmla="*/ 656 h 20277"/>
              <a:gd name="connsiteX11" fmla="*/ 5900 w 10483"/>
              <a:gd name="connsiteY11" fmla="*/ 6 h 20277"/>
              <a:gd name="connsiteX12" fmla="*/ 7414 w 10483"/>
              <a:gd name="connsiteY12" fmla="*/ 957 h 20277"/>
              <a:gd name="connsiteX13" fmla="*/ 8449 w 10483"/>
              <a:gd name="connsiteY13" fmla="*/ 5046 h 20277"/>
              <a:gd name="connsiteX14" fmla="*/ 10440 w 10483"/>
              <a:gd name="connsiteY14" fmla="*/ 7252 h 20277"/>
              <a:gd name="connsiteX15" fmla="*/ 10323 w 10483"/>
              <a:gd name="connsiteY15" fmla="*/ 10606 h 20277"/>
              <a:gd name="connsiteX16" fmla="*/ 8777 w 10483"/>
              <a:gd name="connsiteY16" fmla="*/ 7124 h 20277"/>
              <a:gd name="connsiteX17" fmla="*/ 5980 w 10483"/>
              <a:gd name="connsiteY17" fmla="*/ 5319 h 20277"/>
              <a:gd name="connsiteX18" fmla="*/ 5542 w 10483"/>
              <a:gd name="connsiteY18" fmla="*/ 2592 h 20277"/>
              <a:gd name="connsiteX19" fmla="*/ 6387 w 10483"/>
              <a:gd name="connsiteY19" fmla="*/ 894 h 20277"/>
              <a:gd name="connsiteX20" fmla="*/ 7448 w 10483"/>
              <a:gd name="connsiteY20" fmla="*/ 3893 h 20277"/>
              <a:gd name="connsiteX21" fmla="*/ 7356 w 10483"/>
              <a:gd name="connsiteY21" fmla="*/ 18868 h 20277"/>
              <a:gd name="connsiteX22" fmla="*/ 6544 w 10483"/>
              <a:gd name="connsiteY22" fmla="*/ 19225 h 20277"/>
              <a:gd name="connsiteX23" fmla="*/ 7513 w 10483"/>
              <a:gd name="connsiteY23" fmla="*/ 14023 h 20277"/>
              <a:gd name="connsiteX24" fmla="*/ 10028 w 10483"/>
              <a:gd name="connsiteY24" fmla="*/ 12157 h 20277"/>
              <a:gd name="connsiteX25" fmla="*/ 10303 w 10483"/>
              <a:gd name="connsiteY25" fmla="*/ 16771 h 20277"/>
              <a:gd name="connsiteX26" fmla="*/ 7644 w 10483"/>
              <a:gd name="connsiteY26" fmla="*/ 20253 h 20277"/>
              <a:gd name="connsiteX27" fmla="*/ 5234 w 10483"/>
              <a:gd name="connsiteY27" fmla="*/ 18491 h 20277"/>
              <a:gd name="connsiteX28" fmla="*/ 3832 w 10483"/>
              <a:gd name="connsiteY28" fmla="*/ 13017 h 20277"/>
              <a:gd name="connsiteX29" fmla="*/ 243 w 10483"/>
              <a:gd name="connsiteY29" fmla="*/ 11632 h 20277"/>
              <a:gd name="connsiteX30" fmla="*/ 269 w 10483"/>
              <a:gd name="connsiteY30" fmla="*/ 19183 h 20277"/>
              <a:gd name="connsiteX0" fmla="*/ 497 w 10483"/>
              <a:gd name="connsiteY0" fmla="*/ 2444 h 20277"/>
              <a:gd name="connsiteX1" fmla="*/ 458 w 10483"/>
              <a:gd name="connsiteY1" fmla="*/ 4333 h 20277"/>
              <a:gd name="connsiteX2" fmla="*/ 458 w 10483"/>
              <a:gd name="connsiteY2" fmla="*/ 5650 h 20277"/>
              <a:gd name="connsiteX3" fmla="*/ 497 w 10483"/>
              <a:gd name="connsiteY3" fmla="*/ 8485 h 20277"/>
              <a:gd name="connsiteX4" fmla="*/ 891 w 10483"/>
              <a:gd name="connsiteY4" fmla="*/ 8990 h 20277"/>
              <a:gd name="connsiteX5" fmla="*/ 1598 w 10483"/>
              <a:gd name="connsiteY5" fmla="*/ 8990 h 20277"/>
              <a:gd name="connsiteX6" fmla="*/ 2715 w 10483"/>
              <a:gd name="connsiteY6" fmla="*/ 7836 h 20277"/>
              <a:gd name="connsiteX7" fmla="*/ 3626 w 10483"/>
              <a:gd name="connsiteY7" fmla="*/ 6322 h 20277"/>
              <a:gd name="connsiteX8" fmla="*/ 3906 w 10483"/>
              <a:gd name="connsiteY8" fmla="*/ 4522 h 20277"/>
              <a:gd name="connsiteX9" fmla="*/ 4191 w 10483"/>
              <a:gd name="connsiteY9" fmla="*/ 2318 h 20277"/>
              <a:gd name="connsiteX10" fmla="*/ 4631 w 10483"/>
              <a:gd name="connsiteY10" fmla="*/ 656 h 20277"/>
              <a:gd name="connsiteX11" fmla="*/ 5900 w 10483"/>
              <a:gd name="connsiteY11" fmla="*/ 6 h 20277"/>
              <a:gd name="connsiteX12" fmla="*/ 7414 w 10483"/>
              <a:gd name="connsiteY12" fmla="*/ 957 h 20277"/>
              <a:gd name="connsiteX13" fmla="*/ 8253 w 10483"/>
              <a:gd name="connsiteY13" fmla="*/ 4983 h 20277"/>
              <a:gd name="connsiteX14" fmla="*/ 10440 w 10483"/>
              <a:gd name="connsiteY14" fmla="*/ 7252 h 20277"/>
              <a:gd name="connsiteX15" fmla="*/ 10323 w 10483"/>
              <a:gd name="connsiteY15" fmla="*/ 10606 h 20277"/>
              <a:gd name="connsiteX16" fmla="*/ 8777 w 10483"/>
              <a:gd name="connsiteY16" fmla="*/ 7124 h 20277"/>
              <a:gd name="connsiteX17" fmla="*/ 5980 w 10483"/>
              <a:gd name="connsiteY17" fmla="*/ 5319 h 20277"/>
              <a:gd name="connsiteX18" fmla="*/ 5542 w 10483"/>
              <a:gd name="connsiteY18" fmla="*/ 2592 h 20277"/>
              <a:gd name="connsiteX19" fmla="*/ 6387 w 10483"/>
              <a:gd name="connsiteY19" fmla="*/ 894 h 20277"/>
              <a:gd name="connsiteX20" fmla="*/ 7448 w 10483"/>
              <a:gd name="connsiteY20" fmla="*/ 3893 h 20277"/>
              <a:gd name="connsiteX21" fmla="*/ 7356 w 10483"/>
              <a:gd name="connsiteY21" fmla="*/ 18868 h 20277"/>
              <a:gd name="connsiteX22" fmla="*/ 6544 w 10483"/>
              <a:gd name="connsiteY22" fmla="*/ 19225 h 20277"/>
              <a:gd name="connsiteX23" fmla="*/ 7513 w 10483"/>
              <a:gd name="connsiteY23" fmla="*/ 14023 h 20277"/>
              <a:gd name="connsiteX24" fmla="*/ 10028 w 10483"/>
              <a:gd name="connsiteY24" fmla="*/ 12157 h 20277"/>
              <a:gd name="connsiteX25" fmla="*/ 10303 w 10483"/>
              <a:gd name="connsiteY25" fmla="*/ 16771 h 20277"/>
              <a:gd name="connsiteX26" fmla="*/ 7644 w 10483"/>
              <a:gd name="connsiteY26" fmla="*/ 20253 h 20277"/>
              <a:gd name="connsiteX27" fmla="*/ 5234 w 10483"/>
              <a:gd name="connsiteY27" fmla="*/ 18491 h 20277"/>
              <a:gd name="connsiteX28" fmla="*/ 3832 w 10483"/>
              <a:gd name="connsiteY28" fmla="*/ 13017 h 20277"/>
              <a:gd name="connsiteX29" fmla="*/ 243 w 10483"/>
              <a:gd name="connsiteY29" fmla="*/ 11632 h 20277"/>
              <a:gd name="connsiteX30" fmla="*/ 269 w 10483"/>
              <a:gd name="connsiteY30" fmla="*/ 19183 h 20277"/>
              <a:gd name="connsiteX0" fmla="*/ 497 w 10524"/>
              <a:gd name="connsiteY0" fmla="*/ 2444 h 20277"/>
              <a:gd name="connsiteX1" fmla="*/ 458 w 10524"/>
              <a:gd name="connsiteY1" fmla="*/ 4333 h 20277"/>
              <a:gd name="connsiteX2" fmla="*/ 458 w 10524"/>
              <a:gd name="connsiteY2" fmla="*/ 5650 h 20277"/>
              <a:gd name="connsiteX3" fmla="*/ 497 w 10524"/>
              <a:gd name="connsiteY3" fmla="*/ 8485 h 20277"/>
              <a:gd name="connsiteX4" fmla="*/ 891 w 10524"/>
              <a:gd name="connsiteY4" fmla="*/ 8990 h 20277"/>
              <a:gd name="connsiteX5" fmla="*/ 1598 w 10524"/>
              <a:gd name="connsiteY5" fmla="*/ 8990 h 20277"/>
              <a:gd name="connsiteX6" fmla="*/ 2715 w 10524"/>
              <a:gd name="connsiteY6" fmla="*/ 7836 h 20277"/>
              <a:gd name="connsiteX7" fmla="*/ 3626 w 10524"/>
              <a:gd name="connsiteY7" fmla="*/ 6322 h 20277"/>
              <a:gd name="connsiteX8" fmla="*/ 3906 w 10524"/>
              <a:gd name="connsiteY8" fmla="*/ 4522 h 20277"/>
              <a:gd name="connsiteX9" fmla="*/ 4191 w 10524"/>
              <a:gd name="connsiteY9" fmla="*/ 2318 h 20277"/>
              <a:gd name="connsiteX10" fmla="*/ 4631 w 10524"/>
              <a:gd name="connsiteY10" fmla="*/ 656 h 20277"/>
              <a:gd name="connsiteX11" fmla="*/ 5900 w 10524"/>
              <a:gd name="connsiteY11" fmla="*/ 6 h 20277"/>
              <a:gd name="connsiteX12" fmla="*/ 7414 w 10524"/>
              <a:gd name="connsiteY12" fmla="*/ 957 h 20277"/>
              <a:gd name="connsiteX13" fmla="*/ 8253 w 10524"/>
              <a:gd name="connsiteY13" fmla="*/ 4983 h 20277"/>
              <a:gd name="connsiteX14" fmla="*/ 10440 w 10524"/>
              <a:gd name="connsiteY14" fmla="*/ 7252 h 20277"/>
              <a:gd name="connsiteX15" fmla="*/ 10388 w 10524"/>
              <a:gd name="connsiteY15" fmla="*/ 10627 h 20277"/>
              <a:gd name="connsiteX16" fmla="*/ 8777 w 10524"/>
              <a:gd name="connsiteY16" fmla="*/ 7124 h 20277"/>
              <a:gd name="connsiteX17" fmla="*/ 5980 w 10524"/>
              <a:gd name="connsiteY17" fmla="*/ 5319 h 20277"/>
              <a:gd name="connsiteX18" fmla="*/ 5542 w 10524"/>
              <a:gd name="connsiteY18" fmla="*/ 2592 h 20277"/>
              <a:gd name="connsiteX19" fmla="*/ 6387 w 10524"/>
              <a:gd name="connsiteY19" fmla="*/ 894 h 20277"/>
              <a:gd name="connsiteX20" fmla="*/ 7448 w 10524"/>
              <a:gd name="connsiteY20" fmla="*/ 3893 h 20277"/>
              <a:gd name="connsiteX21" fmla="*/ 7356 w 10524"/>
              <a:gd name="connsiteY21" fmla="*/ 18868 h 20277"/>
              <a:gd name="connsiteX22" fmla="*/ 6544 w 10524"/>
              <a:gd name="connsiteY22" fmla="*/ 19225 h 20277"/>
              <a:gd name="connsiteX23" fmla="*/ 7513 w 10524"/>
              <a:gd name="connsiteY23" fmla="*/ 14023 h 20277"/>
              <a:gd name="connsiteX24" fmla="*/ 10028 w 10524"/>
              <a:gd name="connsiteY24" fmla="*/ 12157 h 20277"/>
              <a:gd name="connsiteX25" fmla="*/ 10303 w 10524"/>
              <a:gd name="connsiteY25" fmla="*/ 16771 h 20277"/>
              <a:gd name="connsiteX26" fmla="*/ 7644 w 10524"/>
              <a:gd name="connsiteY26" fmla="*/ 20253 h 20277"/>
              <a:gd name="connsiteX27" fmla="*/ 5234 w 10524"/>
              <a:gd name="connsiteY27" fmla="*/ 18491 h 20277"/>
              <a:gd name="connsiteX28" fmla="*/ 3832 w 10524"/>
              <a:gd name="connsiteY28" fmla="*/ 13017 h 20277"/>
              <a:gd name="connsiteX29" fmla="*/ 243 w 10524"/>
              <a:gd name="connsiteY29" fmla="*/ 11632 h 20277"/>
              <a:gd name="connsiteX30" fmla="*/ 269 w 10524"/>
              <a:gd name="connsiteY30" fmla="*/ 19183 h 20277"/>
              <a:gd name="connsiteX0" fmla="*/ 497 w 10448"/>
              <a:gd name="connsiteY0" fmla="*/ 2444 h 20277"/>
              <a:gd name="connsiteX1" fmla="*/ 458 w 10448"/>
              <a:gd name="connsiteY1" fmla="*/ 4333 h 20277"/>
              <a:gd name="connsiteX2" fmla="*/ 458 w 10448"/>
              <a:gd name="connsiteY2" fmla="*/ 5650 h 20277"/>
              <a:gd name="connsiteX3" fmla="*/ 497 w 10448"/>
              <a:gd name="connsiteY3" fmla="*/ 8485 h 20277"/>
              <a:gd name="connsiteX4" fmla="*/ 891 w 10448"/>
              <a:gd name="connsiteY4" fmla="*/ 8990 h 20277"/>
              <a:gd name="connsiteX5" fmla="*/ 1598 w 10448"/>
              <a:gd name="connsiteY5" fmla="*/ 8990 h 20277"/>
              <a:gd name="connsiteX6" fmla="*/ 2715 w 10448"/>
              <a:gd name="connsiteY6" fmla="*/ 7836 h 20277"/>
              <a:gd name="connsiteX7" fmla="*/ 3626 w 10448"/>
              <a:gd name="connsiteY7" fmla="*/ 6322 h 20277"/>
              <a:gd name="connsiteX8" fmla="*/ 3906 w 10448"/>
              <a:gd name="connsiteY8" fmla="*/ 4522 h 20277"/>
              <a:gd name="connsiteX9" fmla="*/ 4191 w 10448"/>
              <a:gd name="connsiteY9" fmla="*/ 2318 h 20277"/>
              <a:gd name="connsiteX10" fmla="*/ 4631 w 10448"/>
              <a:gd name="connsiteY10" fmla="*/ 656 h 20277"/>
              <a:gd name="connsiteX11" fmla="*/ 5900 w 10448"/>
              <a:gd name="connsiteY11" fmla="*/ 6 h 20277"/>
              <a:gd name="connsiteX12" fmla="*/ 7414 w 10448"/>
              <a:gd name="connsiteY12" fmla="*/ 957 h 20277"/>
              <a:gd name="connsiteX13" fmla="*/ 8253 w 10448"/>
              <a:gd name="connsiteY13" fmla="*/ 4983 h 20277"/>
              <a:gd name="connsiteX14" fmla="*/ 10440 w 10448"/>
              <a:gd name="connsiteY14" fmla="*/ 7252 h 20277"/>
              <a:gd name="connsiteX15" fmla="*/ 10388 w 10448"/>
              <a:gd name="connsiteY15" fmla="*/ 10627 h 20277"/>
              <a:gd name="connsiteX16" fmla="*/ 9845 w 10448"/>
              <a:gd name="connsiteY16" fmla="*/ 10017 h 20277"/>
              <a:gd name="connsiteX17" fmla="*/ 8777 w 10448"/>
              <a:gd name="connsiteY17" fmla="*/ 7124 h 20277"/>
              <a:gd name="connsiteX18" fmla="*/ 5980 w 10448"/>
              <a:gd name="connsiteY18" fmla="*/ 5319 h 20277"/>
              <a:gd name="connsiteX19" fmla="*/ 5542 w 10448"/>
              <a:gd name="connsiteY19" fmla="*/ 2592 h 20277"/>
              <a:gd name="connsiteX20" fmla="*/ 6387 w 10448"/>
              <a:gd name="connsiteY20" fmla="*/ 894 h 20277"/>
              <a:gd name="connsiteX21" fmla="*/ 7448 w 10448"/>
              <a:gd name="connsiteY21" fmla="*/ 3893 h 20277"/>
              <a:gd name="connsiteX22" fmla="*/ 7356 w 10448"/>
              <a:gd name="connsiteY22" fmla="*/ 18868 h 20277"/>
              <a:gd name="connsiteX23" fmla="*/ 6544 w 10448"/>
              <a:gd name="connsiteY23" fmla="*/ 19225 h 20277"/>
              <a:gd name="connsiteX24" fmla="*/ 7513 w 10448"/>
              <a:gd name="connsiteY24" fmla="*/ 14023 h 20277"/>
              <a:gd name="connsiteX25" fmla="*/ 10028 w 10448"/>
              <a:gd name="connsiteY25" fmla="*/ 12157 h 20277"/>
              <a:gd name="connsiteX26" fmla="*/ 10303 w 10448"/>
              <a:gd name="connsiteY26" fmla="*/ 16771 h 20277"/>
              <a:gd name="connsiteX27" fmla="*/ 7644 w 10448"/>
              <a:gd name="connsiteY27" fmla="*/ 20253 h 20277"/>
              <a:gd name="connsiteX28" fmla="*/ 5234 w 10448"/>
              <a:gd name="connsiteY28" fmla="*/ 18491 h 20277"/>
              <a:gd name="connsiteX29" fmla="*/ 3832 w 10448"/>
              <a:gd name="connsiteY29" fmla="*/ 13017 h 20277"/>
              <a:gd name="connsiteX30" fmla="*/ 243 w 10448"/>
              <a:gd name="connsiteY30" fmla="*/ 11632 h 20277"/>
              <a:gd name="connsiteX31" fmla="*/ 269 w 10448"/>
              <a:gd name="connsiteY31" fmla="*/ 19183 h 20277"/>
              <a:gd name="connsiteX0" fmla="*/ 497 w 10448"/>
              <a:gd name="connsiteY0" fmla="*/ 2444 h 20277"/>
              <a:gd name="connsiteX1" fmla="*/ 458 w 10448"/>
              <a:gd name="connsiteY1" fmla="*/ 4333 h 20277"/>
              <a:gd name="connsiteX2" fmla="*/ 458 w 10448"/>
              <a:gd name="connsiteY2" fmla="*/ 5650 h 20277"/>
              <a:gd name="connsiteX3" fmla="*/ 497 w 10448"/>
              <a:gd name="connsiteY3" fmla="*/ 8485 h 20277"/>
              <a:gd name="connsiteX4" fmla="*/ 891 w 10448"/>
              <a:gd name="connsiteY4" fmla="*/ 8990 h 20277"/>
              <a:gd name="connsiteX5" fmla="*/ 1598 w 10448"/>
              <a:gd name="connsiteY5" fmla="*/ 8990 h 20277"/>
              <a:gd name="connsiteX6" fmla="*/ 2715 w 10448"/>
              <a:gd name="connsiteY6" fmla="*/ 7836 h 20277"/>
              <a:gd name="connsiteX7" fmla="*/ 3626 w 10448"/>
              <a:gd name="connsiteY7" fmla="*/ 6322 h 20277"/>
              <a:gd name="connsiteX8" fmla="*/ 3906 w 10448"/>
              <a:gd name="connsiteY8" fmla="*/ 4522 h 20277"/>
              <a:gd name="connsiteX9" fmla="*/ 4191 w 10448"/>
              <a:gd name="connsiteY9" fmla="*/ 2318 h 20277"/>
              <a:gd name="connsiteX10" fmla="*/ 4631 w 10448"/>
              <a:gd name="connsiteY10" fmla="*/ 656 h 20277"/>
              <a:gd name="connsiteX11" fmla="*/ 5900 w 10448"/>
              <a:gd name="connsiteY11" fmla="*/ 6 h 20277"/>
              <a:gd name="connsiteX12" fmla="*/ 7414 w 10448"/>
              <a:gd name="connsiteY12" fmla="*/ 957 h 20277"/>
              <a:gd name="connsiteX13" fmla="*/ 8253 w 10448"/>
              <a:gd name="connsiteY13" fmla="*/ 4983 h 20277"/>
              <a:gd name="connsiteX14" fmla="*/ 10440 w 10448"/>
              <a:gd name="connsiteY14" fmla="*/ 7252 h 20277"/>
              <a:gd name="connsiteX15" fmla="*/ 10388 w 10448"/>
              <a:gd name="connsiteY15" fmla="*/ 10627 h 20277"/>
              <a:gd name="connsiteX16" fmla="*/ 9845 w 10448"/>
              <a:gd name="connsiteY16" fmla="*/ 10017 h 20277"/>
              <a:gd name="connsiteX17" fmla="*/ 8777 w 10448"/>
              <a:gd name="connsiteY17" fmla="*/ 7124 h 20277"/>
              <a:gd name="connsiteX18" fmla="*/ 5980 w 10448"/>
              <a:gd name="connsiteY18" fmla="*/ 5319 h 20277"/>
              <a:gd name="connsiteX19" fmla="*/ 5542 w 10448"/>
              <a:gd name="connsiteY19" fmla="*/ 2592 h 20277"/>
              <a:gd name="connsiteX20" fmla="*/ 6387 w 10448"/>
              <a:gd name="connsiteY20" fmla="*/ 894 h 20277"/>
              <a:gd name="connsiteX21" fmla="*/ 7448 w 10448"/>
              <a:gd name="connsiteY21" fmla="*/ 3893 h 20277"/>
              <a:gd name="connsiteX22" fmla="*/ 7356 w 10448"/>
              <a:gd name="connsiteY22" fmla="*/ 18868 h 20277"/>
              <a:gd name="connsiteX23" fmla="*/ 6544 w 10448"/>
              <a:gd name="connsiteY23" fmla="*/ 19225 h 20277"/>
              <a:gd name="connsiteX24" fmla="*/ 7513 w 10448"/>
              <a:gd name="connsiteY24" fmla="*/ 14023 h 20277"/>
              <a:gd name="connsiteX25" fmla="*/ 10028 w 10448"/>
              <a:gd name="connsiteY25" fmla="*/ 12807 h 20277"/>
              <a:gd name="connsiteX26" fmla="*/ 10303 w 10448"/>
              <a:gd name="connsiteY26" fmla="*/ 16771 h 20277"/>
              <a:gd name="connsiteX27" fmla="*/ 7644 w 10448"/>
              <a:gd name="connsiteY27" fmla="*/ 20253 h 20277"/>
              <a:gd name="connsiteX28" fmla="*/ 5234 w 10448"/>
              <a:gd name="connsiteY28" fmla="*/ 18491 h 20277"/>
              <a:gd name="connsiteX29" fmla="*/ 3832 w 10448"/>
              <a:gd name="connsiteY29" fmla="*/ 13017 h 20277"/>
              <a:gd name="connsiteX30" fmla="*/ 243 w 10448"/>
              <a:gd name="connsiteY30" fmla="*/ 11632 h 20277"/>
              <a:gd name="connsiteX31" fmla="*/ 269 w 10448"/>
              <a:gd name="connsiteY31" fmla="*/ 19183 h 20277"/>
              <a:gd name="connsiteX0" fmla="*/ 497 w 10448"/>
              <a:gd name="connsiteY0" fmla="*/ 2444 h 20277"/>
              <a:gd name="connsiteX1" fmla="*/ 458 w 10448"/>
              <a:gd name="connsiteY1" fmla="*/ 4333 h 20277"/>
              <a:gd name="connsiteX2" fmla="*/ 458 w 10448"/>
              <a:gd name="connsiteY2" fmla="*/ 5650 h 20277"/>
              <a:gd name="connsiteX3" fmla="*/ 497 w 10448"/>
              <a:gd name="connsiteY3" fmla="*/ 8485 h 20277"/>
              <a:gd name="connsiteX4" fmla="*/ 891 w 10448"/>
              <a:gd name="connsiteY4" fmla="*/ 8990 h 20277"/>
              <a:gd name="connsiteX5" fmla="*/ 1598 w 10448"/>
              <a:gd name="connsiteY5" fmla="*/ 8990 h 20277"/>
              <a:gd name="connsiteX6" fmla="*/ 2715 w 10448"/>
              <a:gd name="connsiteY6" fmla="*/ 7836 h 20277"/>
              <a:gd name="connsiteX7" fmla="*/ 3626 w 10448"/>
              <a:gd name="connsiteY7" fmla="*/ 6322 h 20277"/>
              <a:gd name="connsiteX8" fmla="*/ 3906 w 10448"/>
              <a:gd name="connsiteY8" fmla="*/ 4522 h 20277"/>
              <a:gd name="connsiteX9" fmla="*/ 4191 w 10448"/>
              <a:gd name="connsiteY9" fmla="*/ 2318 h 20277"/>
              <a:gd name="connsiteX10" fmla="*/ 4631 w 10448"/>
              <a:gd name="connsiteY10" fmla="*/ 656 h 20277"/>
              <a:gd name="connsiteX11" fmla="*/ 5900 w 10448"/>
              <a:gd name="connsiteY11" fmla="*/ 6 h 20277"/>
              <a:gd name="connsiteX12" fmla="*/ 7414 w 10448"/>
              <a:gd name="connsiteY12" fmla="*/ 957 h 20277"/>
              <a:gd name="connsiteX13" fmla="*/ 8253 w 10448"/>
              <a:gd name="connsiteY13" fmla="*/ 4983 h 20277"/>
              <a:gd name="connsiteX14" fmla="*/ 10440 w 10448"/>
              <a:gd name="connsiteY14" fmla="*/ 7252 h 20277"/>
              <a:gd name="connsiteX15" fmla="*/ 10388 w 10448"/>
              <a:gd name="connsiteY15" fmla="*/ 10627 h 20277"/>
              <a:gd name="connsiteX16" fmla="*/ 9845 w 10448"/>
              <a:gd name="connsiteY16" fmla="*/ 10017 h 20277"/>
              <a:gd name="connsiteX17" fmla="*/ 8777 w 10448"/>
              <a:gd name="connsiteY17" fmla="*/ 7124 h 20277"/>
              <a:gd name="connsiteX18" fmla="*/ 5980 w 10448"/>
              <a:gd name="connsiteY18" fmla="*/ 5319 h 20277"/>
              <a:gd name="connsiteX19" fmla="*/ 5542 w 10448"/>
              <a:gd name="connsiteY19" fmla="*/ 2592 h 20277"/>
              <a:gd name="connsiteX20" fmla="*/ 6387 w 10448"/>
              <a:gd name="connsiteY20" fmla="*/ 894 h 20277"/>
              <a:gd name="connsiteX21" fmla="*/ 7448 w 10448"/>
              <a:gd name="connsiteY21" fmla="*/ 3893 h 20277"/>
              <a:gd name="connsiteX22" fmla="*/ 7356 w 10448"/>
              <a:gd name="connsiteY22" fmla="*/ 18868 h 20277"/>
              <a:gd name="connsiteX23" fmla="*/ 6544 w 10448"/>
              <a:gd name="connsiteY23" fmla="*/ 19225 h 20277"/>
              <a:gd name="connsiteX24" fmla="*/ 7723 w 10448"/>
              <a:gd name="connsiteY24" fmla="*/ 14212 h 20277"/>
              <a:gd name="connsiteX25" fmla="*/ 10028 w 10448"/>
              <a:gd name="connsiteY25" fmla="*/ 12807 h 20277"/>
              <a:gd name="connsiteX26" fmla="*/ 10303 w 10448"/>
              <a:gd name="connsiteY26" fmla="*/ 16771 h 20277"/>
              <a:gd name="connsiteX27" fmla="*/ 7644 w 10448"/>
              <a:gd name="connsiteY27" fmla="*/ 20253 h 20277"/>
              <a:gd name="connsiteX28" fmla="*/ 5234 w 10448"/>
              <a:gd name="connsiteY28" fmla="*/ 18491 h 20277"/>
              <a:gd name="connsiteX29" fmla="*/ 3832 w 10448"/>
              <a:gd name="connsiteY29" fmla="*/ 13017 h 20277"/>
              <a:gd name="connsiteX30" fmla="*/ 243 w 10448"/>
              <a:gd name="connsiteY30" fmla="*/ 11632 h 20277"/>
              <a:gd name="connsiteX31" fmla="*/ 269 w 10448"/>
              <a:gd name="connsiteY31" fmla="*/ 19183 h 20277"/>
              <a:gd name="connsiteX0" fmla="*/ 497 w 10448"/>
              <a:gd name="connsiteY0" fmla="*/ 2444 h 20277"/>
              <a:gd name="connsiteX1" fmla="*/ 458 w 10448"/>
              <a:gd name="connsiteY1" fmla="*/ 4333 h 20277"/>
              <a:gd name="connsiteX2" fmla="*/ 458 w 10448"/>
              <a:gd name="connsiteY2" fmla="*/ 5650 h 20277"/>
              <a:gd name="connsiteX3" fmla="*/ 497 w 10448"/>
              <a:gd name="connsiteY3" fmla="*/ 8485 h 20277"/>
              <a:gd name="connsiteX4" fmla="*/ 891 w 10448"/>
              <a:gd name="connsiteY4" fmla="*/ 8990 h 20277"/>
              <a:gd name="connsiteX5" fmla="*/ 1598 w 10448"/>
              <a:gd name="connsiteY5" fmla="*/ 8990 h 20277"/>
              <a:gd name="connsiteX6" fmla="*/ 2715 w 10448"/>
              <a:gd name="connsiteY6" fmla="*/ 7836 h 20277"/>
              <a:gd name="connsiteX7" fmla="*/ 3626 w 10448"/>
              <a:gd name="connsiteY7" fmla="*/ 6322 h 20277"/>
              <a:gd name="connsiteX8" fmla="*/ 3906 w 10448"/>
              <a:gd name="connsiteY8" fmla="*/ 4522 h 20277"/>
              <a:gd name="connsiteX9" fmla="*/ 4191 w 10448"/>
              <a:gd name="connsiteY9" fmla="*/ 2318 h 20277"/>
              <a:gd name="connsiteX10" fmla="*/ 4631 w 10448"/>
              <a:gd name="connsiteY10" fmla="*/ 656 h 20277"/>
              <a:gd name="connsiteX11" fmla="*/ 5900 w 10448"/>
              <a:gd name="connsiteY11" fmla="*/ 6 h 20277"/>
              <a:gd name="connsiteX12" fmla="*/ 7414 w 10448"/>
              <a:gd name="connsiteY12" fmla="*/ 957 h 20277"/>
              <a:gd name="connsiteX13" fmla="*/ 8253 w 10448"/>
              <a:gd name="connsiteY13" fmla="*/ 4983 h 20277"/>
              <a:gd name="connsiteX14" fmla="*/ 10440 w 10448"/>
              <a:gd name="connsiteY14" fmla="*/ 7252 h 20277"/>
              <a:gd name="connsiteX15" fmla="*/ 10388 w 10448"/>
              <a:gd name="connsiteY15" fmla="*/ 10627 h 20277"/>
              <a:gd name="connsiteX16" fmla="*/ 9845 w 10448"/>
              <a:gd name="connsiteY16" fmla="*/ 10017 h 20277"/>
              <a:gd name="connsiteX17" fmla="*/ 8777 w 10448"/>
              <a:gd name="connsiteY17" fmla="*/ 7124 h 20277"/>
              <a:gd name="connsiteX18" fmla="*/ 5980 w 10448"/>
              <a:gd name="connsiteY18" fmla="*/ 5319 h 20277"/>
              <a:gd name="connsiteX19" fmla="*/ 5542 w 10448"/>
              <a:gd name="connsiteY19" fmla="*/ 2592 h 20277"/>
              <a:gd name="connsiteX20" fmla="*/ 6387 w 10448"/>
              <a:gd name="connsiteY20" fmla="*/ 894 h 20277"/>
              <a:gd name="connsiteX21" fmla="*/ 7448 w 10448"/>
              <a:gd name="connsiteY21" fmla="*/ 3893 h 20277"/>
              <a:gd name="connsiteX22" fmla="*/ 7356 w 10448"/>
              <a:gd name="connsiteY22" fmla="*/ 18868 h 20277"/>
              <a:gd name="connsiteX23" fmla="*/ 6596 w 10448"/>
              <a:gd name="connsiteY23" fmla="*/ 18155 h 20277"/>
              <a:gd name="connsiteX24" fmla="*/ 7723 w 10448"/>
              <a:gd name="connsiteY24" fmla="*/ 14212 h 20277"/>
              <a:gd name="connsiteX25" fmla="*/ 10028 w 10448"/>
              <a:gd name="connsiteY25" fmla="*/ 12807 h 20277"/>
              <a:gd name="connsiteX26" fmla="*/ 10303 w 10448"/>
              <a:gd name="connsiteY26" fmla="*/ 16771 h 20277"/>
              <a:gd name="connsiteX27" fmla="*/ 7644 w 10448"/>
              <a:gd name="connsiteY27" fmla="*/ 20253 h 20277"/>
              <a:gd name="connsiteX28" fmla="*/ 5234 w 10448"/>
              <a:gd name="connsiteY28" fmla="*/ 18491 h 20277"/>
              <a:gd name="connsiteX29" fmla="*/ 3832 w 10448"/>
              <a:gd name="connsiteY29" fmla="*/ 13017 h 20277"/>
              <a:gd name="connsiteX30" fmla="*/ 243 w 10448"/>
              <a:gd name="connsiteY30" fmla="*/ 11632 h 20277"/>
              <a:gd name="connsiteX31" fmla="*/ 269 w 10448"/>
              <a:gd name="connsiteY31" fmla="*/ 19183 h 20277"/>
              <a:gd name="connsiteX0" fmla="*/ 497 w 10448"/>
              <a:gd name="connsiteY0" fmla="*/ 2444 h 20277"/>
              <a:gd name="connsiteX1" fmla="*/ 458 w 10448"/>
              <a:gd name="connsiteY1" fmla="*/ 4333 h 20277"/>
              <a:gd name="connsiteX2" fmla="*/ 458 w 10448"/>
              <a:gd name="connsiteY2" fmla="*/ 5650 h 20277"/>
              <a:gd name="connsiteX3" fmla="*/ 497 w 10448"/>
              <a:gd name="connsiteY3" fmla="*/ 8485 h 20277"/>
              <a:gd name="connsiteX4" fmla="*/ 891 w 10448"/>
              <a:gd name="connsiteY4" fmla="*/ 8990 h 20277"/>
              <a:gd name="connsiteX5" fmla="*/ 1598 w 10448"/>
              <a:gd name="connsiteY5" fmla="*/ 8990 h 20277"/>
              <a:gd name="connsiteX6" fmla="*/ 2715 w 10448"/>
              <a:gd name="connsiteY6" fmla="*/ 7836 h 20277"/>
              <a:gd name="connsiteX7" fmla="*/ 3626 w 10448"/>
              <a:gd name="connsiteY7" fmla="*/ 6322 h 20277"/>
              <a:gd name="connsiteX8" fmla="*/ 3906 w 10448"/>
              <a:gd name="connsiteY8" fmla="*/ 4522 h 20277"/>
              <a:gd name="connsiteX9" fmla="*/ 4191 w 10448"/>
              <a:gd name="connsiteY9" fmla="*/ 2318 h 20277"/>
              <a:gd name="connsiteX10" fmla="*/ 4631 w 10448"/>
              <a:gd name="connsiteY10" fmla="*/ 656 h 20277"/>
              <a:gd name="connsiteX11" fmla="*/ 5900 w 10448"/>
              <a:gd name="connsiteY11" fmla="*/ 6 h 20277"/>
              <a:gd name="connsiteX12" fmla="*/ 7414 w 10448"/>
              <a:gd name="connsiteY12" fmla="*/ 957 h 20277"/>
              <a:gd name="connsiteX13" fmla="*/ 8253 w 10448"/>
              <a:gd name="connsiteY13" fmla="*/ 4983 h 20277"/>
              <a:gd name="connsiteX14" fmla="*/ 10440 w 10448"/>
              <a:gd name="connsiteY14" fmla="*/ 7252 h 20277"/>
              <a:gd name="connsiteX15" fmla="*/ 10388 w 10448"/>
              <a:gd name="connsiteY15" fmla="*/ 10627 h 20277"/>
              <a:gd name="connsiteX16" fmla="*/ 9845 w 10448"/>
              <a:gd name="connsiteY16" fmla="*/ 10017 h 20277"/>
              <a:gd name="connsiteX17" fmla="*/ 8777 w 10448"/>
              <a:gd name="connsiteY17" fmla="*/ 7124 h 20277"/>
              <a:gd name="connsiteX18" fmla="*/ 5980 w 10448"/>
              <a:gd name="connsiteY18" fmla="*/ 5319 h 20277"/>
              <a:gd name="connsiteX19" fmla="*/ 5542 w 10448"/>
              <a:gd name="connsiteY19" fmla="*/ 2592 h 20277"/>
              <a:gd name="connsiteX20" fmla="*/ 6387 w 10448"/>
              <a:gd name="connsiteY20" fmla="*/ 894 h 20277"/>
              <a:gd name="connsiteX21" fmla="*/ 7448 w 10448"/>
              <a:gd name="connsiteY21" fmla="*/ 3893 h 20277"/>
              <a:gd name="connsiteX22" fmla="*/ 7356 w 10448"/>
              <a:gd name="connsiteY22" fmla="*/ 18868 h 20277"/>
              <a:gd name="connsiteX23" fmla="*/ 6596 w 10448"/>
              <a:gd name="connsiteY23" fmla="*/ 18155 h 20277"/>
              <a:gd name="connsiteX24" fmla="*/ 7723 w 10448"/>
              <a:gd name="connsiteY24" fmla="*/ 14212 h 20277"/>
              <a:gd name="connsiteX25" fmla="*/ 10028 w 10448"/>
              <a:gd name="connsiteY25" fmla="*/ 12807 h 20277"/>
              <a:gd name="connsiteX26" fmla="*/ 10303 w 10448"/>
              <a:gd name="connsiteY26" fmla="*/ 16771 h 20277"/>
              <a:gd name="connsiteX27" fmla="*/ 7644 w 10448"/>
              <a:gd name="connsiteY27" fmla="*/ 20253 h 20277"/>
              <a:gd name="connsiteX28" fmla="*/ 5234 w 10448"/>
              <a:gd name="connsiteY28" fmla="*/ 18491 h 20277"/>
              <a:gd name="connsiteX29" fmla="*/ 3832 w 10448"/>
              <a:gd name="connsiteY29" fmla="*/ 13017 h 20277"/>
              <a:gd name="connsiteX30" fmla="*/ 243 w 10448"/>
              <a:gd name="connsiteY30" fmla="*/ 11632 h 20277"/>
              <a:gd name="connsiteX31" fmla="*/ 269 w 10448"/>
              <a:gd name="connsiteY31" fmla="*/ 19183 h 20277"/>
              <a:gd name="connsiteX0" fmla="*/ 497 w 10448"/>
              <a:gd name="connsiteY0" fmla="*/ 2444 h 20277"/>
              <a:gd name="connsiteX1" fmla="*/ 458 w 10448"/>
              <a:gd name="connsiteY1" fmla="*/ 4333 h 20277"/>
              <a:gd name="connsiteX2" fmla="*/ 458 w 10448"/>
              <a:gd name="connsiteY2" fmla="*/ 5650 h 20277"/>
              <a:gd name="connsiteX3" fmla="*/ 497 w 10448"/>
              <a:gd name="connsiteY3" fmla="*/ 8485 h 20277"/>
              <a:gd name="connsiteX4" fmla="*/ 891 w 10448"/>
              <a:gd name="connsiteY4" fmla="*/ 8990 h 20277"/>
              <a:gd name="connsiteX5" fmla="*/ 1598 w 10448"/>
              <a:gd name="connsiteY5" fmla="*/ 8990 h 20277"/>
              <a:gd name="connsiteX6" fmla="*/ 2715 w 10448"/>
              <a:gd name="connsiteY6" fmla="*/ 7836 h 20277"/>
              <a:gd name="connsiteX7" fmla="*/ 3626 w 10448"/>
              <a:gd name="connsiteY7" fmla="*/ 6322 h 20277"/>
              <a:gd name="connsiteX8" fmla="*/ 3906 w 10448"/>
              <a:gd name="connsiteY8" fmla="*/ 4522 h 20277"/>
              <a:gd name="connsiteX9" fmla="*/ 4191 w 10448"/>
              <a:gd name="connsiteY9" fmla="*/ 2318 h 20277"/>
              <a:gd name="connsiteX10" fmla="*/ 4631 w 10448"/>
              <a:gd name="connsiteY10" fmla="*/ 656 h 20277"/>
              <a:gd name="connsiteX11" fmla="*/ 5900 w 10448"/>
              <a:gd name="connsiteY11" fmla="*/ 6 h 20277"/>
              <a:gd name="connsiteX12" fmla="*/ 7414 w 10448"/>
              <a:gd name="connsiteY12" fmla="*/ 957 h 20277"/>
              <a:gd name="connsiteX13" fmla="*/ 8253 w 10448"/>
              <a:gd name="connsiteY13" fmla="*/ 4983 h 20277"/>
              <a:gd name="connsiteX14" fmla="*/ 10440 w 10448"/>
              <a:gd name="connsiteY14" fmla="*/ 7252 h 20277"/>
              <a:gd name="connsiteX15" fmla="*/ 10388 w 10448"/>
              <a:gd name="connsiteY15" fmla="*/ 10627 h 20277"/>
              <a:gd name="connsiteX16" fmla="*/ 9845 w 10448"/>
              <a:gd name="connsiteY16" fmla="*/ 10017 h 20277"/>
              <a:gd name="connsiteX17" fmla="*/ 8777 w 10448"/>
              <a:gd name="connsiteY17" fmla="*/ 7124 h 20277"/>
              <a:gd name="connsiteX18" fmla="*/ 5980 w 10448"/>
              <a:gd name="connsiteY18" fmla="*/ 5319 h 20277"/>
              <a:gd name="connsiteX19" fmla="*/ 5542 w 10448"/>
              <a:gd name="connsiteY19" fmla="*/ 2592 h 20277"/>
              <a:gd name="connsiteX20" fmla="*/ 6387 w 10448"/>
              <a:gd name="connsiteY20" fmla="*/ 894 h 20277"/>
              <a:gd name="connsiteX21" fmla="*/ 7448 w 10448"/>
              <a:gd name="connsiteY21" fmla="*/ 3893 h 20277"/>
              <a:gd name="connsiteX22" fmla="*/ 7356 w 10448"/>
              <a:gd name="connsiteY22" fmla="*/ 18868 h 20277"/>
              <a:gd name="connsiteX23" fmla="*/ 6596 w 10448"/>
              <a:gd name="connsiteY23" fmla="*/ 18155 h 20277"/>
              <a:gd name="connsiteX24" fmla="*/ 7723 w 10448"/>
              <a:gd name="connsiteY24" fmla="*/ 14212 h 20277"/>
              <a:gd name="connsiteX25" fmla="*/ 10028 w 10448"/>
              <a:gd name="connsiteY25" fmla="*/ 12807 h 20277"/>
              <a:gd name="connsiteX26" fmla="*/ 10303 w 10448"/>
              <a:gd name="connsiteY26" fmla="*/ 16771 h 20277"/>
              <a:gd name="connsiteX27" fmla="*/ 7644 w 10448"/>
              <a:gd name="connsiteY27" fmla="*/ 20253 h 20277"/>
              <a:gd name="connsiteX28" fmla="*/ 5234 w 10448"/>
              <a:gd name="connsiteY28" fmla="*/ 18491 h 20277"/>
              <a:gd name="connsiteX29" fmla="*/ 3832 w 10448"/>
              <a:gd name="connsiteY29" fmla="*/ 13017 h 20277"/>
              <a:gd name="connsiteX30" fmla="*/ 243 w 10448"/>
              <a:gd name="connsiteY30" fmla="*/ 11632 h 20277"/>
              <a:gd name="connsiteX31" fmla="*/ 269 w 10448"/>
              <a:gd name="connsiteY31" fmla="*/ 19183 h 20277"/>
              <a:gd name="connsiteX0" fmla="*/ 497 w 10448"/>
              <a:gd name="connsiteY0" fmla="*/ 2444 h 20483"/>
              <a:gd name="connsiteX1" fmla="*/ 458 w 10448"/>
              <a:gd name="connsiteY1" fmla="*/ 4333 h 20483"/>
              <a:gd name="connsiteX2" fmla="*/ 458 w 10448"/>
              <a:gd name="connsiteY2" fmla="*/ 5650 h 20483"/>
              <a:gd name="connsiteX3" fmla="*/ 497 w 10448"/>
              <a:gd name="connsiteY3" fmla="*/ 8485 h 20483"/>
              <a:gd name="connsiteX4" fmla="*/ 891 w 10448"/>
              <a:gd name="connsiteY4" fmla="*/ 8990 h 20483"/>
              <a:gd name="connsiteX5" fmla="*/ 1598 w 10448"/>
              <a:gd name="connsiteY5" fmla="*/ 8990 h 20483"/>
              <a:gd name="connsiteX6" fmla="*/ 2715 w 10448"/>
              <a:gd name="connsiteY6" fmla="*/ 7836 h 20483"/>
              <a:gd name="connsiteX7" fmla="*/ 3626 w 10448"/>
              <a:gd name="connsiteY7" fmla="*/ 6322 h 20483"/>
              <a:gd name="connsiteX8" fmla="*/ 3906 w 10448"/>
              <a:gd name="connsiteY8" fmla="*/ 4522 h 20483"/>
              <a:gd name="connsiteX9" fmla="*/ 4191 w 10448"/>
              <a:gd name="connsiteY9" fmla="*/ 2318 h 20483"/>
              <a:gd name="connsiteX10" fmla="*/ 4631 w 10448"/>
              <a:gd name="connsiteY10" fmla="*/ 656 h 20483"/>
              <a:gd name="connsiteX11" fmla="*/ 5900 w 10448"/>
              <a:gd name="connsiteY11" fmla="*/ 6 h 20483"/>
              <a:gd name="connsiteX12" fmla="*/ 7414 w 10448"/>
              <a:gd name="connsiteY12" fmla="*/ 957 h 20483"/>
              <a:gd name="connsiteX13" fmla="*/ 8253 w 10448"/>
              <a:gd name="connsiteY13" fmla="*/ 4983 h 20483"/>
              <a:gd name="connsiteX14" fmla="*/ 10440 w 10448"/>
              <a:gd name="connsiteY14" fmla="*/ 7252 h 20483"/>
              <a:gd name="connsiteX15" fmla="*/ 10388 w 10448"/>
              <a:gd name="connsiteY15" fmla="*/ 10627 h 20483"/>
              <a:gd name="connsiteX16" fmla="*/ 9845 w 10448"/>
              <a:gd name="connsiteY16" fmla="*/ 10017 h 20483"/>
              <a:gd name="connsiteX17" fmla="*/ 8777 w 10448"/>
              <a:gd name="connsiteY17" fmla="*/ 7124 h 20483"/>
              <a:gd name="connsiteX18" fmla="*/ 5980 w 10448"/>
              <a:gd name="connsiteY18" fmla="*/ 5319 h 20483"/>
              <a:gd name="connsiteX19" fmla="*/ 5542 w 10448"/>
              <a:gd name="connsiteY19" fmla="*/ 2592 h 20483"/>
              <a:gd name="connsiteX20" fmla="*/ 6387 w 10448"/>
              <a:gd name="connsiteY20" fmla="*/ 894 h 20483"/>
              <a:gd name="connsiteX21" fmla="*/ 7448 w 10448"/>
              <a:gd name="connsiteY21" fmla="*/ 3893 h 20483"/>
              <a:gd name="connsiteX22" fmla="*/ 7356 w 10448"/>
              <a:gd name="connsiteY22" fmla="*/ 18868 h 20483"/>
              <a:gd name="connsiteX23" fmla="*/ 6596 w 10448"/>
              <a:gd name="connsiteY23" fmla="*/ 18155 h 20483"/>
              <a:gd name="connsiteX24" fmla="*/ 7723 w 10448"/>
              <a:gd name="connsiteY24" fmla="*/ 14212 h 20483"/>
              <a:gd name="connsiteX25" fmla="*/ 10028 w 10448"/>
              <a:gd name="connsiteY25" fmla="*/ 12807 h 20483"/>
              <a:gd name="connsiteX26" fmla="*/ 10303 w 10448"/>
              <a:gd name="connsiteY26" fmla="*/ 16771 h 20483"/>
              <a:gd name="connsiteX27" fmla="*/ 7696 w 10448"/>
              <a:gd name="connsiteY27" fmla="*/ 20463 h 20483"/>
              <a:gd name="connsiteX28" fmla="*/ 5234 w 10448"/>
              <a:gd name="connsiteY28" fmla="*/ 18491 h 20483"/>
              <a:gd name="connsiteX29" fmla="*/ 3832 w 10448"/>
              <a:gd name="connsiteY29" fmla="*/ 13017 h 20483"/>
              <a:gd name="connsiteX30" fmla="*/ 243 w 10448"/>
              <a:gd name="connsiteY30" fmla="*/ 11632 h 20483"/>
              <a:gd name="connsiteX31" fmla="*/ 269 w 10448"/>
              <a:gd name="connsiteY31" fmla="*/ 19183 h 20483"/>
              <a:gd name="connsiteX0" fmla="*/ 497 w 10448"/>
              <a:gd name="connsiteY0" fmla="*/ 2444 h 20483"/>
              <a:gd name="connsiteX1" fmla="*/ 458 w 10448"/>
              <a:gd name="connsiteY1" fmla="*/ 4333 h 20483"/>
              <a:gd name="connsiteX2" fmla="*/ 458 w 10448"/>
              <a:gd name="connsiteY2" fmla="*/ 5650 h 20483"/>
              <a:gd name="connsiteX3" fmla="*/ 497 w 10448"/>
              <a:gd name="connsiteY3" fmla="*/ 8485 h 20483"/>
              <a:gd name="connsiteX4" fmla="*/ 891 w 10448"/>
              <a:gd name="connsiteY4" fmla="*/ 8990 h 20483"/>
              <a:gd name="connsiteX5" fmla="*/ 1598 w 10448"/>
              <a:gd name="connsiteY5" fmla="*/ 8990 h 20483"/>
              <a:gd name="connsiteX6" fmla="*/ 2715 w 10448"/>
              <a:gd name="connsiteY6" fmla="*/ 7836 h 20483"/>
              <a:gd name="connsiteX7" fmla="*/ 3626 w 10448"/>
              <a:gd name="connsiteY7" fmla="*/ 6322 h 20483"/>
              <a:gd name="connsiteX8" fmla="*/ 3906 w 10448"/>
              <a:gd name="connsiteY8" fmla="*/ 4522 h 20483"/>
              <a:gd name="connsiteX9" fmla="*/ 4191 w 10448"/>
              <a:gd name="connsiteY9" fmla="*/ 2318 h 20483"/>
              <a:gd name="connsiteX10" fmla="*/ 4631 w 10448"/>
              <a:gd name="connsiteY10" fmla="*/ 656 h 20483"/>
              <a:gd name="connsiteX11" fmla="*/ 5900 w 10448"/>
              <a:gd name="connsiteY11" fmla="*/ 6 h 20483"/>
              <a:gd name="connsiteX12" fmla="*/ 7414 w 10448"/>
              <a:gd name="connsiteY12" fmla="*/ 957 h 20483"/>
              <a:gd name="connsiteX13" fmla="*/ 8253 w 10448"/>
              <a:gd name="connsiteY13" fmla="*/ 4983 h 20483"/>
              <a:gd name="connsiteX14" fmla="*/ 10440 w 10448"/>
              <a:gd name="connsiteY14" fmla="*/ 7252 h 20483"/>
              <a:gd name="connsiteX15" fmla="*/ 10388 w 10448"/>
              <a:gd name="connsiteY15" fmla="*/ 10627 h 20483"/>
              <a:gd name="connsiteX16" fmla="*/ 9845 w 10448"/>
              <a:gd name="connsiteY16" fmla="*/ 10017 h 20483"/>
              <a:gd name="connsiteX17" fmla="*/ 8777 w 10448"/>
              <a:gd name="connsiteY17" fmla="*/ 7124 h 20483"/>
              <a:gd name="connsiteX18" fmla="*/ 5980 w 10448"/>
              <a:gd name="connsiteY18" fmla="*/ 5319 h 20483"/>
              <a:gd name="connsiteX19" fmla="*/ 5542 w 10448"/>
              <a:gd name="connsiteY19" fmla="*/ 2592 h 20483"/>
              <a:gd name="connsiteX20" fmla="*/ 6387 w 10448"/>
              <a:gd name="connsiteY20" fmla="*/ 894 h 20483"/>
              <a:gd name="connsiteX21" fmla="*/ 7448 w 10448"/>
              <a:gd name="connsiteY21" fmla="*/ 3893 h 20483"/>
              <a:gd name="connsiteX22" fmla="*/ 7395 w 10448"/>
              <a:gd name="connsiteY22" fmla="*/ 18868 h 20483"/>
              <a:gd name="connsiteX23" fmla="*/ 6596 w 10448"/>
              <a:gd name="connsiteY23" fmla="*/ 18155 h 20483"/>
              <a:gd name="connsiteX24" fmla="*/ 7723 w 10448"/>
              <a:gd name="connsiteY24" fmla="*/ 14212 h 20483"/>
              <a:gd name="connsiteX25" fmla="*/ 10028 w 10448"/>
              <a:gd name="connsiteY25" fmla="*/ 12807 h 20483"/>
              <a:gd name="connsiteX26" fmla="*/ 10303 w 10448"/>
              <a:gd name="connsiteY26" fmla="*/ 16771 h 20483"/>
              <a:gd name="connsiteX27" fmla="*/ 7696 w 10448"/>
              <a:gd name="connsiteY27" fmla="*/ 20463 h 20483"/>
              <a:gd name="connsiteX28" fmla="*/ 5234 w 10448"/>
              <a:gd name="connsiteY28" fmla="*/ 18491 h 20483"/>
              <a:gd name="connsiteX29" fmla="*/ 3832 w 10448"/>
              <a:gd name="connsiteY29" fmla="*/ 13017 h 20483"/>
              <a:gd name="connsiteX30" fmla="*/ 243 w 10448"/>
              <a:gd name="connsiteY30" fmla="*/ 11632 h 20483"/>
              <a:gd name="connsiteX31" fmla="*/ 269 w 10448"/>
              <a:gd name="connsiteY31" fmla="*/ 19183 h 20483"/>
              <a:gd name="connsiteX0" fmla="*/ 497 w 10448"/>
              <a:gd name="connsiteY0" fmla="*/ 2444 h 20483"/>
              <a:gd name="connsiteX1" fmla="*/ 458 w 10448"/>
              <a:gd name="connsiteY1" fmla="*/ 4333 h 20483"/>
              <a:gd name="connsiteX2" fmla="*/ 458 w 10448"/>
              <a:gd name="connsiteY2" fmla="*/ 5650 h 20483"/>
              <a:gd name="connsiteX3" fmla="*/ 497 w 10448"/>
              <a:gd name="connsiteY3" fmla="*/ 8485 h 20483"/>
              <a:gd name="connsiteX4" fmla="*/ 891 w 10448"/>
              <a:gd name="connsiteY4" fmla="*/ 8990 h 20483"/>
              <a:gd name="connsiteX5" fmla="*/ 1598 w 10448"/>
              <a:gd name="connsiteY5" fmla="*/ 8990 h 20483"/>
              <a:gd name="connsiteX6" fmla="*/ 2715 w 10448"/>
              <a:gd name="connsiteY6" fmla="*/ 7836 h 20483"/>
              <a:gd name="connsiteX7" fmla="*/ 3626 w 10448"/>
              <a:gd name="connsiteY7" fmla="*/ 6322 h 20483"/>
              <a:gd name="connsiteX8" fmla="*/ 3906 w 10448"/>
              <a:gd name="connsiteY8" fmla="*/ 4522 h 20483"/>
              <a:gd name="connsiteX9" fmla="*/ 4191 w 10448"/>
              <a:gd name="connsiteY9" fmla="*/ 2318 h 20483"/>
              <a:gd name="connsiteX10" fmla="*/ 4631 w 10448"/>
              <a:gd name="connsiteY10" fmla="*/ 656 h 20483"/>
              <a:gd name="connsiteX11" fmla="*/ 5900 w 10448"/>
              <a:gd name="connsiteY11" fmla="*/ 6 h 20483"/>
              <a:gd name="connsiteX12" fmla="*/ 7414 w 10448"/>
              <a:gd name="connsiteY12" fmla="*/ 957 h 20483"/>
              <a:gd name="connsiteX13" fmla="*/ 8253 w 10448"/>
              <a:gd name="connsiteY13" fmla="*/ 4983 h 20483"/>
              <a:gd name="connsiteX14" fmla="*/ 10440 w 10448"/>
              <a:gd name="connsiteY14" fmla="*/ 7252 h 20483"/>
              <a:gd name="connsiteX15" fmla="*/ 10388 w 10448"/>
              <a:gd name="connsiteY15" fmla="*/ 10627 h 20483"/>
              <a:gd name="connsiteX16" fmla="*/ 9845 w 10448"/>
              <a:gd name="connsiteY16" fmla="*/ 10017 h 20483"/>
              <a:gd name="connsiteX17" fmla="*/ 8777 w 10448"/>
              <a:gd name="connsiteY17" fmla="*/ 7124 h 20483"/>
              <a:gd name="connsiteX18" fmla="*/ 5980 w 10448"/>
              <a:gd name="connsiteY18" fmla="*/ 5319 h 20483"/>
              <a:gd name="connsiteX19" fmla="*/ 5542 w 10448"/>
              <a:gd name="connsiteY19" fmla="*/ 2592 h 20483"/>
              <a:gd name="connsiteX20" fmla="*/ 6387 w 10448"/>
              <a:gd name="connsiteY20" fmla="*/ 894 h 20483"/>
              <a:gd name="connsiteX21" fmla="*/ 7448 w 10448"/>
              <a:gd name="connsiteY21" fmla="*/ 3893 h 20483"/>
              <a:gd name="connsiteX22" fmla="*/ 7395 w 10448"/>
              <a:gd name="connsiteY22" fmla="*/ 18868 h 20483"/>
              <a:gd name="connsiteX23" fmla="*/ 6740 w 10448"/>
              <a:gd name="connsiteY23" fmla="*/ 17715 h 20483"/>
              <a:gd name="connsiteX24" fmla="*/ 7723 w 10448"/>
              <a:gd name="connsiteY24" fmla="*/ 14212 h 20483"/>
              <a:gd name="connsiteX25" fmla="*/ 10028 w 10448"/>
              <a:gd name="connsiteY25" fmla="*/ 12807 h 20483"/>
              <a:gd name="connsiteX26" fmla="*/ 10303 w 10448"/>
              <a:gd name="connsiteY26" fmla="*/ 16771 h 20483"/>
              <a:gd name="connsiteX27" fmla="*/ 7696 w 10448"/>
              <a:gd name="connsiteY27" fmla="*/ 20463 h 20483"/>
              <a:gd name="connsiteX28" fmla="*/ 5234 w 10448"/>
              <a:gd name="connsiteY28" fmla="*/ 18491 h 20483"/>
              <a:gd name="connsiteX29" fmla="*/ 3832 w 10448"/>
              <a:gd name="connsiteY29" fmla="*/ 13017 h 20483"/>
              <a:gd name="connsiteX30" fmla="*/ 243 w 10448"/>
              <a:gd name="connsiteY30" fmla="*/ 11632 h 20483"/>
              <a:gd name="connsiteX31" fmla="*/ 269 w 10448"/>
              <a:gd name="connsiteY31" fmla="*/ 19183 h 20483"/>
              <a:gd name="connsiteX0" fmla="*/ 497 w 10448"/>
              <a:gd name="connsiteY0" fmla="*/ 2444 h 20483"/>
              <a:gd name="connsiteX1" fmla="*/ 458 w 10448"/>
              <a:gd name="connsiteY1" fmla="*/ 4333 h 20483"/>
              <a:gd name="connsiteX2" fmla="*/ 458 w 10448"/>
              <a:gd name="connsiteY2" fmla="*/ 5650 h 20483"/>
              <a:gd name="connsiteX3" fmla="*/ 497 w 10448"/>
              <a:gd name="connsiteY3" fmla="*/ 8485 h 20483"/>
              <a:gd name="connsiteX4" fmla="*/ 891 w 10448"/>
              <a:gd name="connsiteY4" fmla="*/ 8990 h 20483"/>
              <a:gd name="connsiteX5" fmla="*/ 1598 w 10448"/>
              <a:gd name="connsiteY5" fmla="*/ 8990 h 20483"/>
              <a:gd name="connsiteX6" fmla="*/ 2715 w 10448"/>
              <a:gd name="connsiteY6" fmla="*/ 7836 h 20483"/>
              <a:gd name="connsiteX7" fmla="*/ 3626 w 10448"/>
              <a:gd name="connsiteY7" fmla="*/ 6322 h 20483"/>
              <a:gd name="connsiteX8" fmla="*/ 3906 w 10448"/>
              <a:gd name="connsiteY8" fmla="*/ 4522 h 20483"/>
              <a:gd name="connsiteX9" fmla="*/ 4191 w 10448"/>
              <a:gd name="connsiteY9" fmla="*/ 2318 h 20483"/>
              <a:gd name="connsiteX10" fmla="*/ 4631 w 10448"/>
              <a:gd name="connsiteY10" fmla="*/ 656 h 20483"/>
              <a:gd name="connsiteX11" fmla="*/ 5900 w 10448"/>
              <a:gd name="connsiteY11" fmla="*/ 6 h 20483"/>
              <a:gd name="connsiteX12" fmla="*/ 7414 w 10448"/>
              <a:gd name="connsiteY12" fmla="*/ 957 h 20483"/>
              <a:gd name="connsiteX13" fmla="*/ 8253 w 10448"/>
              <a:gd name="connsiteY13" fmla="*/ 4983 h 20483"/>
              <a:gd name="connsiteX14" fmla="*/ 10440 w 10448"/>
              <a:gd name="connsiteY14" fmla="*/ 7252 h 20483"/>
              <a:gd name="connsiteX15" fmla="*/ 10388 w 10448"/>
              <a:gd name="connsiteY15" fmla="*/ 10627 h 20483"/>
              <a:gd name="connsiteX16" fmla="*/ 9845 w 10448"/>
              <a:gd name="connsiteY16" fmla="*/ 10017 h 20483"/>
              <a:gd name="connsiteX17" fmla="*/ 8777 w 10448"/>
              <a:gd name="connsiteY17" fmla="*/ 7124 h 20483"/>
              <a:gd name="connsiteX18" fmla="*/ 5980 w 10448"/>
              <a:gd name="connsiteY18" fmla="*/ 5319 h 20483"/>
              <a:gd name="connsiteX19" fmla="*/ 5542 w 10448"/>
              <a:gd name="connsiteY19" fmla="*/ 2592 h 20483"/>
              <a:gd name="connsiteX20" fmla="*/ 6387 w 10448"/>
              <a:gd name="connsiteY20" fmla="*/ 894 h 20483"/>
              <a:gd name="connsiteX21" fmla="*/ 7448 w 10448"/>
              <a:gd name="connsiteY21" fmla="*/ 3893 h 20483"/>
              <a:gd name="connsiteX22" fmla="*/ 7395 w 10448"/>
              <a:gd name="connsiteY22" fmla="*/ 18868 h 20483"/>
              <a:gd name="connsiteX23" fmla="*/ 6806 w 10448"/>
              <a:gd name="connsiteY23" fmla="*/ 19624 h 20483"/>
              <a:gd name="connsiteX24" fmla="*/ 6740 w 10448"/>
              <a:gd name="connsiteY24" fmla="*/ 17715 h 20483"/>
              <a:gd name="connsiteX25" fmla="*/ 7723 w 10448"/>
              <a:gd name="connsiteY25" fmla="*/ 14212 h 20483"/>
              <a:gd name="connsiteX26" fmla="*/ 10028 w 10448"/>
              <a:gd name="connsiteY26" fmla="*/ 12807 h 20483"/>
              <a:gd name="connsiteX27" fmla="*/ 10303 w 10448"/>
              <a:gd name="connsiteY27" fmla="*/ 16771 h 20483"/>
              <a:gd name="connsiteX28" fmla="*/ 7696 w 10448"/>
              <a:gd name="connsiteY28" fmla="*/ 20463 h 20483"/>
              <a:gd name="connsiteX29" fmla="*/ 5234 w 10448"/>
              <a:gd name="connsiteY29" fmla="*/ 18491 h 20483"/>
              <a:gd name="connsiteX30" fmla="*/ 3832 w 10448"/>
              <a:gd name="connsiteY30" fmla="*/ 13017 h 20483"/>
              <a:gd name="connsiteX31" fmla="*/ 243 w 10448"/>
              <a:gd name="connsiteY31" fmla="*/ 11632 h 20483"/>
              <a:gd name="connsiteX32" fmla="*/ 269 w 10448"/>
              <a:gd name="connsiteY32" fmla="*/ 19183 h 20483"/>
              <a:gd name="connsiteX0" fmla="*/ 497 w 10448"/>
              <a:gd name="connsiteY0" fmla="*/ 2444 h 20483"/>
              <a:gd name="connsiteX1" fmla="*/ 458 w 10448"/>
              <a:gd name="connsiteY1" fmla="*/ 4333 h 20483"/>
              <a:gd name="connsiteX2" fmla="*/ 458 w 10448"/>
              <a:gd name="connsiteY2" fmla="*/ 5650 h 20483"/>
              <a:gd name="connsiteX3" fmla="*/ 497 w 10448"/>
              <a:gd name="connsiteY3" fmla="*/ 8485 h 20483"/>
              <a:gd name="connsiteX4" fmla="*/ 891 w 10448"/>
              <a:gd name="connsiteY4" fmla="*/ 8990 h 20483"/>
              <a:gd name="connsiteX5" fmla="*/ 1598 w 10448"/>
              <a:gd name="connsiteY5" fmla="*/ 8990 h 20483"/>
              <a:gd name="connsiteX6" fmla="*/ 2715 w 10448"/>
              <a:gd name="connsiteY6" fmla="*/ 7836 h 20483"/>
              <a:gd name="connsiteX7" fmla="*/ 3626 w 10448"/>
              <a:gd name="connsiteY7" fmla="*/ 6322 h 20483"/>
              <a:gd name="connsiteX8" fmla="*/ 3906 w 10448"/>
              <a:gd name="connsiteY8" fmla="*/ 4522 h 20483"/>
              <a:gd name="connsiteX9" fmla="*/ 4191 w 10448"/>
              <a:gd name="connsiteY9" fmla="*/ 2318 h 20483"/>
              <a:gd name="connsiteX10" fmla="*/ 4631 w 10448"/>
              <a:gd name="connsiteY10" fmla="*/ 656 h 20483"/>
              <a:gd name="connsiteX11" fmla="*/ 5900 w 10448"/>
              <a:gd name="connsiteY11" fmla="*/ 6 h 20483"/>
              <a:gd name="connsiteX12" fmla="*/ 7414 w 10448"/>
              <a:gd name="connsiteY12" fmla="*/ 957 h 20483"/>
              <a:gd name="connsiteX13" fmla="*/ 8253 w 10448"/>
              <a:gd name="connsiteY13" fmla="*/ 4983 h 20483"/>
              <a:gd name="connsiteX14" fmla="*/ 10440 w 10448"/>
              <a:gd name="connsiteY14" fmla="*/ 7252 h 20483"/>
              <a:gd name="connsiteX15" fmla="*/ 10388 w 10448"/>
              <a:gd name="connsiteY15" fmla="*/ 10627 h 20483"/>
              <a:gd name="connsiteX16" fmla="*/ 9845 w 10448"/>
              <a:gd name="connsiteY16" fmla="*/ 10017 h 20483"/>
              <a:gd name="connsiteX17" fmla="*/ 8777 w 10448"/>
              <a:gd name="connsiteY17" fmla="*/ 7124 h 20483"/>
              <a:gd name="connsiteX18" fmla="*/ 5980 w 10448"/>
              <a:gd name="connsiteY18" fmla="*/ 5319 h 20483"/>
              <a:gd name="connsiteX19" fmla="*/ 5542 w 10448"/>
              <a:gd name="connsiteY19" fmla="*/ 2592 h 20483"/>
              <a:gd name="connsiteX20" fmla="*/ 6387 w 10448"/>
              <a:gd name="connsiteY20" fmla="*/ 894 h 20483"/>
              <a:gd name="connsiteX21" fmla="*/ 7448 w 10448"/>
              <a:gd name="connsiteY21" fmla="*/ 3893 h 20483"/>
              <a:gd name="connsiteX22" fmla="*/ 7539 w 10448"/>
              <a:gd name="connsiteY22" fmla="*/ 18407 h 20483"/>
              <a:gd name="connsiteX23" fmla="*/ 6806 w 10448"/>
              <a:gd name="connsiteY23" fmla="*/ 19624 h 20483"/>
              <a:gd name="connsiteX24" fmla="*/ 6740 w 10448"/>
              <a:gd name="connsiteY24" fmla="*/ 17715 h 20483"/>
              <a:gd name="connsiteX25" fmla="*/ 7723 w 10448"/>
              <a:gd name="connsiteY25" fmla="*/ 14212 h 20483"/>
              <a:gd name="connsiteX26" fmla="*/ 10028 w 10448"/>
              <a:gd name="connsiteY26" fmla="*/ 12807 h 20483"/>
              <a:gd name="connsiteX27" fmla="*/ 10303 w 10448"/>
              <a:gd name="connsiteY27" fmla="*/ 16771 h 20483"/>
              <a:gd name="connsiteX28" fmla="*/ 7696 w 10448"/>
              <a:gd name="connsiteY28" fmla="*/ 20463 h 20483"/>
              <a:gd name="connsiteX29" fmla="*/ 5234 w 10448"/>
              <a:gd name="connsiteY29" fmla="*/ 18491 h 20483"/>
              <a:gd name="connsiteX30" fmla="*/ 3832 w 10448"/>
              <a:gd name="connsiteY30" fmla="*/ 13017 h 20483"/>
              <a:gd name="connsiteX31" fmla="*/ 243 w 10448"/>
              <a:gd name="connsiteY31" fmla="*/ 11632 h 20483"/>
              <a:gd name="connsiteX32" fmla="*/ 269 w 10448"/>
              <a:gd name="connsiteY32" fmla="*/ 19183 h 20483"/>
              <a:gd name="connsiteX0" fmla="*/ 497 w 10448"/>
              <a:gd name="connsiteY0" fmla="*/ 2444 h 20483"/>
              <a:gd name="connsiteX1" fmla="*/ 458 w 10448"/>
              <a:gd name="connsiteY1" fmla="*/ 4333 h 20483"/>
              <a:gd name="connsiteX2" fmla="*/ 458 w 10448"/>
              <a:gd name="connsiteY2" fmla="*/ 5650 h 20483"/>
              <a:gd name="connsiteX3" fmla="*/ 497 w 10448"/>
              <a:gd name="connsiteY3" fmla="*/ 8485 h 20483"/>
              <a:gd name="connsiteX4" fmla="*/ 891 w 10448"/>
              <a:gd name="connsiteY4" fmla="*/ 8990 h 20483"/>
              <a:gd name="connsiteX5" fmla="*/ 1598 w 10448"/>
              <a:gd name="connsiteY5" fmla="*/ 8990 h 20483"/>
              <a:gd name="connsiteX6" fmla="*/ 2715 w 10448"/>
              <a:gd name="connsiteY6" fmla="*/ 7836 h 20483"/>
              <a:gd name="connsiteX7" fmla="*/ 3626 w 10448"/>
              <a:gd name="connsiteY7" fmla="*/ 6322 h 20483"/>
              <a:gd name="connsiteX8" fmla="*/ 3906 w 10448"/>
              <a:gd name="connsiteY8" fmla="*/ 4522 h 20483"/>
              <a:gd name="connsiteX9" fmla="*/ 4191 w 10448"/>
              <a:gd name="connsiteY9" fmla="*/ 2318 h 20483"/>
              <a:gd name="connsiteX10" fmla="*/ 4631 w 10448"/>
              <a:gd name="connsiteY10" fmla="*/ 656 h 20483"/>
              <a:gd name="connsiteX11" fmla="*/ 5900 w 10448"/>
              <a:gd name="connsiteY11" fmla="*/ 6 h 20483"/>
              <a:gd name="connsiteX12" fmla="*/ 7414 w 10448"/>
              <a:gd name="connsiteY12" fmla="*/ 957 h 20483"/>
              <a:gd name="connsiteX13" fmla="*/ 8436 w 10448"/>
              <a:gd name="connsiteY13" fmla="*/ 4857 h 20483"/>
              <a:gd name="connsiteX14" fmla="*/ 10440 w 10448"/>
              <a:gd name="connsiteY14" fmla="*/ 7252 h 20483"/>
              <a:gd name="connsiteX15" fmla="*/ 10388 w 10448"/>
              <a:gd name="connsiteY15" fmla="*/ 10627 h 20483"/>
              <a:gd name="connsiteX16" fmla="*/ 9845 w 10448"/>
              <a:gd name="connsiteY16" fmla="*/ 10017 h 20483"/>
              <a:gd name="connsiteX17" fmla="*/ 8777 w 10448"/>
              <a:gd name="connsiteY17" fmla="*/ 7124 h 20483"/>
              <a:gd name="connsiteX18" fmla="*/ 5980 w 10448"/>
              <a:gd name="connsiteY18" fmla="*/ 5319 h 20483"/>
              <a:gd name="connsiteX19" fmla="*/ 5542 w 10448"/>
              <a:gd name="connsiteY19" fmla="*/ 2592 h 20483"/>
              <a:gd name="connsiteX20" fmla="*/ 6387 w 10448"/>
              <a:gd name="connsiteY20" fmla="*/ 894 h 20483"/>
              <a:gd name="connsiteX21" fmla="*/ 7448 w 10448"/>
              <a:gd name="connsiteY21" fmla="*/ 3893 h 20483"/>
              <a:gd name="connsiteX22" fmla="*/ 7539 w 10448"/>
              <a:gd name="connsiteY22" fmla="*/ 18407 h 20483"/>
              <a:gd name="connsiteX23" fmla="*/ 6806 w 10448"/>
              <a:gd name="connsiteY23" fmla="*/ 19624 h 20483"/>
              <a:gd name="connsiteX24" fmla="*/ 6740 w 10448"/>
              <a:gd name="connsiteY24" fmla="*/ 17715 h 20483"/>
              <a:gd name="connsiteX25" fmla="*/ 7723 w 10448"/>
              <a:gd name="connsiteY25" fmla="*/ 14212 h 20483"/>
              <a:gd name="connsiteX26" fmla="*/ 10028 w 10448"/>
              <a:gd name="connsiteY26" fmla="*/ 12807 h 20483"/>
              <a:gd name="connsiteX27" fmla="*/ 10303 w 10448"/>
              <a:gd name="connsiteY27" fmla="*/ 16771 h 20483"/>
              <a:gd name="connsiteX28" fmla="*/ 7696 w 10448"/>
              <a:gd name="connsiteY28" fmla="*/ 20463 h 20483"/>
              <a:gd name="connsiteX29" fmla="*/ 5234 w 10448"/>
              <a:gd name="connsiteY29" fmla="*/ 18491 h 20483"/>
              <a:gd name="connsiteX30" fmla="*/ 3832 w 10448"/>
              <a:gd name="connsiteY30" fmla="*/ 13017 h 20483"/>
              <a:gd name="connsiteX31" fmla="*/ 243 w 10448"/>
              <a:gd name="connsiteY31" fmla="*/ 11632 h 20483"/>
              <a:gd name="connsiteX32" fmla="*/ 269 w 10448"/>
              <a:gd name="connsiteY32" fmla="*/ 19183 h 20483"/>
              <a:gd name="connsiteX0" fmla="*/ 548 w 10499"/>
              <a:gd name="connsiteY0" fmla="*/ 2444 h 20483"/>
              <a:gd name="connsiteX1" fmla="*/ 509 w 10499"/>
              <a:gd name="connsiteY1" fmla="*/ 4333 h 20483"/>
              <a:gd name="connsiteX2" fmla="*/ 509 w 10499"/>
              <a:gd name="connsiteY2" fmla="*/ 5650 h 20483"/>
              <a:gd name="connsiteX3" fmla="*/ 548 w 10499"/>
              <a:gd name="connsiteY3" fmla="*/ 8485 h 20483"/>
              <a:gd name="connsiteX4" fmla="*/ 942 w 10499"/>
              <a:gd name="connsiteY4" fmla="*/ 8990 h 20483"/>
              <a:gd name="connsiteX5" fmla="*/ 1649 w 10499"/>
              <a:gd name="connsiteY5" fmla="*/ 8990 h 20483"/>
              <a:gd name="connsiteX6" fmla="*/ 2766 w 10499"/>
              <a:gd name="connsiteY6" fmla="*/ 7836 h 20483"/>
              <a:gd name="connsiteX7" fmla="*/ 3677 w 10499"/>
              <a:gd name="connsiteY7" fmla="*/ 6322 h 20483"/>
              <a:gd name="connsiteX8" fmla="*/ 3957 w 10499"/>
              <a:gd name="connsiteY8" fmla="*/ 4522 h 20483"/>
              <a:gd name="connsiteX9" fmla="*/ 4242 w 10499"/>
              <a:gd name="connsiteY9" fmla="*/ 2318 h 20483"/>
              <a:gd name="connsiteX10" fmla="*/ 4682 w 10499"/>
              <a:gd name="connsiteY10" fmla="*/ 656 h 20483"/>
              <a:gd name="connsiteX11" fmla="*/ 5951 w 10499"/>
              <a:gd name="connsiteY11" fmla="*/ 6 h 20483"/>
              <a:gd name="connsiteX12" fmla="*/ 7465 w 10499"/>
              <a:gd name="connsiteY12" fmla="*/ 957 h 20483"/>
              <a:gd name="connsiteX13" fmla="*/ 8487 w 10499"/>
              <a:gd name="connsiteY13" fmla="*/ 4857 h 20483"/>
              <a:gd name="connsiteX14" fmla="*/ 10491 w 10499"/>
              <a:gd name="connsiteY14" fmla="*/ 7252 h 20483"/>
              <a:gd name="connsiteX15" fmla="*/ 10439 w 10499"/>
              <a:gd name="connsiteY15" fmla="*/ 10627 h 20483"/>
              <a:gd name="connsiteX16" fmla="*/ 9896 w 10499"/>
              <a:gd name="connsiteY16" fmla="*/ 10017 h 20483"/>
              <a:gd name="connsiteX17" fmla="*/ 8828 w 10499"/>
              <a:gd name="connsiteY17" fmla="*/ 7124 h 20483"/>
              <a:gd name="connsiteX18" fmla="*/ 6031 w 10499"/>
              <a:gd name="connsiteY18" fmla="*/ 5319 h 20483"/>
              <a:gd name="connsiteX19" fmla="*/ 5593 w 10499"/>
              <a:gd name="connsiteY19" fmla="*/ 2592 h 20483"/>
              <a:gd name="connsiteX20" fmla="*/ 6438 w 10499"/>
              <a:gd name="connsiteY20" fmla="*/ 894 h 20483"/>
              <a:gd name="connsiteX21" fmla="*/ 7499 w 10499"/>
              <a:gd name="connsiteY21" fmla="*/ 3893 h 20483"/>
              <a:gd name="connsiteX22" fmla="*/ 7590 w 10499"/>
              <a:gd name="connsiteY22" fmla="*/ 18407 h 20483"/>
              <a:gd name="connsiteX23" fmla="*/ 6857 w 10499"/>
              <a:gd name="connsiteY23" fmla="*/ 19624 h 20483"/>
              <a:gd name="connsiteX24" fmla="*/ 6791 w 10499"/>
              <a:gd name="connsiteY24" fmla="*/ 17715 h 20483"/>
              <a:gd name="connsiteX25" fmla="*/ 7774 w 10499"/>
              <a:gd name="connsiteY25" fmla="*/ 14212 h 20483"/>
              <a:gd name="connsiteX26" fmla="*/ 10079 w 10499"/>
              <a:gd name="connsiteY26" fmla="*/ 12807 h 20483"/>
              <a:gd name="connsiteX27" fmla="*/ 10354 w 10499"/>
              <a:gd name="connsiteY27" fmla="*/ 16771 h 20483"/>
              <a:gd name="connsiteX28" fmla="*/ 7747 w 10499"/>
              <a:gd name="connsiteY28" fmla="*/ 20463 h 20483"/>
              <a:gd name="connsiteX29" fmla="*/ 5285 w 10499"/>
              <a:gd name="connsiteY29" fmla="*/ 18491 h 20483"/>
              <a:gd name="connsiteX30" fmla="*/ 3883 w 10499"/>
              <a:gd name="connsiteY30" fmla="*/ 13017 h 20483"/>
              <a:gd name="connsiteX31" fmla="*/ 294 w 10499"/>
              <a:gd name="connsiteY31" fmla="*/ 11632 h 20483"/>
              <a:gd name="connsiteX32" fmla="*/ 124 w 10499"/>
              <a:gd name="connsiteY32" fmla="*/ 19162 h 20483"/>
              <a:gd name="connsiteX0" fmla="*/ 584 w 10535"/>
              <a:gd name="connsiteY0" fmla="*/ 2444 h 20483"/>
              <a:gd name="connsiteX1" fmla="*/ 545 w 10535"/>
              <a:gd name="connsiteY1" fmla="*/ 4333 h 20483"/>
              <a:gd name="connsiteX2" fmla="*/ 545 w 10535"/>
              <a:gd name="connsiteY2" fmla="*/ 5650 h 20483"/>
              <a:gd name="connsiteX3" fmla="*/ 584 w 10535"/>
              <a:gd name="connsiteY3" fmla="*/ 8485 h 20483"/>
              <a:gd name="connsiteX4" fmla="*/ 978 w 10535"/>
              <a:gd name="connsiteY4" fmla="*/ 8990 h 20483"/>
              <a:gd name="connsiteX5" fmla="*/ 1685 w 10535"/>
              <a:gd name="connsiteY5" fmla="*/ 8990 h 20483"/>
              <a:gd name="connsiteX6" fmla="*/ 2802 w 10535"/>
              <a:gd name="connsiteY6" fmla="*/ 7836 h 20483"/>
              <a:gd name="connsiteX7" fmla="*/ 3713 w 10535"/>
              <a:gd name="connsiteY7" fmla="*/ 6322 h 20483"/>
              <a:gd name="connsiteX8" fmla="*/ 3993 w 10535"/>
              <a:gd name="connsiteY8" fmla="*/ 4522 h 20483"/>
              <a:gd name="connsiteX9" fmla="*/ 4278 w 10535"/>
              <a:gd name="connsiteY9" fmla="*/ 2318 h 20483"/>
              <a:gd name="connsiteX10" fmla="*/ 4718 w 10535"/>
              <a:gd name="connsiteY10" fmla="*/ 656 h 20483"/>
              <a:gd name="connsiteX11" fmla="*/ 5987 w 10535"/>
              <a:gd name="connsiteY11" fmla="*/ 6 h 20483"/>
              <a:gd name="connsiteX12" fmla="*/ 7501 w 10535"/>
              <a:gd name="connsiteY12" fmla="*/ 957 h 20483"/>
              <a:gd name="connsiteX13" fmla="*/ 8523 w 10535"/>
              <a:gd name="connsiteY13" fmla="*/ 4857 h 20483"/>
              <a:gd name="connsiteX14" fmla="*/ 10527 w 10535"/>
              <a:gd name="connsiteY14" fmla="*/ 7252 h 20483"/>
              <a:gd name="connsiteX15" fmla="*/ 10475 w 10535"/>
              <a:gd name="connsiteY15" fmla="*/ 10627 h 20483"/>
              <a:gd name="connsiteX16" fmla="*/ 9932 w 10535"/>
              <a:gd name="connsiteY16" fmla="*/ 10017 h 20483"/>
              <a:gd name="connsiteX17" fmla="*/ 8864 w 10535"/>
              <a:gd name="connsiteY17" fmla="*/ 7124 h 20483"/>
              <a:gd name="connsiteX18" fmla="*/ 6067 w 10535"/>
              <a:gd name="connsiteY18" fmla="*/ 5319 h 20483"/>
              <a:gd name="connsiteX19" fmla="*/ 5629 w 10535"/>
              <a:gd name="connsiteY19" fmla="*/ 2592 h 20483"/>
              <a:gd name="connsiteX20" fmla="*/ 6474 w 10535"/>
              <a:gd name="connsiteY20" fmla="*/ 894 h 20483"/>
              <a:gd name="connsiteX21" fmla="*/ 7535 w 10535"/>
              <a:gd name="connsiteY21" fmla="*/ 3893 h 20483"/>
              <a:gd name="connsiteX22" fmla="*/ 7626 w 10535"/>
              <a:gd name="connsiteY22" fmla="*/ 18407 h 20483"/>
              <a:gd name="connsiteX23" fmla="*/ 6893 w 10535"/>
              <a:gd name="connsiteY23" fmla="*/ 19624 h 20483"/>
              <a:gd name="connsiteX24" fmla="*/ 6827 w 10535"/>
              <a:gd name="connsiteY24" fmla="*/ 17715 h 20483"/>
              <a:gd name="connsiteX25" fmla="*/ 7810 w 10535"/>
              <a:gd name="connsiteY25" fmla="*/ 14212 h 20483"/>
              <a:gd name="connsiteX26" fmla="*/ 10115 w 10535"/>
              <a:gd name="connsiteY26" fmla="*/ 12807 h 20483"/>
              <a:gd name="connsiteX27" fmla="*/ 10390 w 10535"/>
              <a:gd name="connsiteY27" fmla="*/ 16771 h 20483"/>
              <a:gd name="connsiteX28" fmla="*/ 7783 w 10535"/>
              <a:gd name="connsiteY28" fmla="*/ 20463 h 20483"/>
              <a:gd name="connsiteX29" fmla="*/ 5321 w 10535"/>
              <a:gd name="connsiteY29" fmla="*/ 18491 h 20483"/>
              <a:gd name="connsiteX30" fmla="*/ 3919 w 10535"/>
              <a:gd name="connsiteY30" fmla="*/ 13017 h 20483"/>
              <a:gd name="connsiteX31" fmla="*/ 278 w 10535"/>
              <a:gd name="connsiteY31" fmla="*/ 11401 h 20483"/>
              <a:gd name="connsiteX32" fmla="*/ 160 w 10535"/>
              <a:gd name="connsiteY32" fmla="*/ 19162 h 20483"/>
              <a:gd name="connsiteX0" fmla="*/ 632 w 10583"/>
              <a:gd name="connsiteY0" fmla="*/ 2444 h 20483"/>
              <a:gd name="connsiteX1" fmla="*/ 593 w 10583"/>
              <a:gd name="connsiteY1" fmla="*/ 4333 h 20483"/>
              <a:gd name="connsiteX2" fmla="*/ 593 w 10583"/>
              <a:gd name="connsiteY2" fmla="*/ 5650 h 20483"/>
              <a:gd name="connsiteX3" fmla="*/ 632 w 10583"/>
              <a:gd name="connsiteY3" fmla="*/ 8485 h 20483"/>
              <a:gd name="connsiteX4" fmla="*/ 1026 w 10583"/>
              <a:gd name="connsiteY4" fmla="*/ 8990 h 20483"/>
              <a:gd name="connsiteX5" fmla="*/ 1733 w 10583"/>
              <a:gd name="connsiteY5" fmla="*/ 8990 h 20483"/>
              <a:gd name="connsiteX6" fmla="*/ 2850 w 10583"/>
              <a:gd name="connsiteY6" fmla="*/ 7836 h 20483"/>
              <a:gd name="connsiteX7" fmla="*/ 3761 w 10583"/>
              <a:gd name="connsiteY7" fmla="*/ 6322 h 20483"/>
              <a:gd name="connsiteX8" fmla="*/ 4041 w 10583"/>
              <a:gd name="connsiteY8" fmla="*/ 4522 h 20483"/>
              <a:gd name="connsiteX9" fmla="*/ 4326 w 10583"/>
              <a:gd name="connsiteY9" fmla="*/ 2318 h 20483"/>
              <a:gd name="connsiteX10" fmla="*/ 4766 w 10583"/>
              <a:gd name="connsiteY10" fmla="*/ 656 h 20483"/>
              <a:gd name="connsiteX11" fmla="*/ 6035 w 10583"/>
              <a:gd name="connsiteY11" fmla="*/ 6 h 20483"/>
              <a:gd name="connsiteX12" fmla="*/ 7549 w 10583"/>
              <a:gd name="connsiteY12" fmla="*/ 957 h 20483"/>
              <a:gd name="connsiteX13" fmla="*/ 8571 w 10583"/>
              <a:gd name="connsiteY13" fmla="*/ 4857 h 20483"/>
              <a:gd name="connsiteX14" fmla="*/ 10575 w 10583"/>
              <a:gd name="connsiteY14" fmla="*/ 7252 h 20483"/>
              <a:gd name="connsiteX15" fmla="*/ 10523 w 10583"/>
              <a:gd name="connsiteY15" fmla="*/ 10627 h 20483"/>
              <a:gd name="connsiteX16" fmla="*/ 9980 w 10583"/>
              <a:gd name="connsiteY16" fmla="*/ 10017 h 20483"/>
              <a:gd name="connsiteX17" fmla="*/ 8912 w 10583"/>
              <a:gd name="connsiteY17" fmla="*/ 7124 h 20483"/>
              <a:gd name="connsiteX18" fmla="*/ 6115 w 10583"/>
              <a:gd name="connsiteY18" fmla="*/ 5319 h 20483"/>
              <a:gd name="connsiteX19" fmla="*/ 5677 w 10583"/>
              <a:gd name="connsiteY19" fmla="*/ 2592 h 20483"/>
              <a:gd name="connsiteX20" fmla="*/ 6522 w 10583"/>
              <a:gd name="connsiteY20" fmla="*/ 894 h 20483"/>
              <a:gd name="connsiteX21" fmla="*/ 7583 w 10583"/>
              <a:gd name="connsiteY21" fmla="*/ 3893 h 20483"/>
              <a:gd name="connsiteX22" fmla="*/ 7674 w 10583"/>
              <a:gd name="connsiteY22" fmla="*/ 18407 h 20483"/>
              <a:gd name="connsiteX23" fmla="*/ 6941 w 10583"/>
              <a:gd name="connsiteY23" fmla="*/ 19624 h 20483"/>
              <a:gd name="connsiteX24" fmla="*/ 6875 w 10583"/>
              <a:gd name="connsiteY24" fmla="*/ 17715 h 20483"/>
              <a:gd name="connsiteX25" fmla="*/ 7858 w 10583"/>
              <a:gd name="connsiteY25" fmla="*/ 14212 h 20483"/>
              <a:gd name="connsiteX26" fmla="*/ 10163 w 10583"/>
              <a:gd name="connsiteY26" fmla="*/ 12807 h 20483"/>
              <a:gd name="connsiteX27" fmla="*/ 10438 w 10583"/>
              <a:gd name="connsiteY27" fmla="*/ 16771 h 20483"/>
              <a:gd name="connsiteX28" fmla="*/ 7831 w 10583"/>
              <a:gd name="connsiteY28" fmla="*/ 20463 h 20483"/>
              <a:gd name="connsiteX29" fmla="*/ 5369 w 10583"/>
              <a:gd name="connsiteY29" fmla="*/ 18491 h 20483"/>
              <a:gd name="connsiteX30" fmla="*/ 3967 w 10583"/>
              <a:gd name="connsiteY30" fmla="*/ 13017 h 20483"/>
              <a:gd name="connsiteX31" fmla="*/ 326 w 10583"/>
              <a:gd name="connsiteY31" fmla="*/ 11401 h 20483"/>
              <a:gd name="connsiteX32" fmla="*/ 194 w 10583"/>
              <a:gd name="connsiteY32" fmla="*/ 14338 h 20483"/>
              <a:gd name="connsiteX33" fmla="*/ 208 w 10583"/>
              <a:gd name="connsiteY33" fmla="*/ 19162 h 20483"/>
              <a:gd name="connsiteX0" fmla="*/ 452 w 10403"/>
              <a:gd name="connsiteY0" fmla="*/ 2444 h 20483"/>
              <a:gd name="connsiteX1" fmla="*/ 413 w 10403"/>
              <a:gd name="connsiteY1" fmla="*/ 4333 h 20483"/>
              <a:gd name="connsiteX2" fmla="*/ 413 w 10403"/>
              <a:gd name="connsiteY2" fmla="*/ 5650 h 20483"/>
              <a:gd name="connsiteX3" fmla="*/ 452 w 10403"/>
              <a:gd name="connsiteY3" fmla="*/ 8485 h 20483"/>
              <a:gd name="connsiteX4" fmla="*/ 846 w 10403"/>
              <a:gd name="connsiteY4" fmla="*/ 8990 h 20483"/>
              <a:gd name="connsiteX5" fmla="*/ 1553 w 10403"/>
              <a:gd name="connsiteY5" fmla="*/ 8990 h 20483"/>
              <a:gd name="connsiteX6" fmla="*/ 2670 w 10403"/>
              <a:gd name="connsiteY6" fmla="*/ 7836 h 20483"/>
              <a:gd name="connsiteX7" fmla="*/ 3581 w 10403"/>
              <a:gd name="connsiteY7" fmla="*/ 6322 h 20483"/>
              <a:gd name="connsiteX8" fmla="*/ 3861 w 10403"/>
              <a:gd name="connsiteY8" fmla="*/ 4522 h 20483"/>
              <a:gd name="connsiteX9" fmla="*/ 4146 w 10403"/>
              <a:gd name="connsiteY9" fmla="*/ 2318 h 20483"/>
              <a:gd name="connsiteX10" fmla="*/ 4586 w 10403"/>
              <a:gd name="connsiteY10" fmla="*/ 656 h 20483"/>
              <a:gd name="connsiteX11" fmla="*/ 5855 w 10403"/>
              <a:gd name="connsiteY11" fmla="*/ 6 h 20483"/>
              <a:gd name="connsiteX12" fmla="*/ 7369 w 10403"/>
              <a:gd name="connsiteY12" fmla="*/ 957 h 20483"/>
              <a:gd name="connsiteX13" fmla="*/ 8391 w 10403"/>
              <a:gd name="connsiteY13" fmla="*/ 4857 h 20483"/>
              <a:gd name="connsiteX14" fmla="*/ 10395 w 10403"/>
              <a:gd name="connsiteY14" fmla="*/ 7252 h 20483"/>
              <a:gd name="connsiteX15" fmla="*/ 10343 w 10403"/>
              <a:gd name="connsiteY15" fmla="*/ 10627 h 20483"/>
              <a:gd name="connsiteX16" fmla="*/ 9800 w 10403"/>
              <a:gd name="connsiteY16" fmla="*/ 10017 h 20483"/>
              <a:gd name="connsiteX17" fmla="*/ 8732 w 10403"/>
              <a:gd name="connsiteY17" fmla="*/ 7124 h 20483"/>
              <a:gd name="connsiteX18" fmla="*/ 5935 w 10403"/>
              <a:gd name="connsiteY18" fmla="*/ 5319 h 20483"/>
              <a:gd name="connsiteX19" fmla="*/ 5497 w 10403"/>
              <a:gd name="connsiteY19" fmla="*/ 2592 h 20483"/>
              <a:gd name="connsiteX20" fmla="*/ 6342 w 10403"/>
              <a:gd name="connsiteY20" fmla="*/ 894 h 20483"/>
              <a:gd name="connsiteX21" fmla="*/ 7403 w 10403"/>
              <a:gd name="connsiteY21" fmla="*/ 3893 h 20483"/>
              <a:gd name="connsiteX22" fmla="*/ 7494 w 10403"/>
              <a:gd name="connsiteY22" fmla="*/ 18407 h 20483"/>
              <a:gd name="connsiteX23" fmla="*/ 6761 w 10403"/>
              <a:gd name="connsiteY23" fmla="*/ 19624 h 20483"/>
              <a:gd name="connsiteX24" fmla="*/ 6695 w 10403"/>
              <a:gd name="connsiteY24" fmla="*/ 17715 h 20483"/>
              <a:gd name="connsiteX25" fmla="*/ 7678 w 10403"/>
              <a:gd name="connsiteY25" fmla="*/ 14212 h 20483"/>
              <a:gd name="connsiteX26" fmla="*/ 9983 w 10403"/>
              <a:gd name="connsiteY26" fmla="*/ 12807 h 20483"/>
              <a:gd name="connsiteX27" fmla="*/ 10258 w 10403"/>
              <a:gd name="connsiteY27" fmla="*/ 16771 h 20483"/>
              <a:gd name="connsiteX28" fmla="*/ 7651 w 10403"/>
              <a:gd name="connsiteY28" fmla="*/ 20463 h 20483"/>
              <a:gd name="connsiteX29" fmla="*/ 5189 w 10403"/>
              <a:gd name="connsiteY29" fmla="*/ 18491 h 20483"/>
              <a:gd name="connsiteX30" fmla="*/ 3787 w 10403"/>
              <a:gd name="connsiteY30" fmla="*/ 13017 h 20483"/>
              <a:gd name="connsiteX31" fmla="*/ 513 w 10403"/>
              <a:gd name="connsiteY31" fmla="*/ 11359 h 20483"/>
              <a:gd name="connsiteX32" fmla="*/ 14 w 10403"/>
              <a:gd name="connsiteY32" fmla="*/ 14338 h 20483"/>
              <a:gd name="connsiteX33" fmla="*/ 28 w 10403"/>
              <a:gd name="connsiteY33" fmla="*/ 19162 h 20483"/>
              <a:gd name="connsiteX0" fmla="*/ 452 w 10403"/>
              <a:gd name="connsiteY0" fmla="*/ 2444 h 20483"/>
              <a:gd name="connsiteX1" fmla="*/ 413 w 10403"/>
              <a:gd name="connsiteY1" fmla="*/ 4333 h 20483"/>
              <a:gd name="connsiteX2" fmla="*/ 413 w 10403"/>
              <a:gd name="connsiteY2" fmla="*/ 5650 h 20483"/>
              <a:gd name="connsiteX3" fmla="*/ 452 w 10403"/>
              <a:gd name="connsiteY3" fmla="*/ 8485 h 20483"/>
              <a:gd name="connsiteX4" fmla="*/ 846 w 10403"/>
              <a:gd name="connsiteY4" fmla="*/ 8990 h 20483"/>
              <a:gd name="connsiteX5" fmla="*/ 1553 w 10403"/>
              <a:gd name="connsiteY5" fmla="*/ 8990 h 20483"/>
              <a:gd name="connsiteX6" fmla="*/ 2670 w 10403"/>
              <a:gd name="connsiteY6" fmla="*/ 7836 h 20483"/>
              <a:gd name="connsiteX7" fmla="*/ 3581 w 10403"/>
              <a:gd name="connsiteY7" fmla="*/ 6322 h 20483"/>
              <a:gd name="connsiteX8" fmla="*/ 3861 w 10403"/>
              <a:gd name="connsiteY8" fmla="*/ 4522 h 20483"/>
              <a:gd name="connsiteX9" fmla="*/ 4146 w 10403"/>
              <a:gd name="connsiteY9" fmla="*/ 2318 h 20483"/>
              <a:gd name="connsiteX10" fmla="*/ 4586 w 10403"/>
              <a:gd name="connsiteY10" fmla="*/ 656 h 20483"/>
              <a:gd name="connsiteX11" fmla="*/ 5855 w 10403"/>
              <a:gd name="connsiteY11" fmla="*/ 6 h 20483"/>
              <a:gd name="connsiteX12" fmla="*/ 7369 w 10403"/>
              <a:gd name="connsiteY12" fmla="*/ 957 h 20483"/>
              <a:gd name="connsiteX13" fmla="*/ 8391 w 10403"/>
              <a:gd name="connsiteY13" fmla="*/ 4857 h 20483"/>
              <a:gd name="connsiteX14" fmla="*/ 10395 w 10403"/>
              <a:gd name="connsiteY14" fmla="*/ 7252 h 20483"/>
              <a:gd name="connsiteX15" fmla="*/ 10343 w 10403"/>
              <a:gd name="connsiteY15" fmla="*/ 10627 h 20483"/>
              <a:gd name="connsiteX16" fmla="*/ 9800 w 10403"/>
              <a:gd name="connsiteY16" fmla="*/ 10017 h 20483"/>
              <a:gd name="connsiteX17" fmla="*/ 8732 w 10403"/>
              <a:gd name="connsiteY17" fmla="*/ 7124 h 20483"/>
              <a:gd name="connsiteX18" fmla="*/ 5935 w 10403"/>
              <a:gd name="connsiteY18" fmla="*/ 5319 h 20483"/>
              <a:gd name="connsiteX19" fmla="*/ 5497 w 10403"/>
              <a:gd name="connsiteY19" fmla="*/ 2592 h 20483"/>
              <a:gd name="connsiteX20" fmla="*/ 6342 w 10403"/>
              <a:gd name="connsiteY20" fmla="*/ 894 h 20483"/>
              <a:gd name="connsiteX21" fmla="*/ 7403 w 10403"/>
              <a:gd name="connsiteY21" fmla="*/ 3893 h 20483"/>
              <a:gd name="connsiteX22" fmla="*/ 7494 w 10403"/>
              <a:gd name="connsiteY22" fmla="*/ 18407 h 20483"/>
              <a:gd name="connsiteX23" fmla="*/ 6761 w 10403"/>
              <a:gd name="connsiteY23" fmla="*/ 19624 h 20483"/>
              <a:gd name="connsiteX24" fmla="*/ 6695 w 10403"/>
              <a:gd name="connsiteY24" fmla="*/ 17715 h 20483"/>
              <a:gd name="connsiteX25" fmla="*/ 7678 w 10403"/>
              <a:gd name="connsiteY25" fmla="*/ 14212 h 20483"/>
              <a:gd name="connsiteX26" fmla="*/ 9983 w 10403"/>
              <a:gd name="connsiteY26" fmla="*/ 12807 h 20483"/>
              <a:gd name="connsiteX27" fmla="*/ 10258 w 10403"/>
              <a:gd name="connsiteY27" fmla="*/ 16771 h 20483"/>
              <a:gd name="connsiteX28" fmla="*/ 7651 w 10403"/>
              <a:gd name="connsiteY28" fmla="*/ 20463 h 20483"/>
              <a:gd name="connsiteX29" fmla="*/ 5189 w 10403"/>
              <a:gd name="connsiteY29" fmla="*/ 18491 h 20483"/>
              <a:gd name="connsiteX30" fmla="*/ 3787 w 10403"/>
              <a:gd name="connsiteY30" fmla="*/ 13017 h 20483"/>
              <a:gd name="connsiteX31" fmla="*/ 513 w 10403"/>
              <a:gd name="connsiteY31" fmla="*/ 11359 h 20483"/>
              <a:gd name="connsiteX32" fmla="*/ 14 w 10403"/>
              <a:gd name="connsiteY32" fmla="*/ 14338 h 20483"/>
              <a:gd name="connsiteX33" fmla="*/ 28 w 10403"/>
              <a:gd name="connsiteY33" fmla="*/ 19162 h 20483"/>
              <a:gd name="connsiteX0" fmla="*/ 452 w 10403"/>
              <a:gd name="connsiteY0" fmla="*/ 2444 h 20483"/>
              <a:gd name="connsiteX1" fmla="*/ 413 w 10403"/>
              <a:gd name="connsiteY1" fmla="*/ 4333 h 20483"/>
              <a:gd name="connsiteX2" fmla="*/ 413 w 10403"/>
              <a:gd name="connsiteY2" fmla="*/ 5650 h 20483"/>
              <a:gd name="connsiteX3" fmla="*/ 452 w 10403"/>
              <a:gd name="connsiteY3" fmla="*/ 8485 h 20483"/>
              <a:gd name="connsiteX4" fmla="*/ 846 w 10403"/>
              <a:gd name="connsiteY4" fmla="*/ 8990 h 20483"/>
              <a:gd name="connsiteX5" fmla="*/ 1553 w 10403"/>
              <a:gd name="connsiteY5" fmla="*/ 8990 h 20483"/>
              <a:gd name="connsiteX6" fmla="*/ 2670 w 10403"/>
              <a:gd name="connsiteY6" fmla="*/ 7836 h 20483"/>
              <a:gd name="connsiteX7" fmla="*/ 3581 w 10403"/>
              <a:gd name="connsiteY7" fmla="*/ 6322 h 20483"/>
              <a:gd name="connsiteX8" fmla="*/ 3861 w 10403"/>
              <a:gd name="connsiteY8" fmla="*/ 4522 h 20483"/>
              <a:gd name="connsiteX9" fmla="*/ 4146 w 10403"/>
              <a:gd name="connsiteY9" fmla="*/ 2318 h 20483"/>
              <a:gd name="connsiteX10" fmla="*/ 4586 w 10403"/>
              <a:gd name="connsiteY10" fmla="*/ 656 h 20483"/>
              <a:gd name="connsiteX11" fmla="*/ 5855 w 10403"/>
              <a:gd name="connsiteY11" fmla="*/ 6 h 20483"/>
              <a:gd name="connsiteX12" fmla="*/ 7369 w 10403"/>
              <a:gd name="connsiteY12" fmla="*/ 957 h 20483"/>
              <a:gd name="connsiteX13" fmla="*/ 8391 w 10403"/>
              <a:gd name="connsiteY13" fmla="*/ 4857 h 20483"/>
              <a:gd name="connsiteX14" fmla="*/ 10395 w 10403"/>
              <a:gd name="connsiteY14" fmla="*/ 7252 h 20483"/>
              <a:gd name="connsiteX15" fmla="*/ 10343 w 10403"/>
              <a:gd name="connsiteY15" fmla="*/ 10627 h 20483"/>
              <a:gd name="connsiteX16" fmla="*/ 9800 w 10403"/>
              <a:gd name="connsiteY16" fmla="*/ 10017 h 20483"/>
              <a:gd name="connsiteX17" fmla="*/ 8732 w 10403"/>
              <a:gd name="connsiteY17" fmla="*/ 7124 h 20483"/>
              <a:gd name="connsiteX18" fmla="*/ 5935 w 10403"/>
              <a:gd name="connsiteY18" fmla="*/ 5319 h 20483"/>
              <a:gd name="connsiteX19" fmla="*/ 5497 w 10403"/>
              <a:gd name="connsiteY19" fmla="*/ 2592 h 20483"/>
              <a:gd name="connsiteX20" fmla="*/ 6342 w 10403"/>
              <a:gd name="connsiteY20" fmla="*/ 894 h 20483"/>
              <a:gd name="connsiteX21" fmla="*/ 7403 w 10403"/>
              <a:gd name="connsiteY21" fmla="*/ 3893 h 20483"/>
              <a:gd name="connsiteX22" fmla="*/ 7494 w 10403"/>
              <a:gd name="connsiteY22" fmla="*/ 18407 h 20483"/>
              <a:gd name="connsiteX23" fmla="*/ 6761 w 10403"/>
              <a:gd name="connsiteY23" fmla="*/ 19624 h 20483"/>
              <a:gd name="connsiteX24" fmla="*/ 6695 w 10403"/>
              <a:gd name="connsiteY24" fmla="*/ 17715 h 20483"/>
              <a:gd name="connsiteX25" fmla="*/ 7678 w 10403"/>
              <a:gd name="connsiteY25" fmla="*/ 14212 h 20483"/>
              <a:gd name="connsiteX26" fmla="*/ 9983 w 10403"/>
              <a:gd name="connsiteY26" fmla="*/ 12807 h 20483"/>
              <a:gd name="connsiteX27" fmla="*/ 10258 w 10403"/>
              <a:gd name="connsiteY27" fmla="*/ 16771 h 20483"/>
              <a:gd name="connsiteX28" fmla="*/ 7651 w 10403"/>
              <a:gd name="connsiteY28" fmla="*/ 20463 h 20483"/>
              <a:gd name="connsiteX29" fmla="*/ 5189 w 10403"/>
              <a:gd name="connsiteY29" fmla="*/ 18491 h 20483"/>
              <a:gd name="connsiteX30" fmla="*/ 3486 w 10403"/>
              <a:gd name="connsiteY30" fmla="*/ 12598 h 20483"/>
              <a:gd name="connsiteX31" fmla="*/ 513 w 10403"/>
              <a:gd name="connsiteY31" fmla="*/ 11359 h 20483"/>
              <a:gd name="connsiteX32" fmla="*/ 14 w 10403"/>
              <a:gd name="connsiteY32" fmla="*/ 14338 h 20483"/>
              <a:gd name="connsiteX33" fmla="*/ 28 w 10403"/>
              <a:gd name="connsiteY33" fmla="*/ 19162 h 20483"/>
              <a:gd name="connsiteX0" fmla="*/ 452 w 10403"/>
              <a:gd name="connsiteY0" fmla="*/ 2444 h 20483"/>
              <a:gd name="connsiteX1" fmla="*/ 413 w 10403"/>
              <a:gd name="connsiteY1" fmla="*/ 4333 h 20483"/>
              <a:gd name="connsiteX2" fmla="*/ 413 w 10403"/>
              <a:gd name="connsiteY2" fmla="*/ 5650 h 20483"/>
              <a:gd name="connsiteX3" fmla="*/ 452 w 10403"/>
              <a:gd name="connsiteY3" fmla="*/ 8485 h 20483"/>
              <a:gd name="connsiteX4" fmla="*/ 846 w 10403"/>
              <a:gd name="connsiteY4" fmla="*/ 8990 h 20483"/>
              <a:gd name="connsiteX5" fmla="*/ 1553 w 10403"/>
              <a:gd name="connsiteY5" fmla="*/ 8990 h 20483"/>
              <a:gd name="connsiteX6" fmla="*/ 2670 w 10403"/>
              <a:gd name="connsiteY6" fmla="*/ 7836 h 20483"/>
              <a:gd name="connsiteX7" fmla="*/ 3581 w 10403"/>
              <a:gd name="connsiteY7" fmla="*/ 6322 h 20483"/>
              <a:gd name="connsiteX8" fmla="*/ 3861 w 10403"/>
              <a:gd name="connsiteY8" fmla="*/ 4522 h 20483"/>
              <a:gd name="connsiteX9" fmla="*/ 4146 w 10403"/>
              <a:gd name="connsiteY9" fmla="*/ 2318 h 20483"/>
              <a:gd name="connsiteX10" fmla="*/ 4586 w 10403"/>
              <a:gd name="connsiteY10" fmla="*/ 656 h 20483"/>
              <a:gd name="connsiteX11" fmla="*/ 5855 w 10403"/>
              <a:gd name="connsiteY11" fmla="*/ 6 h 20483"/>
              <a:gd name="connsiteX12" fmla="*/ 7369 w 10403"/>
              <a:gd name="connsiteY12" fmla="*/ 957 h 20483"/>
              <a:gd name="connsiteX13" fmla="*/ 8391 w 10403"/>
              <a:gd name="connsiteY13" fmla="*/ 4857 h 20483"/>
              <a:gd name="connsiteX14" fmla="*/ 10395 w 10403"/>
              <a:gd name="connsiteY14" fmla="*/ 7252 h 20483"/>
              <a:gd name="connsiteX15" fmla="*/ 10343 w 10403"/>
              <a:gd name="connsiteY15" fmla="*/ 10627 h 20483"/>
              <a:gd name="connsiteX16" fmla="*/ 9800 w 10403"/>
              <a:gd name="connsiteY16" fmla="*/ 10017 h 20483"/>
              <a:gd name="connsiteX17" fmla="*/ 8732 w 10403"/>
              <a:gd name="connsiteY17" fmla="*/ 7124 h 20483"/>
              <a:gd name="connsiteX18" fmla="*/ 5935 w 10403"/>
              <a:gd name="connsiteY18" fmla="*/ 5319 h 20483"/>
              <a:gd name="connsiteX19" fmla="*/ 5497 w 10403"/>
              <a:gd name="connsiteY19" fmla="*/ 2592 h 20483"/>
              <a:gd name="connsiteX20" fmla="*/ 6342 w 10403"/>
              <a:gd name="connsiteY20" fmla="*/ 894 h 20483"/>
              <a:gd name="connsiteX21" fmla="*/ 7403 w 10403"/>
              <a:gd name="connsiteY21" fmla="*/ 3893 h 20483"/>
              <a:gd name="connsiteX22" fmla="*/ 7494 w 10403"/>
              <a:gd name="connsiteY22" fmla="*/ 18407 h 20483"/>
              <a:gd name="connsiteX23" fmla="*/ 6761 w 10403"/>
              <a:gd name="connsiteY23" fmla="*/ 19624 h 20483"/>
              <a:gd name="connsiteX24" fmla="*/ 6695 w 10403"/>
              <a:gd name="connsiteY24" fmla="*/ 17715 h 20483"/>
              <a:gd name="connsiteX25" fmla="*/ 7678 w 10403"/>
              <a:gd name="connsiteY25" fmla="*/ 14212 h 20483"/>
              <a:gd name="connsiteX26" fmla="*/ 9983 w 10403"/>
              <a:gd name="connsiteY26" fmla="*/ 12807 h 20483"/>
              <a:gd name="connsiteX27" fmla="*/ 10258 w 10403"/>
              <a:gd name="connsiteY27" fmla="*/ 16771 h 20483"/>
              <a:gd name="connsiteX28" fmla="*/ 7651 w 10403"/>
              <a:gd name="connsiteY28" fmla="*/ 20463 h 20483"/>
              <a:gd name="connsiteX29" fmla="*/ 5189 w 10403"/>
              <a:gd name="connsiteY29" fmla="*/ 18491 h 20483"/>
              <a:gd name="connsiteX30" fmla="*/ 3761 w 10403"/>
              <a:gd name="connsiteY30" fmla="*/ 12745 h 20483"/>
              <a:gd name="connsiteX31" fmla="*/ 513 w 10403"/>
              <a:gd name="connsiteY31" fmla="*/ 11359 h 20483"/>
              <a:gd name="connsiteX32" fmla="*/ 14 w 10403"/>
              <a:gd name="connsiteY32" fmla="*/ 14338 h 20483"/>
              <a:gd name="connsiteX33" fmla="*/ 28 w 10403"/>
              <a:gd name="connsiteY33" fmla="*/ 19162 h 20483"/>
              <a:gd name="connsiteX0" fmla="*/ 452 w 10403"/>
              <a:gd name="connsiteY0" fmla="*/ 2444 h 20483"/>
              <a:gd name="connsiteX1" fmla="*/ 413 w 10403"/>
              <a:gd name="connsiteY1" fmla="*/ 4333 h 20483"/>
              <a:gd name="connsiteX2" fmla="*/ 413 w 10403"/>
              <a:gd name="connsiteY2" fmla="*/ 5650 h 20483"/>
              <a:gd name="connsiteX3" fmla="*/ 452 w 10403"/>
              <a:gd name="connsiteY3" fmla="*/ 8485 h 20483"/>
              <a:gd name="connsiteX4" fmla="*/ 846 w 10403"/>
              <a:gd name="connsiteY4" fmla="*/ 8990 h 20483"/>
              <a:gd name="connsiteX5" fmla="*/ 1553 w 10403"/>
              <a:gd name="connsiteY5" fmla="*/ 8990 h 20483"/>
              <a:gd name="connsiteX6" fmla="*/ 2670 w 10403"/>
              <a:gd name="connsiteY6" fmla="*/ 7836 h 20483"/>
              <a:gd name="connsiteX7" fmla="*/ 3581 w 10403"/>
              <a:gd name="connsiteY7" fmla="*/ 6322 h 20483"/>
              <a:gd name="connsiteX8" fmla="*/ 3861 w 10403"/>
              <a:gd name="connsiteY8" fmla="*/ 4522 h 20483"/>
              <a:gd name="connsiteX9" fmla="*/ 4146 w 10403"/>
              <a:gd name="connsiteY9" fmla="*/ 2318 h 20483"/>
              <a:gd name="connsiteX10" fmla="*/ 4586 w 10403"/>
              <a:gd name="connsiteY10" fmla="*/ 656 h 20483"/>
              <a:gd name="connsiteX11" fmla="*/ 5855 w 10403"/>
              <a:gd name="connsiteY11" fmla="*/ 6 h 20483"/>
              <a:gd name="connsiteX12" fmla="*/ 7369 w 10403"/>
              <a:gd name="connsiteY12" fmla="*/ 957 h 20483"/>
              <a:gd name="connsiteX13" fmla="*/ 8391 w 10403"/>
              <a:gd name="connsiteY13" fmla="*/ 4857 h 20483"/>
              <a:gd name="connsiteX14" fmla="*/ 10395 w 10403"/>
              <a:gd name="connsiteY14" fmla="*/ 7252 h 20483"/>
              <a:gd name="connsiteX15" fmla="*/ 10343 w 10403"/>
              <a:gd name="connsiteY15" fmla="*/ 10627 h 20483"/>
              <a:gd name="connsiteX16" fmla="*/ 9800 w 10403"/>
              <a:gd name="connsiteY16" fmla="*/ 10017 h 20483"/>
              <a:gd name="connsiteX17" fmla="*/ 8732 w 10403"/>
              <a:gd name="connsiteY17" fmla="*/ 7124 h 20483"/>
              <a:gd name="connsiteX18" fmla="*/ 5935 w 10403"/>
              <a:gd name="connsiteY18" fmla="*/ 5319 h 20483"/>
              <a:gd name="connsiteX19" fmla="*/ 5497 w 10403"/>
              <a:gd name="connsiteY19" fmla="*/ 2592 h 20483"/>
              <a:gd name="connsiteX20" fmla="*/ 6342 w 10403"/>
              <a:gd name="connsiteY20" fmla="*/ 894 h 20483"/>
              <a:gd name="connsiteX21" fmla="*/ 7403 w 10403"/>
              <a:gd name="connsiteY21" fmla="*/ 3893 h 20483"/>
              <a:gd name="connsiteX22" fmla="*/ 7494 w 10403"/>
              <a:gd name="connsiteY22" fmla="*/ 18407 h 20483"/>
              <a:gd name="connsiteX23" fmla="*/ 6761 w 10403"/>
              <a:gd name="connsiteY23" fmla="*/ 19624 h 20483"/>
              <a:gd name="connsiteX24" fmla="*/ 6695 w 10403"/>
              <a:gd name="connsiteY24" fmla="*/ 17715 h 20483"/>
              <a:gd name="connsiteX25" fmla="*/ 7678 w 10403"/>
              <a:gd name="connsiteY25" fmla="*/ 14212 h 20483"/>
              <a:gd name="connsiteX26" fmla="*/ 9983 w 10403"/>
              <a:gd name="connsiteY26" fmla="*/ 12807 h 20483"/>
              <a:gd name="connsiteX27" fmla="*/ 10258 w 10403"/>
              <a:gd name="connsiteY27" fmla="*/ 16771 h 20483"/>
              <a:gd name="connsiteX28" fmla="*/ 7651 w 10403"/>
              <a:gd name="connsiteY28" fmla="*/ 20463 h 20483"/>
              <a:gd name="connsiteX29" fmla="*/ 5189 w 10403"/>
              <a:gd name="connsiteY29" fmla="*/ 18491 h 20483"/>
              <a:gd name="connsiteX30" fmla="*/ 3761 w 10403"/>
              <a:gd name="connsiteY30" fmla="*/ 12745 h 20483"/>
              <a:gd name="connsiteX31" fmla="*/ 513 w 10403"/>
              <a:gd name="connsiteY31" fmla="*/ 11359 h 20483"/>
              <a:gd name="connsiteX32" fmla="*/ 14 w 10403"/>
              <a:gd name="connsiteY32" fmla="*/ 14338 h 20483"/>
              <a:gd name="connsiteX33" fmla="*/ 28 w 10403"/>
              <a:gd name="connsiteY33" fmla="*/ 19162 h 20483"/>
              <a:gd name="connsiteX0" fmla="*/ 452 w 10403"/>
              <a:gd name="connsiteY0" fmla="*/ 2444 h 20483"/>
              <a:gd name="connsiteX1" fmla="*/ 413 w 10403"/>
              <a:gd name="connsiteY1" fmla="*/ 4333 h 20483"/>
              <a:gd name="connsiteX2" fmla="*/ 413 w 10403"/>
              <a:gd name="connsiteY2" fmla="*/ 5650 h 20483"/>
              <a:gd name="connsiteX3" fmla="*/ 452 w 10403"/>
              <a:gd name="connsiteY3" fmla="*/ 8485 h 20483"/>
              <a:gd name="connsiteX4" fmla="*/ 846 w 10403"/>
              <a:gd name="connsiteY4" fmla="*/ 8990 h 20483"/>
              <a:gd name="connsiteX5" fmla="*/ 1553 w 10403"/>
              <a:gd name="connsiteY5" fmla="*/ 8990 h 20483"/>
              <a:gd name="connsiteX6" fmla="*/ 2670 w 10403"/>
              <a:gd name="connsiteY6" fmla="*/ 7836 h 20483"/>
              <a:gd name="connsiteX7" fmla="*/ 3581 w 10403"/>
              <a:gd name="connsiteY7" fmla="*/ 6322 h 20483"/>
              <a:gd name="connsiteX8" fmla="*/ 3861 w 10403"/>
              <a:gd name="connsiteY8" fmla="*/ 4522 h 20483"/>
              <a:gd name="connsiteX9" fmla="*/ 4146 w 10403"/>
              <a:gd name="connsiteY9" fmla="*/ 2318 h 20483"/>
              <a:gd name="connsiteX10" fmla="*/ 4586 w 10403"/>
              <a:gd name="connsiteY10" fmla="*/ 656 h 20483"/>
              <a:gd name="connsiteX11" fmla="*/ 5855 w 10403"/>
              <a:gd name="connsiteY11" fmla="*/ 6 h 20483"/>
              <a:gd name="connsiteX12" fmla="*/ 7369 w 10403"/>
              <a:gd name="connsiteY12" fmla="*/ 957 h 20483"/>
              <a:gd name="connsiteX13" fmla="*/ 8391 w 10403"/>
              <a:gd name="connsiteY13" fmla="*/ 4857 h 20483"/>
              <a:gd name="connsiteX14" fmla="*/ 10395 w 10403"/>
              <a:gd name="connsiteY14" fmla="*/ 7252 h 20483"/>
              <a:gd name="connsiteX15" fmla="*/ 10343 w 10403"/>
              <a:gd name="connsiteY15" fmla="*/ 10627 h 20483"/>
              <a:gd name="connsiteX16" fmla="*/ 9800 w 10403"/>
              <a:gd name="connsiteY16" fmla="*/ 10017 h 20483"/>
              <a:gd name="connsiteX17" fmla="*/ 8732 w 10403"/>
              <a:gd name="connsiteY17" fmla="*/ 7124 h 20483"/>
              <a:gd name="connsiteX18" fmla="*/ 5935 w 10403"/>
              <a:gd name="connsiteY18" fmla="*/ 5319 h 20483"/>
              <a:gd name="connsiteX19" fmla="*/ 5497 w 10403"/>
              <a:gd name="connsiteY19" fmla="*/ 2592 h 20483"/>
              <a:gd name="connsiteX20" fmla="*/ 6342 w 10403"/>
              <a:gd name="connsiteY20" fmla="*/ 894 h 20483"/>
              <a:gd name="connsiteX21" fmla="*/ 7403 w 10403"/>
              <a:gd name="connsiteY21" fmla="*/ 3893 h 20483"/>
              <a:gd name="connsiteX22" fmla="*/ 7494 w 10403"/>
              <a:gd name="connsiteY22" fmla="*/ 18407 h 20483"/>
              <a:gd name="connsiteX23" fmla="*/ 6761 w 10403"/>
              <a:gd name="connsiteY23" fmla="*/ 19624 h 20483"/>
              <a:gd name="connsiteX24" fmla="*/ 6695 w 10403"/>
              <a:gd name="connsiteY24" fmla="*/ 17715 h 20483"/>
              <a:gd name="connsiteX25" fmla="*/ 7678 w 10403"/>
              <a:gd name="connsiteY25" fmla="*/ 14212 h 20483"/>
              <a:gd name="connsiteX26" fmla="*/ 9983 w 10403"/>
              <a:gd name="connsiteY26" fmla="*/ 12807 h 20483"/>
              <a:gd name="connsiteX27" fmla="*/ 10258 w 10403"/>
              <a:gd name="connsiteY27" fmla="*/ 16771 h 20483"/>
              <a:gd name="connsiteX28" fmla="*/ 7651 w 10403"/>
              <a:gd name="connsiteY28" fmla="*/ 20463 h 20483"/>
              <a:gd name="connsiteX29" fmla="*/ 5189 w 10403"/>
              <a:gd name="connsiteY29" fmla="*/ 18491 h 20483"/>
              <a:gd name="connsiteX30" fmla="*/ 4075 w 10403"/>
              <a:gd name="connsiteY30" fmla="*/ 13227 h 20483"/>
              <a:gd name="connsiteX31" fmla="*/ 513 w 10403"/>
              <a:gd name="connsiteY31" fmla="*/ 11359 h 20483"/>
              <a:gd name="connsiteX32" fmla="*/ 14 w 10403"/>
              <a:gd name="connsiteY32" fmla="*/ 14338 h 20483"/>
              <a:gd name="connsiteX33" fmla="*/ 28 w 10403"/>
              <a:gd name="connsiteY33" fmla="*/ 19162 h 20483"/>
              <a:gd name="connsiteX0" fmla="*/ 452 w 10403"/>
              <a:gd name="connsiteY0" fmla="*/ 2444 h 20483"/>
              <a:gd name="connsiteX1" fmla="*/ 413 w 10403"/>
              <a:gd name="connsiteY1" fmla="*/ 4333 h 20483"/>
              <a:gd name="connsiteX2" fmla="*/ 413 w 10403"/>
              <a:gd name="connsiteY2" fmla="*/ 5650 h 20483"/>
              <a:gd name="connsiteX3" fmla="*/ 452 w 10403"/>
              <a:gd name="connsiteY3" fmla="*/ 8485 h 20483"/>
              <a:gd name="connsiteX4" fmla="*/ 846 w 10403"/>
              <a:gd name="connsiteY4" fmla="*/ 8990 h 20483"/>
              <a:gd name="connsiteX5" fmla="*/ 1553 w 10403"/>
              <a:gd name="connsiteY5" fmla="*/ 8990 h 20483"/>
              <a:gd name="connsiteX6" fmla="*/ 2670 w 10403"/>
              <a:gd name="connsiteY6" fmla="*/ 7836 h 20483"/>
              <a:gd name="connsiteX7" fmla="*/ 3581 w 10403"/>
              <a:gd name="connsiteY7" fmla="*/ 6322 h 20483"/>
              <a:gd name="connsiteX8" fmla="*/ 3861 w 10403"/>
              <a:gd name="connsiteY8" fmla="*/ 4522 h 20483"/>
              <a:gd name="connsiteX9" fmla="*/ 4146 w 10403"/>
              <a:gd name="connsiteY9" fmla="*/ 2318 h 20483"/>
              <a:gd name="connsiteX10" fmla="*/ 4586 w 10403"/>
              <a:gd name="connsiteY10" fmla="*/ 656 h 20483"/>
              <a:gd name="connsiteX11" fmla="*/ 5855 w 10403"/>
              <a:gd name="connsiteY11" fmla="*/ 6 h 20483"/>
              <a:gd name="connsiteX12" fmla="*/ 7369 w 10403"/>
              <a:gd name="connsiteY12" fmla="*/ 957 h 20483"/>
              <a:gd name="connsiteX13" fmla="*/ 8391 w 10403"/>
              <a:gd name="connsiteY13" fmla="*/ 4857 h 20483"/>
              <a:gd name="connsiteX14" fmla="*/ 10395 w 10403"/>
              <a:gd name="connsiteY14" fmla="*/ 7252 h 20483"/>
              <a:gd name="connsiteX15" fmla="*/ 10343 w 10403"/>
              <a:gd name="connsiteY15" fmla="*/ 10627 h 20483"/>
              <a:gd name="connsiteX16" fmla="*/ 9800 w 10403"/>
              <a:gd name="connsiteY16" fmla="*/ 10017 h 20483"/>
              <a:gd name="connsiteX17" fmla="*/ 8732 w 10403"/>
              <a:gd name="connsiteY17" fmla="*/ 7124 h 20483"/>
              <a:gd name="connsiteX18" fmla="*/ 5935 w 10403"/>
              <a:gd name="connsiteY18" fmla="*/ 5319 h 20483"/>
              <a:gd name="connsiteX19" fmla="*/ 5497 w 10403"/>
              <a:gd name="connsiteY19" fmla="*/ 2592 h 20483"/>
              <a:gd name="connsiteX20" fmla="*/ 6342 w 10403"/>
              <a:gd name="connsiteY20" fmla="*/ 894 h 20483"/>
              <a:gd name="connsiteX21" fmla="*/ 7403 w 10403"/>
              <a:gd name="connsiteY21" fmla="*/ 3893 h 20483"/>
              <a:gd name="connsiteX22" fmla="*/ 7494 w 10403"/>
              <a:gd name="connsiteY22" fmla="*/ 18407 h 20483"/>
              <a:gd name="connsiteX23" fmla="*/ 6761 w 10403"/>
              <a:gd name="connsiteY23" fmla="*/ 19624 h 20483"/>
              <a:gd name="connsiteX24" fmla="*/ 6695 w 10403"/>
              <a:gd name="connsiteY24" fmla="*/ 17715 h 20483"/>
              <a:gd name="connsiteX25" fmla="*/ 7678 w 10403"/>
              <a:gd name="connsiteY25" fmla="*/ 14212 h 20483"/>
              <a:gd name="connsiteX26" fmla="*/ 9983 w 10403"/>
              <a:gd name="connsiteY26" fmla="*/ 12807 h 20483"/>
              <a:gd name="connsiteX27" fmla="*/ 10258 w 10403"/>
              <a:gd name="connsiteY27" fmla="*/ 16771 h 20483"/>
              <a:gd name="connsiteX28" fmla="*/ 7651 w 10403"/>
              <a:gd name="connsiteY28" fmla="*/ 20463 h 20483"/>
              <a:gd name="connsiteX29" fmla="*/ 5189 w 10403"/>
              <a:gd name="connsiteY29" fmla="*/ 18491 h 20483"/>
              <a:gd name="connsiteX30" fmla="*/ 4075 w 10403"/>
              <a:gd name="connsiteY30" fmla="*/ 13227 h 20483"/>
              <a:gd name="connsiteX31" fmla="*/ 513 w 10403"/>
              <a:gd name="connsiteY31" fmla="*/ 11359 h 20483"/>
              <a:gd name="connsiteX32" fmla="*/ 14 w 10403"/>
              <a:gd name="connsiteY32" fmla="*/ 14338 h 20483"/>
              <a:gd name="connsiteX33" fmla="*/ 28 w 10403"/>
              <a:gd name="connsiteY33" fmla="*/ 19162 h 20483"/>
              <a:gd name="connsiteX0" fmla="*/ 452 w 10403"/>
              <a:gd name="connsiteY0" fmla="*/ 2444 h 20483"/>
              <a:gd name="connsiteX1" fmla="*/ 413 w 10403"/>
              <a:gd name="connsiteY1" fmla="*/ 4333 h 20483"/>
              <a:gd name="connsiteX2" fmla="*/ 413 w 10403"/>
              <a:gd name="connsiteY2" fmla="*/ 5650 h 20483"/>
              <a:gd name="connsiteX3" fmla="*/ 452 w 10403"/>
              <a:gd name="connsiteY3" fmla="*/ 8485 h 20483"/>
              <a:gd name="connsiteX4" fmla="*/ 846 w 10403"/>
              <a:gd name="connsiteY4" fmla="*/ 8990 h 20483"/>
              <a:gd name="connsiteX5" fmla="*/ 1553 w 10403"/>
              <a:gd name="connsiteY5" fmla="*/ 8990 h 20483"/>
              <a:gd name="connsiteX6" fmla="*/ 2670 w 10403"/>
              <a:gd name="connsiteY6" fmla="*/ 7836 h 20483"/>
              <a:gd name="connsiteX7" fmla="*/ 3581 w 10403"/>
              <a:gd name="connsiteY7" fmla="*/ 6322 h 20483"/>
              <a:gd name="connsiteX8" fmla="*/ 3861 w 10403"/>
              <a:gd name="connsiteY8" fmla="*/ 4522 h 20483"/>
              <a:gd name="connsiteX9" fmla="*/ 4146 w 10403"/>
              <a:gd name="connsiteY9" fmla="*/ 2318 h 20483"/>
              <a:gd name="connsiteX10" fmla="*/ 4586 w 10403"/>
              <a:gd name="connsiteY10" fmla="*/ 656 h 20483"/>
              <a:gd name="connsiteX11" fmla="*/ 5855 w 10403"/>
              <a:gd name="connsiteY11" fmla="*/ 6 h 20483"/>
              <a:gd name="connsiteX12" fmla="*/ 7369 w 10403"/>
              <a:gd name="connsiteY12" fmla="*/ 957 h 20483"/>
              <a:gd name="connsiteX13" fmla="*/ 8391 w 10403"/>
              <a:gd name="connsiteY13" fmla="*/ 4857 h 20483"/>
              <a:gd name="connsiteX14" fmla="*/ 10395 w 10403"/>
              <a:gd name="connsiteY14" fmla="*/ 7252 h 20483"/>
              <a:gd name="connsiteX15" fmla="*/ 10343 w 10403"/>
              <a:gd name="connsiteY15" fmla="*/ 10627 h 20483"/>
              <a:gd name="connsiteX16" fmla="*/ 9800 w 10403"/>
              <a:gd name="connsiteY16" fmla="*/ 10017 h 20483"/>
              <a:gd name="connsiteX17" fmla="*/ 8732 w 10403"/>
              <a:gd name="connsiteY17" fmla="*/ 7124 h 20483"/>
              <a:gd name="connsiteX18" fmla="*/ 5935 w 10403"/>
              <a:gd name="connsiteY18" fmla="*/ 5319 h 20483"/>
              <a:gd name="connsiteX19" fmla="*/ 5497 w 10403"/>
              <a:gd name="connsiteY19" fmla="*/ 2592 h 20483"/>
              <a:gd name="connsiteX20" fmla="*/ 6342 w 10403"/>
              <a:gd name="connsiteY20" fmla="*/ 894 h 20483"/>
              <a:gd name="connsiteX21" fmla="*/ 7403 w 10403"/>
              <a:gd name="connsiteY21" fmla="*/ 3893 h 20483"/>
              <a:gd name="connsiteX22" fmla="*/ 7494 w 10403"/>
              <a:gd name="connsiteY22" fmla="*/ 18407 h 20483"/>
              <a:gd name="connsiteX23" fmla="*/ 6761 w 10403"/>
              <a:gd name="connsiteY23" fmla="*/ 19624 h 20483"/>
              <a:gd name="connsiteX24" fmla="*/ 6695 w 10403"/>
              <a:gd name="connsiteY24" fmla="*/ 17715 h 20483"/>
              <a:gd name="connsiteX25" fmla="*/ 7678 w 10403"/>
              <a:gd name="connsiteY25" fmla="*/ 14212 h 20483"/>
              <a:gd name="connsiteX26" fmla="*/ 9983 w 10403"/>
              <a:gd name="connsiteY26" fmla="*/ 12807 h 20483"/>
              <a:gd name="connsiteX27" fmla="*/ 10258 w 10403"/>
              <a:gd name="connsiteY27" fmla="*/ 16771 h 20483"/>
              <a:gd name="connsiteX28" fmla="*/ 7651 w 10403"/>
              <a:gd name="connsiteY28" fmla="*/ 20463 h 20483"/>
              <a:gd name="connsiteX29" fmla="*/ 5189 w 10403"/>
              <a:gd name="connsiteY29" fmla="*/ 18491 h 20483"/>
              <a:gd name="connsiteX30" fmla="*/ 4075 w 10403"/>
              <a:gd name="connsiteY30" fmla="*/ 13227 h 20483"/>
              <a:gd name="connsiteX31" fmla="*/ 513 w 10403"/>
              <a:gd name="connsiteY31" fmla="*/ 11359 h 20483"/>
              <a:gd name="connsiteX32" fmla="*/ 14 w 10403"/>
              <a:gd name="connsiteY32" fmla="*/ 14338 h 20483"/>
              <a:gd name="connsiteX33" fmla="*/ 28 w 10403"/>
              <a:gd name="connsiteY33" fmla="*/ 19162 h 20483"/>
              <a:gd name="connsiteX0" fmla="*/ 466 w 10417"/>
              <a:gd name="connsiteY0" fmla="*/ 2444 h 20483"/>
              <a:gd name="connsiteX1" fmla="*/ 427 w 10417"/>
              <a:gd name="connsiteY1" fmla="*/ 4333 h 20483"/>
              <a:gd name="connsiteX2" fmla="*/ 427 w 10417"/>
              <a:gd name="connsiteY2" fmla="*/ 5650 h 20483"/>
              <a:gd name="connsiteX3" fmla="*/ 466 w 10417"/>
              <a:gd name="connsiteY3" fmla="*/ 8485 h 20483"/>
              <a:gd name="connsiteX4" fmla="*/ 860 w 10417"/>
              <a:gd name="connsiteY4" fmla="*/ 8990 h 20483"/>
              <a:gd name="connsiteX5" fmla="*/ 1567 w 10417"/>
              <a:gd name="connsiteY5" fmla="*/ 8990 h 20483"/>
              <a:gd name="connsiteX6" fmla="*/ 2684 w 10417"/>
              <a:gd name="connsiteY6" fmla="*/ 7836 h 20483"/>
              <a:gd name="connsiteX7" fmla="*/ 3595 w 10417"/>
              <a:gd name="connsiteY7" fmla="*/ 6322 h 20483"/>
              <a:gd name="connsiteX8" fmla="*/ 3875 w 10417"/>
              <a:gd name="connsiteY8" fmla="*/ 4522 h 20483"/>
              <a:gd name="connsiteX9" fmla="*/ 4160 w 10417"/>
              <a:gd name="connsiteY9" fmla="*/ 2318 h 20483"/>
              <a:gd name="connsiteX10" fmla="*/ 4600 w 10417"/>
              <a:gd name="connsiteY10" fmla="*/ 656 h 20483"/>
              <a:gd name="connsiteX11" fmla="*/ 5869 w 10417"/>
              <a:gd name="connsiteY11" fmla="*/ 6 h 20483"/>
              <a:gd name="connsiteX12" fmla="*/ 7383 w 10417"/>
              <a:gd name="connsiteY12" fmla="*/ 957 h 20483"/>
              <a:gd name="connsiteX13" fmla="*/ 8405 w 10417"/>
              <a:gd name="connsiteY13" fmla="*/ 4857 h 20483"/>
              <a:gd name="connsiteX14" fmla="*/ 10409 w 10417"/>
              <a:gd name="connsiteY14" fmla="*/ 7252 h 20483"/>
              <a:gd name="connsiteX15" fmla="*/ 10357 w 10417"/>
              <a:gd name="connsiteY15" fmla="*/ 10627 h 20483"/>
              <a:gd name="connsiteX16" fmla="*/ 9814 w 10417"/>
              <a:gd name="connsiteY16" fmla="*/ 10017 h 20483"/>
              <a:gd name="connsiteX17" fmla="*/ 8746 w 10417"/>
              <a:gd name="connsiteY17" fmla="*/ 7124 h 20483"/>
              <a:gd name="connsiteX18" fmla="*/ 5949 w 10417"/>
              <a:gd name="connsiteY18" fmla="*/ 5319 h 20483"/>
              <a:gd name="connsiteX19" fmla="*/ 5511 w 10417"/>
              <a:gd name="connsiteY19" fmla="*/ 2592 h 20483"/>
              <a:gd name="connsiteX20" fmla="*/ 6356 w 10417"/>
              <a:gd name="connsiteY20" fmla="*/ 894 h 20483"/>
              <a:gd name="connsiteX21" fmla="*/ 7417 w 10417"/>
              <a:gd name="connsiteY21" fmla="*/ 3893 h 20483"/>
              <a:gd name="connsiteX22" fmla="*/ 7508 w 10417"/>
              <a:gd name="connsiteY22" fmla="*/ 18407 h 20483"/>
              <a:gd name="connsiteX23" fmla="*/ 6775 w 10417"/>
              <a:gd name="connsiteY23" fmla="*/ 19624 h 20483"/>
              <a:gd name="connsiteX24" fmla="*/ 6709 w 10417"/>
              <a:gd name="connsiteY24" fmla="*/ 17715 h 20483"/>
              <a:gd name="connsiteX25" fmla="*/ 7692 w 10417"/>
              <a:gd name="connsiteY25" fmla="*/ 14212 h 20483"/>
              <a:gd name="connsiteX26" fmla="*/ 9997 w 10417"/>
              <a:gd name="connsiteY26" fmla="*/ 12807 h 20483"/>
              <a:gd name="connsiteX27" fmla="*/ 10272 w 10417"/>
              <a:gd name="connsiteY27" fmla="*/ 16771 h 20483"/>
              <a:gd name="connsiteX28" fmla="*/ 7665 w 10417"/>
              <a:gd name="connsiteY28" fmla="*/ 20463 h 20483"/>
              <a:gd name="connsiteX29" fmla="*/ 5203 w 10417"/>
              <a:gd name="connsiteY29" fmla="*/ 18491 h 20483"/>
              <a:gd name="connsiteX30" fmla="*/ 4089 w 10417"/>
              <a:gd name="connsiteY30" fmla="*/ 13227 h 20483"/>
              <a:gd name="connsiteX31" fmla="*/ 527 w 10417"/>
              <a:gd name="connsiteY31" fmla="*/ 11359 h 20483"/>
              <a:gd name="connsiteX32" fmla="*/ 28 w 10417"/>
              <a:gd name="connsiteY32" fmla="*/ 14338 h 20483"/>
              <a:gd name="connsiteX33" fmla="*/ 42 w 10417"/>
              <a:gd name="connsiteY33" fmla="*/ 19162 h 20483"/>
              <a:gd name="connsiteX0" fmla="*/ 466 w 10417"/>
              <a:gd name="connsiteY0" fmla="*/ 2444 h 20483"/>
              <a:gd name="connsiteX1" fmla="*/ 427 w 10417"/>
              <a:gd name="connsiteY1" fmla="*/ 4333 h 20483"/>
              <a:gd name="connsiteX2" fmla="*/ 427 w 10417"/>
              <a:gd name="connsiteY2" fmla="*/ 5650 h 20483"/>
              <a:gd name="connsiteX3" fmla="*/ 466 w 10417"/>
              <a:gd name="connsiteY3" fmla="*/ 8485 h 20483"/>
              <a:gd name="connsiteX4" fmla="*/ 860 w 10417"/>
              <a:gd name="connsiteY4" fmla="*/ 8990 h 20483"/>
              <a:gd name="connsiteX5" fmla="*/ 1567 w 10417"/>
              <a:gd name="connsiteY5" fmla="*/ 8990 h 20483"/>
              <a:gd name="connsiteX6" fmla="*/ 2684 w 10417"/>
              <a:gd name="connsiteY6" fmla="*/ 7836 h 20483"/>
              <a:gd name="connsiteX7" fmla="*/ 3595 w 10417"/>
              <a:gd name="connsiteY7" fmla="*/ 6322 h 20483"/>
              <a:gd name="connsiteX8" fmla="*/ 3875 w 10417"/>
              <a:gd name="connsiteY8" fmla="*/ 4522 h 20483"/>
              <a:gd name="connsiteX9" fmla="*/ 4160 w 10417"/>
              <a:gd name="connsiteY9" fmla="*/ 2318 h 20483"/>
              <a:gd name="connsiteX10" fmla="*/ 4600 w 10417"/>
              <a:gd name="connsiteY10" fmla="*/ 656 h 20483"/>
              <a:gd name="connsiteX11" fmla="*/ 5869 w 10417"/>
              <a:gd name="connsiteY11" fmla="*/ 6 h 20483"/>
              <a:gd name="connsiteX12" fmla="*/ 7383 w 10417"/>
              <a:gd name="connsiteY12" fmla="*/ 957 h 20483"/>
              <a:gd name="connsiteX13" fmla="*/ 8405 w 10417"/>
              <a:gd name="connsiteY13" fmla="*/ 4857 h 20483"/>
              <a:gd name="connsiteX14" fmla="*/ 10409 w 10417"/>
              <a:gd name="connsiteY14" fmla="*/ 7252 h 20483"/>
              <a:gd name="connsiteX15" fmla="*/ 10357 w 10417"/>
              <a:gd name="connsiteY15" fmla="*/ 10627 h 20483"/>
              <a:gd name="connsiteX16" fmla="*/ 9814 w 10417"/>
              <a:gd name="connsiteY16" fmla="*/ 10017 h 20483"/>
              <a:gd name="connsiteX17" fmla="*/ 8746 w 10417"/>
              <a:gd name="connsiteY17" fmla="*/ 7124 h 20483"/>
              <a:gd name="connsiteX18" fmla="*/ 5949 w 10417"/>
              <a:gd name="connsiteY18" fmla="*/ 5319 h 20483"/>
              <a:gd name="connsiteX19" fmla="*/ 5511 w 10417"/>
              <a:gd name="connsiteY19" fmla="*/ 2592 h 20483"/>
              <a:gd name="connsiteX20" fmla="*/ 6356 w 10417"/>
              <a:gd name="connsiteY20" fmla="*/ 894 h 20483"/>
              <a:gd name="connsiteX21" fmla="*/ 7417 w 10417"/>
              <a:gd name="connsiteY21" fmla="*/ 3893 h 20483"/>
              <a:gd name="connsiteX22" fmla="*/ 7508 w 10417"/>
              <a:gd name="connsiteY22" fmla="*/ 18407 h 20483"/>
              <a:gd name="connsiteX23" fmla="*/ 6775 w 10417"/>
              <a:gd name="connsiteY23" fmla="*/ 19624 h 20483"/>
              <a:gd name="connsiteX24" fmla="*/ 6709 w 10417"/>
              <a:gd name="connsiteY24" fmla="*/ 17715 h 20483"/>
              <a:gd name="connsiteX25" fmla="*/ 7692 w 10417"/>
              <a:gd name="connsiteY25" fmla="*/ 14212 h 20483"/>
              <a:gd name="connsiteX26" fmla="*/ 9997 w 10417"/>
              <a:gd name="connsiteY26" fmla="*/ 12807 h 20483"/>
              <a:gd name="connsiteX27" fmla="*/ 10272 w 10417"/>
              <a:gd name="connsiteY27" fmla="*/ 16771 h 20483"/>
              <a:gd name="connsiteX28" fmla="*/ 7665 w 10417"/>
              <a:gd name="connsiteY28" fmla="*/ 20463 h 20483"/>
              <a:gd name="connsiteX29" fmla="*/ 5203 w 10417"/>
              <a:gd name="connsiteY29" fmla="*/ 18491 h 20483"/>
              <a:gd name="connsiteX30" fmla="*/ 3500 w 10417"/>
              <a:gd name="connsiteY30" fmla="*/ 12703 h 20483"/>
              <a:gd name="connsiteX31" fmla="*/ 527 w 10417"/>
              <a:gd name="connsiteY31" fmla="*/ 11359 h 20483"/>
              <a:gd name="connsiteX32" fmla="*/ 28 w 10417"/>
              <a:gd name="connsiteY32" fmla="*/ 14338 h 20483"/>
              <a:gd name="connsiteX33" fmla="*/ 42 w 10417"/>
              <a:gd name="connsiteY33" fmla="*/ 19162 h 20483"/>
              <a:gd name="connsiteX0" fmla="*/ 466 w 10417"/>
              <a:gd name="connsiteY0" fmla="*/ 2444 h 20483"/>
              <a:gd name="connsiteX1" fmla="*/ 427 w 10417"/>
              <a:gd name="connsiteY1" fmla="*/ 4333 h 20483"/>
              <a:gd name="connsiteX2" fmla="*/ 427 w 10417"/>
              <a:gd name="connsiteY2" fmla="*/ 5650 h 20483"/>
              <a:gd name="connsiteX3" fmla="*/ 466 w 10417"/>
              <a:gd name="connsiteY3" fmla="*/ 8485 h 20483"/>
              <a:gd name="connsiteX4" fmla="*/ 860 w 10417"/>
              <a:gd name="connsiteY4" fmla="*/ 8990 h 20483"/>
              <a:gd name="connsiteX5" fmla="*/ 1567 w 10417"/>
              <a:gd name="connsiteY5" fmla="*/ 8990 h 20483"/>
              <a:gd name="connsiteX6" fmla="*/ 2684 w 10417"/>
              <a:gd name="connsiteY6" fmla="*/ 7836 h 20483"/>
              <a:gd name="connsiteX7" fmla="*/ 3595 w 10417"/>
              <a:gd name="connsiteY7" fmla="*/ 6322 h 20483"/>
              <a:gd name="connsiteX8" fmla="*/ 3875 w 10417"/>
              <a:gd name="connsiteY8" fmla="*/ 4522 h 20483"/>
              <a:gd name="connsiteX9" fmla="*/ 4160 w 10417"/>
              <a:gd name="connsiteY9" fmla="*/ 2318 h 20483"/>
              <a:gd name="connsiteX10" fmla="*/ 4600 w 10417"/>
              <a:gd name="connsiteY10" fmla="*/ 656 h 20483"/>
              <a:gd name="connsiteX11" fmla="*/ 5869 w 10417"/>
              <a:gd name="connsiteY11" fmla="*/ 6 h 20483"/>
              <a:gd name="connsiteX12" fmla="*/ 7383 w 10417"/>
              <a:gd name="connsiteY12" fmla="*/ 957 h 20483"/>
              <a:gd name="connsiteX13" fmla="*/ 8405 w 10417"/>
              <a:gd name="connsiteY13" fmla="*/ 4857 h 20483"/>
              <a:gd name="connsiteX14" fmla="*/ 10409 w 10417"/>
              <a:gd name="connsiteY14" fmla="*/ 7252 h 20483"/>
              <a:gd name="connsiteX15" fmla="*/ 10357 w 10417"/>
              <a:gd name="connsiteY15" fmla="*/ 10627 h 20483"/>
              <a:gd name="connsiteX16" fmla="*/ 9814 w 10417"/>
              <a:gd name="connsiteY16" fmla="*/ 10017 h 20483"/>
              <a:gd name="connsiteX17" fmla="*/ 8746 w 10417"/>
              <a:gd name="connsiteY17" fmla="*/ 7124 h 20483"/>
              <a:gd name="connsiteX18" fmla="*/ 5949 w 10417"/>
              <a:gd name="connsiteY18" fmla="*/ 5319 h 20483"/>
              <a:gd name="connsiteX19" fmla="*/ 5511 w 10417"/>
              <a:gd name="connsiteY19" fmla="*/ 2592 h 20483"/>
              <a:gd name="connsiteX20" fmla="*/ 6356 w 10417"/>
              <a:gd name="connsiteY20" fmla="*/ 894 h 20483"/>
              <a:gd name="connsiteX21" fmla="*/ 7417 w 10417"/>
              <a:gd name="connsiteY21" fmla="*/ 3893 h 20483"/>
              <a:gd name="connsiteX22" fmla="*/ 7508 w 10417"/>
              <a:gd name="connsiteY22" fmla="*/ 18407 h 20483"/>
              <a:gd name="connsiteX23" fmla="*/ 6775 w 10417"/>
              <a:gd name="connsiteY23" fmla="*/ 19624 h 20483"/>
              <a:gd name="connsiteX24" fmla="*/ 6709 w 10417"/>
              <a:gd name="connsiteY24" fmla="*/ 17715 h 20483"/>
              <a:gd name="connsiteX25" fmla="*/ 7692 w 10417"/>
              <a:gd name="connsiteY25" fmla="*/ 14212 h 20483"/>
              <a:gd name="connsiteX26" fmla="*/ 9997 w 10417"/>
              <a:gd name="connsiteY26" fmla="*/ 12807 h 20483"/>
              <a:gd name="connsiteX27" fmla="*/ 10272 w 10417"/>
              <a:gd name="connsiteY27" fmla="*/ 16771 h 20483"/>
              <a:gd name="connsiteX28" fmla="*/ 7665 w 10417"/>
              <a:gd name="connsiteY28" fmla="*/ 20463 h 20483"/>
              <a:gd name="connsiteX29" fmla="*/ 5203 w 10417"/>
              <a:gd name="connsiteY29" fmla="*/ 18491 h 20483"/>
              <a:gd name="connsiteX30" fmla="*/ 3762 w 10417"/>
              <a:gd name="connsiteY30" fmla="*/ 12808 h 20483"/>
              <a:gd name="connsiteX31" fmla="*/ 527 w 10417"/>
              <a:gd name="connsiteY31" fmla="*/ 11359 h 20483"/>
              <a:gd name="connsiteX32" fmla="*/ 28 w 10417"/>
              <a:gd name="connsiteY32" fmla="*/ 14338 h 20483"/>
              <a:gd name="connsiteX33" fmla="*/ 42 w 10417"/>
              <a:gd name="connsiteY33" fmla="*/ 19162 h 20483"/>
              <a:gd name="connsiteX0" fmla="*/ 466 w 10417"/>
              <a:gd name="connsiteY0" fmla="*/ 2444 h 20478"/>
              <a:gd name="connsiteX1" fmla="*/ 427 w 10417"/>
              <a:gd name="connsiteY1" fmla="*/ 4333 h 20478"/>
              <a:gd name="connsiteX2" fmla="*/ 427 w 10417"/>
              <a:gd name="connsiteY2" fmla="*/ 5650 h 20478"/>
              <a:gd name="connsiteX3" fmla="*/ 466 w 10417"/>
              <a:gd name="connsiteY3" fmla="*/ 8485 h 20478"/>
              <a:gd name="connsiteX4" fmla="*/ 860 w 10417"/>
              <a:gd name="connsiteY4" fmla="*/ 8990 h 20478"/>
              <a:gd name="connsiteX5" fmla="*/ 1567 w 10417"/>
              <a:gd name="connsiteY5" fmla="*/ 8990 h 20478"/>
              <a:gd name="connsiteX6" fmla="*/ 2684 w 10417"/>
              <a:gd name="connsiteY6" fmla="*/ 7836 h 20478"/>
              <a:gd name="connsiteX7" fmla="*/ 3595 w 10417"/>
              <a:gd name="connsiteY7" fmla="*/ 6322 h 20478"/>
              <a:gd name="connsiteX8" fmla="*/ 3875 w 10417"/>
              <a:gd name="connsiteY8" fmla="*/ 4522 h 20478"/>
              <a:gd name="connsiteX9" fmla="*/ 4160 w 10417"/>
              <a:gd name="connsiteY9" fmla="*/ 2318 h 20478"/>
              <a:gd name="connsiteX10" fmla="*/ 4600 w 10417"/>
              <a:gd name="connsiteY10" fmla="*/ 656 h 20478"/>
              <a:gd name="connsiteX11" fmla="*/ 5869 w 10417"/>
              <a:gd name="connsiteY11" fmla="*/ 6 h 20478"/>
              <a:gd name="connsiteX12" fmla="*/ 7383 w 10417"/>
              <a:gd name="connsiteY12" fmla="*/ 957 h 20478"/>
              <a:gd name="connsiteX13" fmla="*/ 8405 w 10417"/>
              <a:gd name="connsiteY13" fmla="*/ 4857 h 20478"/>
              <a:gd name="connsiteX14" fmla="*/ 10409 w 10417"/>
              <a:gd name="connsiteY14" fmla="*/ 7252 h 20478"/>
              <a:gd name="connsiteX15" fmla="*/ 10357 w 10417"/>
              <a:gd name="connsiteY15" fmla="*/ 10627 h 20478"/>
              <a:gd name="connsiteX16" fmla="*/ 9814 w 10417"/>
              <a:gd name="connsiteY16" fmla="*/ 10017 h 20478"/>
              <a:gd name="connsiteX17" fmla="*/ 8746 w 10417"/>
              <a:gd name="connsiteY17" fmla="*/ 7124 h 20478"/>
              <a:gd name="connsiteX18" fmla="*/ 5949 w 10417"/>
              <a:gd name="connsiteY18" fmla="*/ 5319 h 20478"/>
              <a:gd name="connsiteX19" fmla="*/ 5511 w 10417"/>
              <a:gd name="connsiteY19" fmla="*/ 2592 h 20478"/>
              <a:gd name="connsiteX20" fmla="*/ 6356 w 10417"/>
              <a:gd name="connsiteY20" fmla="*/ 894 h 20478"/>
              <a:gd name="connsiteX21" fmla="*/ 7417 w 10417"/>
              <a:gd name="connsiteY21" fmla="*/ 3893 h 20478"/>
              <a:gd name="connsiteX22" fmla="*/ 7508 w 10417"/>
              <a:gd name="connsiteY22" fmla="*/ 18407 h 20478"/>
              <a:gd name="connsiteX23" fmla="*/ 6775 w 10417"/>
              <a:gd name="connsiteY23" fmla="*/ 19624 h 20478"/>
              <a:gd name="connsiteX24" fmla="*/ 6709 w 10417"/>
              <a:gd name="connsiteY24" fmla="*/ 17715 h 20478"/>
              <a:gd name="connsiteX25" fmla="*/ 7692 w 10417"/>
              <a:gd name="connsiteY25" fmla="*/ 14212 h 20478"/>
              <a:gd name="connsiteX26" fmla="*/ 9997 w 10417"/>
              <a:gd name="connsiteY26" fmla="*/ 12807 h 20478"/>
              <a:gd name="connsiteX27" fmla="*/ 10272 w 10417"/>
              <a:gd name="connsiteY27" fmla="*/ 16771 h 20478"/>
              <a:gd name="connsiteX28" fmla="*/ 7665 w 10417"/>
              <a:gd name="connsiteY28" fmla="*/ 20463 h 20478"/>
              <a:gd name="connsiteX29" fmla="*/ 5216 w 10417"/>
              <a:gd name="connsiteY29" fmla="*/ 17988 h 20478"/>
              <a:gd name="connsiteX30" fmla="*/ 3762 w 10417"/>
              <a:gd name="connsiteY30" fmla="*/ 12808 h 20478"/>
              <a:gd name="connsiteX31" fmla="*/ 527 w 10417"/>
              <a:gd name="connsiteY31" fmla="*/ 11359 h 20478"/>
              <a:gd name="connsiteX32" fmla="*/ 28 w 10417"/>
              <a:gd name="connsiteY32" fmla="*/ 14338 h 20478"/>
              <a:gd name="connsiteX33" fmla="*/ 42 w 10417"/>
              <a:gd name="connsiteY33" fmla="*/ 19162 h 20478"/>
              <a:gd name="connsiteX0" fmla="*/ 466 w 10417"/>
              <a:gd name="connsiteY0" fmla="*/ 2444 h 20484"/>
              <a:gd name="connsiteX1" fmla="*/ 427 w 10417"/>
              <a:gd name="connsiteY1" fmla="*/ 4333 h 20484"/>
              <a:gd name="connsiteX2" fmla="*/ 427 w 10417"/>
              <a:gd name="connsiteY2" fmla="*/ 5650 h 20484"/>
              <a:gd name="connsiteX3" fmla="*/ 466 w 10417"/>
              <a:gd name="connsiteY3" fmla="*/ 8485 h 20484"/>
              <a:gd name="connsiteX4" fmla="*/ 860 w 10417"/>
              <a:gd name="connsiteY4" fmla="*/ 8990 h 20484"/>
              <a:gd name="connsiteX5" fmla="*/ 1567 w 10417"/>
              <a:gd name="connsiteY5" fmla="*/ 8990 h 20484"/>
              <a:gd name="connsiteX6" fmla="*/ 2684 w 10417"/>
              <a:gd name="connsiteY6" fmla="*/ 7836 h 20484"/>
              <a:gd name="connsiteX7" fmla="*/ 3595 w 10417"/>
              <a:gd name="connsiteY7" fmla="*/ 6322 h 20484"/>
              <a:gd name="connsiteX8" fmla="*/ 3875 w 10417"/>
              <a:gd name="connsiteY8" fmla="*/ 4522 h 20484"/>
              <a:gd name="connsiteX9" fmla="*/ 4160 w 10417"/>
              <a:gd name="connsiteY9" fmla="*/ 2318 h 20484"/>
              <a:gd name="connsiteX10" fmla="*/ 4600 w 10417"/>
              <a:gd name="connsiteY10" fmla="*/ 656 h 20484"/>
              <a:gd name="connsiteX11" fmla="*/ 5869 w 10417"/>
              <a:gd name="connsiteY11" fmla="*/ 6 h 20484"/>
              <a:gd name="connsiteX12" fmla="*/ 7383 w 10417"/>
              <a:gd name="connsiteY12" fmla="*/ 957 h 20484"/>
              <a:gd name="connsiteX13" fmla="*/ 8405 w 10417"/>
              <a:gd name="connsiteY13" fmla="*/ 4857 h 20484"/>
              <a:gd name="connsiteX14" fmla="*/ 10409 w 10417"/>
              <a:gd name="connsiteY14" fmla="*/ 7252 h 20484"/>
              <a:gd name="connsiteX15" fmla="*/ 10357 w 10417"/>
              <a:gd name="connsiteY15" fmla="*/ 10627 h 20484"/>
              <a:gd name="connsiteX16" fmla="*/ 9814 w 10417"/>
              <a:gd name="connsiteY16" fmla="*/ 10017 h 20484"/>
              <a:gd name="connsiteX17" fmla="*/ 8746 w 10417"/>
              <a:gd name="connsiteY17" fmla="*/ 7124 h 20484"/>
              <a:gd name="connsiteX18" fmla="*/ 5949 w 10417"/>
              <a:gd name="connsiteY18" fmla="*/ 5319 h 20484"/>
              <a:gd name="connsiteX19" fmla="*/ 5511 w 10417"/>
              <a:gd name="connsiteY19" fmla="*/ 2592 h 20484"/>
              <a:gd name="connsiteX20" fmla="*/ 6356 w 10417"/>
              <a:gd name="connsiteY20" fmla="*/ 894 h 20484"/>
              <a:gd name="connsiteX21" fmla="*/ 7417 w 10417"/>
              <a:gd name="connsiteY21" fmla="*/ 3893 h 20484"/>
              <a:gd name="connsiteX22" fmla="*/ 7508 w 10417"/>
              <a:gd name="connsiteY22" fmla="*/ 18407 h 20484"/>
              <a:gd name="connsiteX23" fmla="*/ 6775 w 10417"/>
              <a:gd name="connsiteY23" fmla="*/ 19624 h 20484"/>
              <a:gd name="connsiteX24" fmla="*/ 6709 w 10417"/>
              <a:gd name="connsiteY24" fmla="*/ 17715 h 20484"/>
              <a:gd name="connsiteX25" fmla="*/ 7692 w 10417"/>
              <a:gd name="connsiteY25" fmla="*/ 14212 h 20484"/>
              <a:gd name="connsiteX26" fmla="*/ 9997 w 10417"/>
              <a:gd name="connsiteY26" fmla="*/ 12807 h 20484"/>
              <a:gd name="connsiteX27" fmla="*/ 10272 w 10417"/>
              <a:gd name="connsiteY27" fmla="*/ 16771 h 20484"/>
              <a:gd name="connsiteX28" fmla="*/ 7665 w 10417"/>
              <a:gd name="connsiteY28" fmla="*/ 20463 h 20484"/>
              <a:gd name="connsiteX29" fmla="*/ 5321 w 10417"/>
              <a:gd name="connsiteY29" fmla="*/ 18533 h 20484"/>
              <a:gd name="connsiteX30" fmla="*/ 3762 w 10417"/>
              <a:gd name="connsiteY30" fmla="*/ 12808 h 20484"/>
              <a:gd name="connsiteX31" fmla="*/ 527 w 10417"/>
              <a:gd name="connsiteY31" fmla="*/ 11359 h 20484"/>
              <a:gd name="connsiteX32" fmla="*/ 28 w 10417"/>
              <a:gd name="connsiteY32" fmla="*/ 14338 h 20484"/>
              <a:gd name="connsiteX33" fmla="*/ 42 w 10417"/>
              <a:gd name="connsiteY33" fmla="*/ 19162 h 20484"/>
              <a:gd name="connsiteX0" fmla="*/ 466 w 10417"/>
              <a:gd name="connsiteY0" fmla="*/ 2444 h 20484"/>
              <a:gd name="connsiteX1" fmla="*/ 427 w 10417"/>
              <a:gd name="connsiteY1" fmla="*/ 4333 h 20484"/>
              <a:gd name="connsiteX2" fmla="*/ 427 w 10417"/>
              <a:gd name="connsiteY2" fmla="*/ 5650 h 20484"/>
              <a:gd name="connsiteX3" fmla="*/ 466 w 10417"/>
              <a:gd name="connsiteY3" fmla="*/ 8485 h 20484"/>
              <a:gd name="connsiteX4" fmla="*/ 860 w 10417"/>
              <a:gd name="connsiteY4" fmla="*/ 8990 h 20484"/>
              <a:gd name="connsiteX5" fmla="*/ 1567 w 10417"/>
              <a:gd name="connsiteY5" fmla="*/ 8990 h 20484"/>
              <a:gd name="connsiteX6" fmla="*/ 2684 w 10417"/>
              <a:gd name="connsiteY6" fmla="*/ 7836 h 20484"/>
              <a:gd name="connsiteX7" fmla="*/ 3595 w 10417"/>
              <a:gd name="connsiteY7" fmla="*/ 6322 h 20484"/>
              <a:gd name="connsiteX8" fmla="*/ 3875 w 10417"/>
              <a:gd name="connsiteY8" fmla="*/ 4522 h 20484"/>
              <a:gd name="connsiteX9" fmla="*/ 4160 w 10417"/>
              <a:gd name="connsiteY9" fmla="*/ 2318 h 20484"/>
              <a:gd name="connsiteX10" fmla="*/ 4600 w 10417"/>
              <a:gd name="connsiteY10" fmla="*/ 656 h 20484"/>
              <a:gd name="connsiteX11" fmla="*/ 5869 w 10417"/>
              <a:gd name="connsiteY11" fmla="*/ 6 h 20484"/>
              <a:gd name="connsiteX12" fmla="*/ 7383 w 10417"/>
              <a:gd name="connsiteY12" fmla="*/ 957 h 20484"/>
              <a:gd name="connsiteX13" fmla="*/ 8405 w 10417"/>
              <a:gd name="connsiteY13" fmla="*/ 4857 h 20484"/>
              <a:gd name="connsiteX14" fmla="*/ 10409 w 10417"/>
              <a:gd name="connsiteY14" fmla="*/ 7252 h 20484"/>
              <a:gd name="connsiteX15" fmla="*/ 10357 w 10417"/>
              <a:gd name="connsiteY15" fmla="*/ 10627 h 20484"/>
              <a:gd name="connsiteX16" fmla="*/ 9814 w 10417"/>
              <a:gd name="connsiteY16" fmla="*/ 10017 h 20484"/>
              <a:gd name="connsiteX17" fmla="*/ 8746 w 10417"/>
              <a:gd name="connsiteY17" fmla="*/ 7124 h 20484"/>
              <a:gd name="connsiteX18" fmla="*/ 5949 w 10417"/>
              <a:gd name="connsiteY18" fmla="*/ 5319 h 20484"/>
              <a:gd name="connsiteX19" fmla="*/ 5511 w 10417"/>
              <a:gd name="connsiteY19" fmla="*/ 2592 h 20484"/>
              <a:gd name="connsiteX20" fmla="*/ 6356 w 10417"/>
              <a:gd name="connsiteY20" fmla="*/ 894 h 20484"/>
              <a:gd name="connsiteX21" fmla="*/ 7417 w 10417"/>
              <a:gd name="connsiteY21" fmla="*/ 3893 h 20484"/>
              <a:gd name="connsiteX22" fmla="*/ 7508 w 10417"/>
              <a:gd name="connsiteY22" fmla="*/ 18407 h 20484"/>
              <a:gd name="connsiteX23" fmla="*/ 6775 w 10417"/>
              <a:gd name="connsiteY23" fmla="*/ 19624 h 20484"/>
              <a:gd name="connsiteX24" fmla="*/ 6709 w 10417"/>
              <a:gd name="connsiteY24" fmla="*/ 17715 h 20484"/>
              <a:gd name="connsiteX25" fmla="*/ 7692 w 10417"/>
              <a:gd name="connsiteY25" fmla="*/ 14212 h 20484"/>
              <a:gd name="connsiteX26" fmla="*/ 9997 w 10417"/>
              <a:gd name="connsiteY26" fmla="*/ 12807 h 20484"/>
              <a:gd name="connsiteX27" fmla="*/ 10272 w 10417"/>
              <a:gd name="connsiteY27" fmla="*/ 16771 h 20484"/>
              <a:gd name="connsiteX28" fmla="*/ 7665 w 10417"/>
              <a:gd name="connsiteY28" fmla="*/ 20463 h 20484"/>
              <a:gd name="connsiteX29" fmla="*/ 5321 w 10417"/>
              <a:gd name="connsiteY29" fmla="*/ 18533 h 20484"/>
              <a:gd name="connsiteX30" fmla="*/ 3762 w 10417"/>
              <a:gd name="connsiteY30" fmla="*/ 12808 h 20484"/>
              <a:gd name="connsiteX31" fmla="*/ 527 w 10417"/>
              <a:gd name="connsiteY31" fmla="*/ 11359 h 20484"/>
              <a:gd name="connsiteX32" fmla="*/ 28 w 10417"/>
              <a:gd name="connsiteY32" fmla="*/ 14338 h 20484"/>
              <a:gd name="connsiteX33" fmla="*/ 42 w 10417"/>
              <a:gd name="connsiteY33" fmla="*/ 19162 h 20484"/>
              <a:gd name="connsiteX0" fmla="*/ 466 w 10417"/>
              <a:gd name="connsiteY0" fmla="*/ 2444 h 20487"/>
              <a:gd name="connsiteX1" fmla="*/ 427 w 10417"/>
              <a:gd name="connsiteY1" fmla="*/ 4333 h 20487"/>
              <a:gd name="connsiteX2" fmla="*/ 427 w 10417"/>
              <a:gd name="connsiteY2" fmla="*/ 5650 h 20487"/>
              <a:gd name="connsiteX3" fmla="*/ 466 w 10417"/>
              <a:gd name="connsiteY3" fmla="*/ 8485 h 20487"/>
              <a:gd name="connsiteX4" fmla="*/ 860 w 10417"/>
              <a:gd name="connsiteY4" fmla="*/ 8990 h 20487"/>
              <a:gd name="connsiteX5" fmla="*/ 1567 w 10417"/>
              <a:gd name="connsiteY5" fmla="*/ 8990 h 20487"/>
              <a:gd name="connsiteX6" fmla="*/ 2684 w 10417"/>
              <a:gd name="connsiteY6" fmla="*/ 7836 h 20487"/>
              <a:gd name="connsiteX7" fmla="*/ 3595 w 10417"/>
              <a:gd name="connsiteY7" fmla="*/ 6322 h 20487"/>
              <a:gd name="connsiteX8" fmla="*/ 3875 w 10417"/>
              <a:gd name="connsiteY8" fmla="*/ 4522 h 20487"/>
              <a:gd name="connsiteX9" fmla="*/ 4160 w 10417"/>
              <a:gd name="connsiteY9" fmla="*/ 2318 h 20487"/>
              <a:gd name="connsiteX10" fmla="*/ 4600 w 10417"/>
              <a:gd name="connsiteY10" fmla="*/ 656 h 20487"/>
              <a:gd name="connsiteX11" fmla="*/ 5869 w 10417"/>
              <a:gd name="connsiteY11" fmla="*/ 6 h 20487"/>
              <a:gd name="connsiteX12" fmla="*/ 7383 w 10417"/>
              <a:gd name="connsiteY12" fmla="*/ 957 h 20487"/>
              <a:gd name="connsiteX13" fmla="*/ 8405 w 10417"/>
              <a:gd name="connsiteY13" fmla="*/ 4857 h 20487"/>
              <a:gd name="connsiteX14" fmla="*/ 10409 w 10417"/>
              <a:gd name="connsiteY14" fmla="*/ 7252 h 20487"/>
              <a:gd name="connsiteX15" fmla="*/ 10357 w 10417"/>
              <a:gd name="connsiteY15" fmla="*/ 10627 h 20487"/>
              <a:gd name="connsiteX16" fmla="*/ 9814 w 10417"/>
              <a:gd name="connsiteY16" fmla="*/ 10017 h 20487"/>
              <a:gd name="connsiteX17" fmla="*/ 8746 w 10417"/>
              <a:gd name="connsiteY17" fmla="*/ 7124 h 20487"/>
              <a:gd name="connsiteX18" fmla="*/ 5949 w 10417"/>
              <a:gd name="connsiteY18" fmla="*/ 5319 h 20487"/>
              <a:gd name="connsiteX19" fmla="*/ 5511 w 10417"/>
              <a:gd name="connsiteY19" fmla="*/ 2592 h 20487"/>
              <a:gd name="connsiteX20" fmla="*/ 6356 w 10417"/>
              <a:gd name="connsiteY20" fmla="*/ 894 h 20487"/>
              <a:gd name="connsiteX21" fmla="*/ 7417 w 10417"/>
              <a:gd name="connsiteY21" fmla="*/ 3893 h 20487"/>
              <a:gd name="connsiteX22" fmla="*/ 7508 w 10417"/>
              <a:gd name="connsiteY22" fmla="*/ 18407 h 20487"/>
              <a:gd name="connsiteX23" fmla="*/ 6775 w 10417"/>
              <a:gd name="connsiteY23" fmla="*/ 19624 h 20487"/>
              <a:gd name="connsiteX24" fmla="*/ 6709 w 10417"/>
              <a:gd name="connsiteY24" fmla="*/ 17715 h 20487"/>
              <a:gd name="connsiteX25" fmla="*/ 7692 w 10417"/>
              <a:gd name="connsiteY25" fmla="*/ 14212 h 20487"/>
              <a:gd name="connsiteX26" fmla="*/ 9997 w 10417"/>
              <a:gd name="connsiteY26" fmla="*/ 12807 h 20487"/>
              <a:gd name="connsiteX27" fmla="*/ 10272 w 10417"/>
              <a:gd name="connsiteY27" fmla="*/ 16771 h 20487"/>
              <a:gd name="connsiteX28" fmla="*/ 7665 w 10417"/>
              <a:gd name="connsiteY28" fmla="*/ 20463 h 20487"/>
              <a:gd name="connsiteX29" fmla="*/ 5321 w 10417"/>
              <a:gd name="connsiteY29" fmla="*/ 18533 h 20487"/>
              <a:gd name="connsiteX30" fmla="*/ 3762 w 10417"/>
              <a:gd name="connsiteY30" fmla="*/ 12808 h 20487"/>
              <a:gd name="connsiteX31" fmla="*/ 527 w 10417"/>
              <a:gd name="connsiteY31" fmla="*/ 11359 h 20487"/>
              <a:gd name="connsiteX32" fmla="*/ 28 w 10417"/>
              <a:gd name="connsiteY32" fmla="*/ 14338 h 20487"/>
              <a:gd name="connsiteX33" fmla="*/ 42 w 10417"/>
              <a:gd name="connsiteY33" fmla="*/ 19162 h 20487"/>
              <a:gd name="connsiteX0" fmla="*/ 502 w 10453"/>
              <a:gd name="connsiteY0" fmla="*/ 2444 h 20487"/>
              <a:gd name="connsiteX1" fmla="*/ 463 w 10453"/>
              <a:gd name="connsiteY1" fmla="*/ 4333 h 20487"/>
              <a:gd name="connsiteX2" fmla="*/ 463 w 10453"/>
              <a:gd name="connsiteY2" fmla="*/ 5650 h 20487"/>
              <a:gd name="connsiteX3" fmla="*/ 502 w 10453"/>
              <a:gd name="connsiteY3" fmla="*/ 8485 h 20487"/>
              <a:gd name="connsiteX4" fmla="*/ 896 w 10453"/>
              <a:gd name="connsiteY4" fmla="*/ 8990 h 20487"/>
              <a:gd name="connsiteX5" fmla="*/ 1603 w 10453"/>
              <a:gd name="connsiteY5" fmla="*/ 8990 h 20487"/>
              <a:gd name="connsiteX6" fmla="*/ 2720 w 10453"/>
              <a:gd name="connsiteY6" fmla="*/ 7836 h 20487"/>
              <a:gd name="connsiteX7" fmla="*/ 3631 w 10453"/>
              <a:gd name="connsiteY7" fmla="*/ 6322 h 20487"/>
              <a:gd name="connsiteX8" fmla="*/ 3911 w 10453"/>
              <a:gd name="connsiteY8" fmla="*/ 4522 h 20487"/>
              <a:gd name="connsiteX9" fmla="*/ 4196 w 10453"/>
              <a:gd name="connsiteY9" fmla="*/ 2318 h 20487"/>
              <a:gd name="connsiteX10" fmla="*/ 4636 w 10453"/>
              <a:gd name="connsiteY10" fmla="*/ 656 h 20487"/>
              <a:gd name="connsiteX11" fmla="*/ 5905 w 10453"/>
              <a:gd name="connsiteY11" fmla="*/ 6 h 20487"/>
              <a:gd name="connsiteX12" fmla="*/ 7419 w 10453"/>
              <a:gd name="connsiteY12" fmla="*/ 957 h 20487"/>
              <a:gd name="connsiteX13" fmla="*/ 8441 w 10453"/>
              <a:gd name="connsiteY13" fmla="*/ 4857 h 20487"/>
              <a:gd name="connsiteX14" fmla="*/ 10445 w 10453"/>
              <a:gd name="connsiteY14" fmla="*/ 7252 h 20487"/>
              <a:gd name="connsiteX15" fmla="*/ 10393 w 10453"/>
              <a:gd name="connsiteY15" fmla="*/ 10627 h 20487"/>
              <a:gd name="connsiteX16" fmla="*/ 9850 w 10453"/>
              <a:gd name="connsiteY16" fmla="*/ 10017 h 20487"/>
              <a:gd name="connsiteX17" fmla="*/ 8782 w 10453"/>
              <a:gd name="connsiteY17" fmla="*/ 7124 h 20487"/>
              <a:gd name="connsiteX18" fmla="*/ 5985 w 10453"/>
              <a:gd name="connsiteY18" fmla="*/ 5319 h 20487"/>
              <a:gd name="connsiteX19" fmla="*/ 5547 w 10453"/>
              <a:gd name="connsiteY19" fmla="*/ 2592 h 20487"/>
              <a:gd name="connsiteX20" fmla="*/ 6392 w 10453"/>
              <a:gd name="connsiteY20" fmla="*/ 894 h 20487"/>
              <a:gd name="connsiteX21" fmla="*/ 7453 w 10453"/>
              <a:gd name="connsiteY21" fmla="*/ 3893 h 20487"/>
              <a:gd name="connsiteX22" fmla="*/ 7544 w 10453"/>
              <a:gd name="connsiteY22" fmla="*/ 18407 h 20487"/>
              <a:gd name="connsiteX23" fmla="*/ 6811 w 10453"/>
              <a:gd name="connsiteY23" fmla="*/ 19624 h 20487"/>
              <a:gd name="connsiteX24" fmla="*/ 6745 w 10453"/>
              <a:gd name="connsiteY24" fmla="*/ 17715 h 20487"/>
              <a:gd name="connsiteX25" fmla="*/ 7728 w 10453"/>
              <a:gd name="connsiteY25" fmla="*/ 14212 h 20487"/>
              <a:gd name="connsiteX26" fmla="*/ 10033 w 10453"/>
              <a:gd name="connsiteY26" fmla="*/ 12807 h 20487"/>
              <a:gd name="connsiteX27" fmla="*/ 10308 w 10453"/>
              <a:gd name="connsiteY27" fmla="*/ 16771 h 20487"/>
              <a:gd name="connsiteX28" fmla="*/ 7701 w 10453"/>
              <a:gd name="connsiteY28" fmla="*/ 20463 h 20487"/>
              <a:gd name="connsiteX29" fmla="*/ 5357 w 10453"/>
              <a:gd name="connsiteY29" fmla="*/ 18533 h 20487"/>
              <a:gd name="connsiteX30" fmla="*/ 3798 w 10453"/>
              <a:gd name="connsiteY30" fmla="*/ 12808 h 20487"/>
              <a:gd name="connsiteX31" fmla="*/ 563 w 10453"/>
              <a:gd name="connsiteY31" fmla="*/ 11359 h 20487"/>
              <a:gd name="connsiteX32" fmla="*/ 12 w 10453"/>
              <a:gd name="connsiteY32" fmla="*/ 14695 h 20487"/>
              <a:gd name="connsiteX33" fmla="*/ 78 w 10453"/>
              <a:gd name="connsiteY33" fmla="*/ 19162 h 2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53" h="20487">
                <a:moveTo>
                  <a:pt x="502" y="2444"/>
                </a:moveTo>
                <a:cubicBezTo>
                  <a:pt x="496" y="2760"/>
                  <a:pt x="470" y="3799"/>
                  <a:pt x="463" y="4333"/>
                </a:cubicBezTo>
                <a:cubicBezTo>
                  <a:pt x="457" y="4867"/>
                  <a:pt x="457" y="5216"/>
                  <a:pt x="463" y="5650"/>
                </a:cubicBezTo>
                <a:cubicBezTo>
                  <a:pt x="470" y="6342"/>
                  <a:pt x="430" y="7928"/>
                  <a:pt x="502" y="8485"/>
                </a:cubicBezTo>
                <a:cubicBezTo>
                  <a:pt x="574" y="9042"/>
                  <a:pt x="712" y="8904"/>
                  <a:pt x="896" y="8990"/>
                </a:cubicBezTo>
                <a:cubicBezTo>
                  <a:pt x="1079" y="9075"/>
                  <a:pt x="1298" y="9180"/>
                  <a:pt x="1603" y="8990"/>
                </a:cubicBezTo>
                <a:cubicBezTo>
                  <a:pt x="1907" y="8799"/>
                  <a:pt x="2381" y="8280"/>
                  <a:pt x="2720" y="7836"/>
                </a:cubicBezTo>
                <a:cubicBezTo>
                  <a:pt x="3058" y="7390"/>
                  <a:pt x="3433" y="6875"/>
                  <a:pt x="3631" y="6322"/>
                </a:cubicBezTo>
                <a:cubicBezTo>
                  <a:pt x="3829" y="5771"/>
                  <a:pt x="3817" y="5188"/>
                  <a:pt x="3911" y="4522"/>
                </a:cubicBezTo>
                <a:cubicBezTo>
                  <a:pt x="4005" y="3854"/>
                  <a:pt x="4075" y="2964"/>
                  <a:pt x="4196" y="2318"/>
                </a:cubicBezTo>
                <a:cubicBezTo>
                  <a:pt x="4317" y="1675"/>
                  <a:pt x="4351" y="1041"/>
                  <a:pt x="4636" y="656"/>
                </a:cubicBezTo>
                <a:cubicBezTo>
                  <a:pt x="4921" y="271"/>
                  <a:pt x="5441" y="-44"/>
                  <a:pt x="5905" y="6"/>
                </a:cubicBezTo>
                <a:cubicBezTo>
                  <a:pt x="6369" y="56"/>
                  <a:pt x="6996" y="149"/>
                  <a:pt x="7419" y="957"/>
                </a:cubicBezTo>
                <a:cubicBezTo>
                  <a:pt x="7842" y="1765"/>
                  <a:pt x="7915" y="3721"/>
                  <a:pt x="8441" y="4857"/>
                </a:cubicBezTo>
                <a:cubicBezTo>
                  <a:pt x="8677" y="5350"/>
                  <a:pt x="10452" y="6756"/>
                  <a:pt x="10445" y="7252"/>
                </a:cubicBezTo>
                <a:cubicBezTo>
                  <a:pt x="10439" y="7743"/>
                  <a:pt x="10492" y="10166"/>
                  <a:pt x="10393" y="10627"/>
                </a:cubicBezTo>
                <a:cubicBezTo>
                  <a:pt x="10294" y="11088"/>
                  <a:pt x="10118" y="10601"/>
                  <a:pt x="9850" y="10017"/>
                </a:cubicBezTo>
                <a:cubicBezTo>
                  <a:pt x="9582" y="9433"/>
                  <a:pt x="9426" y="7907"/>
                  <a:pt x="8782" y="7124"/>
                </a:cubicBezTo>
                <a:cubicBezTo>
                  <a:pt x="8138" y="6341"/>
                  <a:pt x="6507" y="6204"/>
                  <a:pt x="5985" y="5319"/>
                </a:cubicBezTo>
                <a:cubicBezTo>
                  <a:pt x="5463" y="4434"/>
                  <a:pt x="5479" y="3329"/>
                  <a:pt x="5547" y="2592"/>
                </a:cubicBezTo>
                <a:cubicBezTo>
                  <a:pt x="5615" y="1855"/>
                  <a:pt x="6059" y="555"/>
                  <a:pt x="6392" y="894"/>
                </a:cubicBezTo>
                <a:cubicBezTo>
                  <a:pt x="6725" y="1233"/>
                  <a:pt x="7416" y="1229"/>
                  <a:pt x="7453" y="3893"/>
                </a:cubicBezTo>
                <a:cubicBezTo>
                  <a:pt x="7490" y="6557"/>
                  <a:pt x="7621" y="15813"/>
                  <a:pt x="7544" y="18407"/>
                </a:cubicBezTo>
                <a:cubicBezTo>
                  <a:pt x="7468" y="21001"/>
                  <a:pt x="6920" y="19816"/>
                  <a:pt x="6811" y="19624"/>
                </a:cubicBezTo>
                <a:cubicBezTo>
                  <a:pt x="6702" y="19432"/>
                  <a:pt x="6623" y="18589"/>
                  <a:pt x="6745" y="17715"/>
                </a:cubicBezTo>
                <a:cubicBezTo>
                  <a:pt x="6852" y="16771"/>
                  <a:pt x="7184" y="15369"/>
                  <a:pt x="7728" y="14212"/>
                </a:cubicBezTo>
                <a:cubicBezTo>
                  <a:pt x="8112" y="13370"/>
                  <a:pt x="9518" y="12576"/>
                  <a:pt x="10033" y="12807"/>
                </a:cubicBezTo>
                <a:cubicBezTo>
                  <a:pt x="10385" y="13052"/>
                  <a:pt x="10465" y="15695"/>
                  <a:pt x="10308" y="16771"/>
                </a:cubicBezTo>
                <a:cubicBezTo>
                  <a:pt x="9911" y="18054"/>
                  <a:pt x="8330" y="19750"/>
                  <a:pt x="7701" y="20463"/>
                </a:cubicBezTo>
                <a:cubicBezTo>
                  <a:pt x="6865" y="20659"/>
                  <a:pt x="5981" y="19624"/>
                  <a:pt x="5357" y="18533"/>
                </a:cubicBezTo>
                <a:cubicBezTo>
                  <a:pt x="4734" y="17160"/>
                  <a:pt x="4376" y="13504"/>
                  <a:pt x="3798" y="12808"/>
                </a:cubicBezTo>
                <a:cubicBezTo>
                  <a:pt x="3294" y="12056"/>
                  <a:pt x="1353" y="10604"/>
                  <a:pt x="563" y="11359"/>
                </a:cubicBezTo>
                <a:cubicBezTo>
                  <a:pt x="-175" y="12359"/>
                  <a:pt x="32" y="13402"/>
                  <a:pt x="12" y="14695"/>
                </a:cubicBezTo>
                <a:cubicBezTo>
                  <a:pt x="-8" y="15988"/>
                  <a:pt x="45" y="18341"/>
                  <a:pt x="78" y="19162"/>
                </a:cubicBezTo>
              </a:path>
            </a:pathLst>
          </a:custGeom>
          <a:noFill/>
          <a:ln w="57150" cmpd="sng">
            <a:solidFill>
              <a:srgbClr val="CC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1087">
            <a:extLst>
              <a:ext uri="{FF2B5EF4-FFF2-40B4-BE49-F238E27FC236}">
                <a16:creationId xmlns:a16="http://schemas.microsoft.com/office/drawing/2014/main" id="{4D461AD1-F71E-4D08-9014-965EA2510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753" y="476744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3300"/>
                </a:solidFill>
                <a:latin typeface="Helvetica" pitchFamily="34" charset="0"/>
              </a:rPr>
              <a:t>]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6" name="Text Box 1087">
            <a:extLst>
              <a:ext uri="{FF2B5EF4-FFF2-40B4-BE49-F238E27FC236}">
                <a16:creationId xmlns:a16="http://schemas.microsoft.com/office/drawing/2014/main" id="{1FCDF6E9-DE6A-4236-A715-C442D513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722" y="1931051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3300"/>
                </a:solidFill>
                <a:latin typeface="Helvetica" pitchFamily="34" charset="0"/>
              </a:rPr>
              <a:t>[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7" name="Text Box 1088">
            <a:extLst>
              <a:ext uri="{FF2B5EF4-FFF2-40B4-BE49-F238E27FC236}">
                <a16:creationId xmlns:a16="http://schemas.microsoft.com/office/drawing/2014/main" id="{B6C09FE1-C78D-495D-9463-D837D77CF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705" y="12954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9900"/>
                </a:solidFill>
                <a:latin typeface="Helvetica" pitchFamily="34" charset="0"/>
              </a:rPr>
              <a:t>(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Text Box 1084">
            <a:extLst>
              <a:ext uri="{FF2B5EF4-FFF2-40B4-BE49-F238E27FC236}">
                <a16:creationId xmlns:a16="http://schemas.microsoft.com/office/drawing/2014/main" id="{A22E8A4A-A3CC-415E-8C9D-B2F57A185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655" y="4344074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9900"/>
                </a:solidFill>
                <a:latin typeface="Helvetica" pitchFamily="34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8E83D58-48B0-4F42-889B-1E9D7D423CD0}"/>
              </a:ext>
            </a:extLst>
          </p:cNvPr>
          <p:cNvSpPr txBox="1"/>
          <p:nvPr/>
        </p:nvSpPr>
        <p:spPr>
          <a:xfrm>
            <a:off x="6414565" y="560388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Helvetica" pitchFamily="34" charset="0"/>
              </a:rPr>
              <a:t>( </a:t>
            </a:r>
            <a:r>
              <a:rPr lang="en-US" sz="3200" dirty="0">
                <a:solidFill>
                  <a:srgbClr val="FF0000"/>
                </a:solidFill>
                <a:latin typeface="Helvetica" pitchFamily="34" charset="0"/>
              </a:rPr>
              <a:t>[ ]</a:t>
            </a:r>
            <a:r>
              <a:rPr lang="en-US" dirty="0"/>
              <a:t> </a:t>
            </a:r>
            <a:r>
              <a:rPr lang="en-US" sz="3200" dirty="0">
                <a:solidFill>
                  <a:srgbClr val="009900"/>
                </a:solidFill>
                <a:latin typeface="Helvetic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2614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118" grpId="0" animBg="1"/>
      <p:bldP spid="6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1026"/>
          <p:cNvSpPr txBox="1">
            <a:spLocks noChangeArrowheads="1"/>
          </p:cNvSpPr>
          <p:nvPr/>
        </p:nvSpPr>
        <p:spPr bwMode="auto">
          <a:xfrm>
            <a:off x="717053" y="475858"/>
            <a:ext cx="8036174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i="1" dirty="0"/>
              <a:t>matched</a:t>
            </a:r>
            <a:r>
              <a:rPr lang="en-US" altLang="en-US" sz="2400" dirty="0"/>
              <a:t>  </a:t>
            </a:r>
            <a:r>
              <a:rPr lang="en-US" altLang="en-US" sz="2400" dirty="0">
                <a:sym typeface="Math C" pitchFamily="2" charset="2"/>
              </a:rPr>
              <a:t></a:t>
            </a:r>
            <a:r>
              <a:rPr lang="en-US" altLang="en-US" sz="2400" dirty="0"/>
              <a:t>  </a:t>
            </a:r>
            <a:r>
              <a:rPr lang="en-US" altLang="en-US" sz="2400" i="1" dirty="0"/>
              <a:t>matched</a:t>
            </a:r>
            <a:r>
              <a:rPr lang="en-US" altLang="en-US" sz="2400" dirty="0"/>
              <a:t>  </a:t>
            </a:r>
            <a:r>
              <a:rPr lang="en-US" altLang="en-US" sz="2400" i="1" dirty="0"/>
              <a:t>edge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                 |    </a:t>
            </a:r>
            <a:r>
              <a:rPr lang="en-US" altLang="en-US" sz="2400" i="1" dirty="0"/>
              <a:t>matched  </a:t>
            </a:r>
            <a:r>
              <a:rPr lang="en-US" altLang="en-US" sz="2400" dirty="0"/>
              <a:t>(</a:t>
            </a:r>
            <a:r>
              <a:rPr lang="en-US" altLang="en-US" sz="2800" baseline="-25000" dirty="0" err="1"/>
              <a:t>i</a:t>
            </a:r>
            <a:r>
              <a:rPr lang="en-US" altLang="en-US" sz="2400" dirty="0"/>
              <a:t>  matched  )</a:t>
            </a:r>
            <a:r>
              <a:rPr lang="en-US" altLang="en-US" sz="2800" baseline="-25000" dirty="0" err="1"/>
              <a:t>i</a:t>
            </a:r>
            <a:r>
              <a:rPr lang="en-US" altLang="en-US" sz="2400" dirty="0"/>
              <a:t>      1 </a:t>
            </a:r>
            <a:r>
              <a:rPr lang="en-US" altLang="en-US" sz="2400" dirty="0">
                <a:sym typeface="Math B" pitchFamily="2" charset="2"/>
              </a:rPr>
              <a:t> </a:t>
            </a:r>
            <a:r>
              <a:rPr lang="en-US" altLang="en-US" sz="2400" dirty="0" err="1">
                <a:sym typeface="Math B" pitchFamily="2" charset="2"/>
              </a:rPr>
              <a:t>i</a:t>
            </a:r>
            <a:r>
              <a:rPr lang="en-US" altLang="en-US" sz="2400" dirty="0">
                <a:sym typeface="Math B" pitchFamily="2" charset="2"/>
              </a:rPr>
              <a:t>  |</a:t>
            </a:r>
            <a:r>
              <a:rPr lang="en-US" altLang="en-US" sz="2400" dirty="0" err="1">
                <a:sym typeface="Math B" pitchFamily="2" charset="2"/>
              </a:rPr>
              <a:t>CallSites</a:t>
            </a:r>
            <a:r>
              <a:rPr lang="en-US" altLang="en-US" sz="2400" dirty="0">
                <a:sym typeface="Math B" pitchFamily="2" charset="2"/>
              </a:rPr>
              <a:t>|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ym typeface="Math B" pitchFamily="2" charset="2"/>
              </a:rPr>
              <a:t>                 |    </a:t>
            </a:r>
            <a:r>
              <a:rPr lang="en-US" altLang="en-US" sz="2400" dirty="0">
                <a:sym typeface="Math A" pitchFamily="18" charset="2"/>
              </a:rPr>
              <a:t></a:t>
            </a:r>
            <a:endParaRPr lang="en-US" altLang="en-US" sz="2400" dirty="0">
              <a:sym typeface="Math B" pitchFamily="2" charset="2"/>
            </a:endParaRPr>
          </a:p>
        </p:txBody>
      </p:sp>
      <p:grpSp>
        <p:nvGrpSpPr>
          <p:cNvPr id="436227" name="Group 1027"/>
          <p:cNvGrpSpPr>
            <a:grpSpLocks/>
          </p:cNvGrpSpPr>
          <p:nvPr/>
        </p:nvGrpSpPr>
        <p:grpSpPr bwMode="auto">
          <a:xfrm>
            <a:off x="706438" y="2071590"/>
            <a:ext cx="1141412" cy="1646238"/>
            <a:chOff x="445" y="1475"/>
            <a:chExt cx="719" cy="989"/>
          </a:xfrm>
        </p:grpSpPr>
        <p:sp>
          <p:nvSpPr>
            <p:cNvPr id="436228" name="Text Box 1028"/>
            <p:cNvSpPr txBox="1">
              <a:spLocks noChangeArrowheads="1"/>
            </p:cNvSpPr>
            <p:nvPr/>
          </p:nvSpPr>
          <p:spPr bwMode="auto">
            <a:xfrm>
              <a:off x="445" y="1475"/>
              <a:ext cx="719" cy="989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/>
                <a:t>stack</a:t>
              </a:r>
            </a:p>
            <a:p>
              <a:pPr algn="ctr"/>
              <a:endParaRPr lang="en-US" altLang="en-US" sz="3200"/>
            </a:p>
            <a:p>
              <a:pPr algn="ctr"/>
              <a:endParaRPr lang="en-US" altLang="en-US" sz="3200"/>
            </a:p>
          </p:txBody>
        </p:sp>
        <p:sp>
          <p:nvSpPr>
            <p:cNvPr id="436229" name="Line 1029"/>
            <p:cNvSpPr>
              <a:spLocks noChangeShapeType="1"/>
            </p:cNvSpPr>
            <p:nvPr/>
          </p:nvSpPr>
          <p:spPr bwMode="auto">
            <a:xfrm flipH="1">
              <a:off x="788" y="1832"/>
              <a:ext cx="4" cy="5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230" name="Group 1030"/>
          <p:cNvGrpSpPr>
            <a:grpSpLocks/>
          </p:cNvGrpSpPr>
          <p:nvPr/>
        </p:nvGrpSpPr>
        <p:grpSpPr bwMode="auto">
          <a:xfrm>
            <a:off x="1644650" y="2108103"/>
            <a:ext cx="6940550" cy="4440238"/>
            <a:chOff x="1036" y="1463"/>
            <a:chExt cx="4372" cy="2797"/>
          </a:xfrm>
        </p:grpSpPr>
        <p:grpSp>
          <p:nvGrpSpPr>
            <p:cNvPr id="436231" name="Group 1031"/>
            <p:cNvGrpSpPr>
              <a:grpSpLocks/>
            </p:cNvGrpSpPr>
            <p:nvPr/>
          </p:nvGrpSpPr>
          <p:grpSpPr bwMode="auto">
            <a:xfrm>
              <a:off x="1412" y="2516"/>
              <a:ext cx="314" cy="492"/>
              <a:chOff x="1756" y="3024"/>
              <a:chExt cx="314" cy="492"/>
            </a:xfrm>
          </p:grpSpPr>
          <p:sp>
            <p:nvSpPr>
              <p:cNvPr id="436232" name="Line 1032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33" name="Text Box 1033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6234" name="Group 1034"/>
            <p:cNvGrpSpPr>
              <a:grpSpLocks/>
            </p:cNvGrpSpPr>
            <p:nvPr/>
          </p:nvGrpSpPr>
          <p:grpSpPr bwMode="auto">
            <a:xfrm>
              <a:off x="1760" y="2548"/>
              <a:ext cx="308" cy="540"/>
              <a:chOff x="1960" y="2160"/>
              <a:chExt cx="308" cy="540"/>
            </a:xfrm>
          </p:grpSpPr>
          <p:sp>
            <p:nvSpPr>
              <p:cNvPr id="436235" name="Line 1035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36" name="Text Box 1036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6237" name="Group 1037"/>
            <p:cNvGrpSpPr>
              <a:grpSpLocks/>
            </p:cNvGrpSpPr>
            <p:nvPr/>
          </p:nvGrpSpPr>
          <p:grpSpPr bwMode="auto">
            <a:xfrm>
              <a:off x="4004" y="2524"/>
              <a:ext cx="308" cy="540"/>
              <a:chOff x="1960" y="2160"/>
              <a:chExt cx="308" cy="540"/>
            </a:xfrm>
          </p:grpSpPr>
          <p:sp>
            <p:nvSpPr>
              <p:cNvPr id="436238" name="Line 1038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39" name="Text Box 1039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6240" name="Group 1040"/>
            <p:cNvGrpSpPr>
              <a:grpSpLocks/>
            </p:cNvGrpSpPr>
            <p:nvPr/>
          </p:nvGrpSpPr>
          <p:grpSpPr bwMode="auto">
            <a:xfrm>
              <a:off x="3076" y="3116"/>
              <a:ext cx="308" cy="540"/>
              <a:chOff x="1960" y="2160"/>
              <a:chExt cx="308" cy="540"/>
            </a:xfrm>
          </p:grpSpPr>
          <p:sp>
            <p:nvSpPr>
              <p:cNvPr id="436241" name="Line 1041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42" name="Text Box 1042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6243" name="Group 1043"/>
            <p:cNvGrpSpPr>
              <a:grpSpLocks/>
            </p:cNvGrpSpPr>
            <p:nvPr/>
          </p:nvGrpSpPr>
          <p:grpSpPr bwMode="auto">
            <a:xfrm>
              <a:off x="1856" y="3132"/>
              <a:ext cx="308" cy="540"/>
              <a:chOff x="1960" y="2160"/>
              <a:chExt cx="308" cy="540"/>
            </a:xfrm>
          </p:grpSpPr>
          <p:sp>
            <p:nvSpPr>
              <p:cNvPr id="436244" name="Line 1044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45" name="Text Box 1045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6246" name="Group 1046"/>
            <p:cNvGrpSpPr>
              <a:grpSpLocks/>
            </p:cNvGrpSpPr>
            <p:nvPr/>
          </p:nvGrpSpPr>
          <p:grpSpPr bwMode="auto">
            <a:xfrm>
              <a:off x="1036" y="2484"/>
              <a:ext cx="308" cy="540"/>
              <a:chOff x="1960" y="2160"/>
              <a:chExt cx="308" cy="540"/>
            </a:xfrm>
          </p:grpSpPr>
          <p:sp>
            <p:nvSpPr>
              <p:cNvPr id="436247" name="Line 1047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48" name="Text Box 1048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6249" name="Group 1049"/>
            <p:cNvGrpSpPr>
              <a:grpSpLocks/>
            </p:cNvGrpSpPr>
            <p:nvPr/>
          </p:nvGrpSpPr>
          <p:grpSpPr bwMode="auto">
            <a:xfrm>
              <a:off x="3528" y="3116"/>
              <a:ext cx="314" cy="492"/>
              <a:chOff x="1756" y="3024"/>
              <a:chExt cx="314" cy="492"/>
            </a:xfrm>
          </p:grpSpPr>
          <p:sp>
            <p:nvSpPr>
              <p:cNvPr id="436250" name="Line 1050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51" name="Text Box 1051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6252" name="Group 1052"/>
            <p:cNvGrpSpPr>
              <a:grpSpLocks/>
            </p:cNvGrpSpPr>
            <p:nvPr/>
          </p:nvGrpSpPr>
          <p:grpSpPr bwMode="auto">
            <a:xfrm>
              <a:off x="3728" y="2532"/>
              <a:ext cx="314" cy="492"/>
              <a:chOff x="1756" y="3024"/>
              <a:chExt cx="314" cy="492"/>
            </a:xfrm>
          </p:grpSpPr>
          <p:sp>
            <p:nvSpPr>
              <p:cNvPr id="436253" name="Line 1053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54" name="Text Box 1054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6255" name="Group 1055"/>
            <p:cNvGrpSpPr>
              <a:grpSpLocks/>
            </p:cNvGrpSpPr>
            <p:nvPr/>
          </p:nvGrpSpPr>
          <p:grpSpPr bwMode="auto">
            <a:xfrm>
              <a:off x="4440" y="2484"/>
              <a:ext cx="314" cy="492"/>
              <a:chOff x="1756" y="3024"/>
              <a:chExt cx="314" cy="492"/>
            </a:xfrm>
          </p:grpSpPr>
          <p:sp>
            <p:nvSpPr>
              <p:cNvPr id="436256" name="Line 1056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57" name="Text Box 1057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6258" name="Group 1058"/>
            <p:cNvGrpSpPr>
              <a:grpSpLocks/>
            </p:cNvGrpSpPr>
            <p:nvPr/>
          </p:nvGrpSpPr>
          <p:grpSpPr bwMode="auto">
            <a:xfrm>
              <a:off x="2648" y="3120"/>
              <a:ext cx="314" cy="492"/>
              <a:chOff x="1756" y="3024"/>
              <a:chExt cx="314" cy="492"/>
            </a:xfrm>
          </p:grpSpPr>
          <p:sp>
            <p:nvSpPr>
              <p:cNvPr id="436259" name="Line 1059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60" name="Text Box 1060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6261" name="Group 1061"/>
            <p:cNvGrpSpPr>
              <a:grpSpLocks/>
            </p:cNvGrpSpPr>
            <p:nvPr/>
          </p:nvGrpSpPr>
          <p:grpSpPr bwMode="auto">
            <a:xfrm>
              <a:off x="4689" y="1463"/>
              <a:ext cx="719" cy="989"/>
              <a:chOff x="4689" y="1463"/>
              <a:chExt cx="719" cy="989"/>
            </a:xfrm>
          </p:grpSpPr>
          <p:sp>
            <p:nvSpPr>
              <p:cNvPr id="436262" name="Text Box 1062"/>
              <p:cNvSpPr txBox="1">
                <a:spLocks noChangeArrowheads="1"/>
              </p:cNvSpPr>
              <p:nvPr/>
            </p:nvSpPr>
            <p:spPr bwMode="auto">
              <a:xfrm>
                <a:off x="4689" y="1463"/>
                <a:ext cx="719" cy="989"/>
              </a:xfrm>
              <a:prstGeom prst="rect">
                <a:avLst/>
              </a:prstGeom>
              <a:noFill/>
              <a:ln w="38100">
                <a:solidFill>
                  <a:srgbClr val="CC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/>
                  <a:t>stack</a:t>
                </a:r>
              </a:p>
              <a:p>
                <a:pPr algn="ctr"/>
                <a:endParaRPr lang="en-US" altLang="en-US" sz="3200"/>
              </a:p>
              <a:p>
                <a:pPr algn="ctr"/>
                <a:endParaRPr lang="en-US" altLang="en-US" sz="3200"/>
              </a:p>
            </p:txBody>
          </p:sp>
          <p:sp>
            <p:nvSpPr>
              <p:cNvPr id="436263" name="Line 1063"/>
              <p:cNvSpPr>
                <a:spLocks noChangeShapeType="1"/>
              </p:cNvSpPr>
              <p:nvPr/>
            </p:nvSpPr>
            <p:spPr bwMode="auto">
              <a:xfrm flipH="1">
                <a:off x="5032" y="1820"/>
                <a:ext cx="4" cy="5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6264" name="Group 1064"/>
            <p:cNvGrpSpPr>
              <a:grpSpLocks/>
            </p:cNvGrpSpPr>
            <p:nvPr/>
          </p:nvGrpSpPr>
          <p:grpSpPr bwMode="auto">
            <a:xfrm>
              <a:off x="2000" y="3720"/>
              <a:ext cx="308" cy="540"/>
              <a:chOff x="1960" y="2160"/>
              <a:chExt cx="308" cy="540"/>
            </a:xfrm>
          </p:grpSpPr>
          <p:sp>
            <p:nvSpPr>
              <p:cNvPr id="436265" name="Line 1065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66" name="Text Box 1066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6267" name="Group 1067"/>
            <p:cNvGrpSpPr>
              <a:grpSpLocks/>
            </p:cNvGrpSpPr>
            <p:nvPr/>
          </p:nvGrpSpPr>
          <p:grpSpPr bwMode="auto">
            <a:xfrm>
              <a:off x="2436" y="3704"/>
              <a:ext cx="314" cy="492"/>
              <a:chOff x="1756" y="3024"/>
              <a:chExt cx="314" cy="492"/>
            </a:xfrm>
          </p:grpSpPr>
          <p:sp>
            <p:nvSpPr>
              <p:cNvPr id="436268" name="Line 1068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69" name="Text Box 1069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</p:grpSp>
      <p:grpSp>
        <p:nvGrpSpPr>
          <p:cNvPr id="436270" name="Group 1070"/>
          <p:cNvGrpSpPr>
            <a:grpSpLocks/>
          </p:cNvGrpSpPr>
          <p:nvPr/>
        </p:nvGrpSpPr>
        <p:grpSpPr bwMode="auto">
          <a:xfrm>
            <a:off x="1885950" y="2071590"/>
            <a:ext cx="5505450" cy="1619250"/>
            <a:chOff x="1188" y="1440"/>
            <a:chExt cx="3468" cy="1020"/>
          </a:xfrm>
        </p:grpSpPr>
        <p:sp>
          <p:nvSpPr>
            <p:cNvPr id="436271" name="Rectangle 1071" descr="Wide upward diagonal"/>
            <p:cNvSpPr>
              <a:spLocks noChangeArrowheads="1"/>
            </p:cNvSpPr>
            <p:nvPr/>
          </p:nvSpPr>
          <p:spPr bwMode="auto">
            <a:xfrm>
              <a:off x="1188" y="1440"/>
              <a:ext cx="3468" cy="1020"/>
            </a:xfrm>
            <a:prstGeom prst="rect">
              <a:avLst/>
            </a:prstGeom>
            <a:pattFill prst="wdUpDiag">
              <a:fgClr>
                <a:srgbClr val="FFCCFF"/>
              </a:fgClr>
              <a:bgClr>
                <a:srgbClr val="FFFFFF"/>
              </a:bgClr>
            </a:pattFill>
            <a:ln w="9525">
              <a:solidFill>
                <a:srgbClr val="FF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5400"/>
                <a:t>Off Limits!</a:t>
              </a:r>
            </a:p>
          </p:txBody>
        </p:sp>
        <p:sp>
          <p:nvSpPr>
            <p:cNvPr id="436272" name="AutoShape 1072"/>
            <p:cNvSpPr>
              <a:spLocks noChangeArrowheads="1"/>
            </p:cNvSpPr>
            <p:nvPr/>
          </p:nvSpPr>
          <p:spPr bwMode="auto">
            <a:xfrm>
              <a:off x="4056" y="1452"/>
              <a:ext cx="228" cy="1008"/>
            </a:xfrm>
            <a:prstGeom prst="upDownArrow">
              <a:avLst>
                <a:gd name="adj1" fmla="val 50000"/>
                <a:gd name="adj2" fmla="val 88421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3" name="AutoShape 1073"/>
            <p:cNvSpPr>
              <a:spLocks noChangeArrowheads="1"/>
            </p:cNvSpPr>
            <p:nvPr/>
          </p:nvSpPr>
          <p:spPr bwMode="auto">
            <a:xfrm>
              <a:off x="1608" y="1440"/>
              <a:ext cx="228" cy="1008"/>
            </a:xfrm>
            <a:prstGeom prst="upDownArrow">
              <a:avLst>
                <a:gd name="adj1" fmla="val 50000"/>
                <a:gd name="adj2" fmla="val 88421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028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Oval 1026"/>
          <p:cNvSpPr>
            <a:spLocks noChangeArrowheads="1"/>
          </p:cNvSpPr>
          <p:nvPr/>
        </p:nvSpPr>
        <p:spPr bwMode="auto">
          <a:xfrm>
            <a:off x="4198626" y="129540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9059" name="Group 1027"/>
          <p:cNvGrpSpPr>
            <a:grpSpLocks/>
          </p:cNvGrpSpPr>
          <p:nvPr/>
        </p:nvGrpSpPr>
        <p:grpSpPr bwMode="auto">
          <a:xfrm>
            <a:off x="845826" y="1619252"/>
            <a:ext cx="933450" cy="514350"/>
            <a:chOff x="1225" y="1044"/>
            <a:chExt cx="588" cy="324"/>
          </a:xfrm>
        </p:grpSpPr>
        <p:sp>
          <p:nvSpPr>
            <p:cNvPr id="429060" name="Oval 1028"/>
            <p:cNvSpPr>
              <a:spLocks noChangeArrowheads="1"/>
            </p:cNvSpPr>
            <p:nvPr/>
          </p:nvSpPr>
          <p:spPr bwMode="auto">
            <a:xfrm>
              <a:off x="1225" y="1044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1" name="Text Box 1029"/>
            <p:cNvSpPr txBox="1">
              <a:spLocks noChangeArrowheads="1"/>
            </p:cNvSpPr>
            <p:nvPr/>
          </p:nvSpPr>
          <p:spPr bwMode="auto">
            <a:xfrm>
              <a:off x="1265" y="1053"/>
              <a:ext cx="5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x = 3</a:t>
              </a:r>
            </a:p>
          </p:txBody>
        </p:sp>
      </p:grpSp>
      <p:grpSp>
        <p:nvGrpSpPr>
          <p:cNvPr id="429062" name="Group 1030"/>
          <p:cNvGrpSpPr>
            <a:grpSpLocks/>
          </p:cNvGrpSpPr>
          <p:nvPr/>
        </p:nvGrpSpPr>
        <p:grpSpPr bwMode="auto">
          <a:xfrm>
            <a:off x="788676" y="2686050"/>
            <a:ext cx="1047750" cy="571500"/>
            <a:chOff x="1177" y="1716"/>
            <a:chExt cx="660" cy="360"/>
          </a:xfrm>
        </p:grpSpPr>
        <p:sp>
          <p:nvSpPr>
            <p:cNvPr id="429063" name="Oval 1031"/>
            <p:cNvSpPr>
              <a:spLocks noChangeArrowheads="1"/>
            </p:cNvSpPr>
            <p:nvPr/>
          </p:nvSpPr>
          <p:spPr bwMode="auto">
            <a:xfrm>
              <a:off x="1177" y="1716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4" name="Text Box 1032"/>
            <p:cNvSpPr txBox="1">
              <a:spLocks noChangeArrowheads="1"/>
            </p:cNvSpPr>
            <p:nvPr/>
          </p:nvSpPr>
          <p:spPr bwMode="auto">
            <a:xfrm>
              <a:off x="1231" y="1725"/>
              <a:ext cx="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p(x,y)</a:t>
              </a:r>
            </a:p>
          </p:txBody>
        </p:sp>
      </p:grpSp>
      <p:grpSp>
        <p:nvGrpSpPr>
          <p:cNvPr id="429065" name="Group 1033"/>
          <p:cNvGrpSpPr>
            <a:grpSpLocks/>
          </p:cNvGrpSpPr>
          <p:nvPr/>
        </p:nvGrpSpPr>
        <p:grpSpPr bwMode="auto">
          <a:xfrm>
            <a:off x="363226" y="3714750"/>
            <a:ext cx="1873250" cy="609600"/>
            <a:chOff x="909" y="2364"/>
            <a:chExt cx="1180" cy="384"/>
          </a:xfrm>
        </p:grpSpPr>
        <p:sp>
          <p:nvSpPr>
            <p:cNvPr id="429066" name="Oval 1034"/>
            <p:cNvSpPr>
              <a:spLocks noChangeArrowheads="1"/>
            </p:cNvSpPr>
            <p:nvPr/>
          </p:nvSpPr>
          <p:spPr bwMode="auto">
            <a:xfrm>
              <a:off x="925" y="2364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7" name="Text Box 1035"/>
            <p:cNvSpPr txBox="1">
              <a:spLocks noChangeArrowheads="1"/>
            </p:cNvSpPr>
            <p:nvPr/>
          </p:nvSpPr>
          <p:spPr bwMode="auto">
            <a:xfrm>
              <a:off x="909" y="2398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68" name="Group 1036"/>
          <p:cNvGrpSpPr>
            <a:grpSpLocks/>
          </p:cNvGrpSpPr>
          <p:nvPr/>
        </p:nvGrpSpPr>
        <p:grpSpPr bwMode="auto">
          <a:xfrm>
            <a:off x="655326" y="4857750"/>
            <a:ext cx="1314450" cy="533400"/>
            <a:chOff x="1093" y="3084"/>
            <a:chExt cx="828" cy="336"/>
          </a:xfrm>
        </p:grpSpPr>
        <p:sp>
          <p:nvSpPr>
            <p:cNvPr id="429069" name="Oval 1037"/>
            <p:cNvSpPr>
              <a:spLocks noChangeArrowheads="1"/>
            </p:cNvSpPr>
            <p:nvPr/>
          </p:nvSpPr>
          <p:spPr bwMode="auto">
            <a:xfrm>
              <a:off x="1093" y="3084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0" name="Text Box 1038"/>
            <p:cNvSpPr txBox="1">
              <a:spLocks noChangeArrowheads="1"/>
            </p:cNvSpPr>
            <p:nvPr/>
          </p:nvSpPr>
          <p:spPr bwMode="auto">
            <a:xfrm>
              <a:off x="1137" y="3088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printf(y)</a:t>
              </a:r>
            </a:p>
          </p:txBody>
        </p:sp>
      </p:grpSp>
      <p:grpSp>
        <p:nvGrpSpPr>
          <p:cNvPr id="429071" name="Group 1039"/>
          <p:cNvGrpSpPr>
            <a:grpSpLocks/>
          </p:cNvGrpSpPr>
          <p:nvPr/>
        </p:nvGrpSpPr>
        <p:grpSpPr bwMode="auto">
          <a:xfrm>
            <a:off x="571189" y="533400"/>
            <a:ext cx="1493838" cy="533400"/>
            <a:chOff x="1040" y="360"/>
            <a:chExt cx="941" cy="336"/>
          </a:xfrm>
        </p:grpSpPr>
        <p:sp>
          <p:nvSpPr>
            <p:cNvPr id="429072" name="Oval 1040"/>
            <p:cNvSpPr>
              <a:spLocks noChangeArrowheads="1"/>
            </p:cNvSpPr>
            <p:nvPr/>
          </p:nvSpPr>
          <p:spPr bwMode="auto">
            <a:xfrm>
              <a:off x="1045" y="36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3" name="Text Box 1041"/>
            <p:cNvSpPr txBox="1">
              <a:spLocks noChangeArrowheads="1"/>
            </p:cNvSpPr>
            <p:nvPr/>
          </p:nvSpPr>
          <p:spPr bwMode="auto">
            <a:xfrm>
              <a:off x="1040" y="366"/>
              <a:ext cx="8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start main</a:t>
              </a:r>
            </a:p>
          </p:txBody>
        </p:sp>
      </p:grpSp>
      <p:grpSp>
        <p:nvGrpSpPr>
          <p:cNvPr id="429074" name="Group 1042"/>
          <p:cNvGrpSpPr>
            <a:grpSpLocks/>
          </p:cNvGrpSpPr>
          <p:nvPr/>
        </p:nvGrpSpPr>
        <p:grpSpPr bwMode="auto">
          <a:xfrm>
            <a:off x="598176" y="5962650"/>
            <a:ext cx="1409700" cy="514350"/>
            <a:chOff x="1021" y="3780"/>
            <a:chExt cx="888" cy="324"/>
          </a:xfrm>
        </p:grpSpPr>
        <p:sp>
          <p:nvSpPr>
            <p:cNvPr id="429075" name="Oval 1043"/>
            <p:cNvSpPr>
              <a:spLocks noChangeArrowheads="1"/>
            </p:cNvSpPr>
            <p:nvPr/>
          </p:nvSpPr>
          <p:spPr bwMode="auto">
            <a:xfrm>
              <a:off x="1021" y="378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6" name="Text Box 1044"/>
            <p:cNvSpPr txBox="1">
              <a:spLocks noChangeArrowheads="1"/>
            </p:cNvSpPr>
            <p:nvPr/>
          </p:nvSpPr>
          <p:spPr bwMode="auto">
            <a:xfrm>
              <a:off x="1021" y="3782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exit main</a:t>
              </a:r>
            </a:p>
          </p:txBody>
        </p:sp>
      </p:grpSp>
      <p:grpSp>
        <p:nvGrpSpPr>
          <p:cNvPr id="429077" name="Group 1045"/>
          <p:cNvGrpSpPr>
            <a:grpSpLocks/>
          </p:cNvGrpSpPr>
          <p:nvPr/>
        </p:nvGrpSpPr>
        <p:grpSpPr bwMode="auto">
          <a:xfrm>
            <a:off x="3949503" y="285750"/>
            <a:ext cx="1730320" cy="571500"/>
            <a:chOff x="3229" y="204"/>
            <a:chExt cx="960" cy="360"/>
          </a:xfrm>
        </p:grpSpPr>
        <p:sp>
          <p:nvSpPr>
            <p:cNvPr id="429078" name="Oval 1046"/>
            <p:cNvSpPr>
              <a:spLocks noChangeArrowheads="1"/>
            </p:cNvSpPr>
            <p:nvPr/>
          </p:nvSpPr>
          <p:spPr bwMode="auto">
            <a:xfrm>
              <a:off x="3229" y="204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9" name="Text Box 1047"/>
            <p:cNvSpPr txBox="1">
              <a:spLocks noChangeArrowheads="1"/>
            </p:cNvSpPr>
            <p:nvPr/>
          </p:nvSpPr>
          <p:spPr bwMode="auto">
            <a:xfrm>
              <a:off x="3230" y="218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start p(a,b)</a:t>
              </a:r>
            </a:p>
          </p:txBody>
        </p:sp>
      </p:grpSp>
      <p:sp>
        <p:nvSpPr>
          <p:cNvPr id="429080" name="Text Box 1048"/>
          <p:cNvSpPr txBox="1">
            <a:spLocks noChangeArrowheads="1"/>
          </p:cNvSpPr>
          <p:nvPr/>
        </p:nvSpPr>
        <p:spPr bwMode="auto">
          <a:xfrm>
            <a:off x="4330388" y="1181100"/>
            <a:ext cx="954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if </a:t>
            </a:r>
            <a:r>
              <a:rPr lang="en-US" altLang="en-US" sz="3200">
                <a:solidFill>
                  <a:schemeClr val="tx1"/>
                </a:solidFill>
              </a:rPr>
              <a:t>. . .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429081" name="Group 1049"/>
          <p:cNvGrpSpPr>
            <a:grpSpLocks/>
          </p:cNvGrpSpPr>
          <p:nvPr/>
        </p:nvGrpSpPr>
        <p:grpSpPr bwMode="auto">
          <a:xfrm>
            <a:off x="5836926" y="2152650"/>
            <a:ext cx="952500" cy="533400"/>
            <a:chOff x="4249" y="1368"/>
            <a:chExt cx="600" cy="336"/>
          </a:xfrm>
        </p:grpSpPr>
        <p:sp>
          <p:nvSpPr>
            <p:cNvPr id="429082" name="Oval 1050"/>
            <p:cNvSpPr>
              <a:spLocks noChangeArrowheads="1"/>
            </p:cNvSpPr>
            <p:nvPr/>
          </p:nvSpPr>
          <p:spPr bwMode="auto">
            <a:xfrm>
              <a:off x="4249" y="1368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3" name="Text Box 1051"/>
            <p:cNvSpPr txBox="1">
              <a:spLocks noChangeArrowheads="1"/>
            </p:cNvSpPr>
            <p:nvPr/>
          </p:nvSpPr>
          <p:spPr bwMode="auto">
            <a:xfrm>
              <a:off x="4296" y="1379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b = a</a:t>
              </a:r>
            </a:p>
          </p:txBody>
        </p:sp>
      </p:grpSp>
      <p:grpSp>
        <p:nvGrpSpPr>
          <p:cNvPr id="429084" name="Group 1052"/>
          <p:cNvGrpSpPr>
            <a:grpSpLocks/>
          </p:cNvGrpSpPr>
          <p:nvPr/>
        </p:nvGrpSpPr>
        <p:grpSpPr bwMode="auto">
          <a:xfrm>
            <a:off x="5827401" y="3144838"/>
            <a:ext cx="971550" cy="552450"/>
            <a:chOff x="4219" y="1981"/>
            <a:chExt cx="612" cy="348"/>
          </a:xfrm>
        </p:grpSpPr>
        <p:sp>
          <p:nvSpPr>
            <p:cNvPr id="429085" name="Oval 1053"/>
            <p:cNvSpPr>
              <a:spLocks noChangeArrowheads="1"/>
            </p:cNvSpPr>
            <p:nvPr/>
          </p:nvSpPr>
          <p:spPr bwMode="auto">
            <a:xfrm>
              <a:off x="4219" y="1981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6" name="Text Box 1054"/>
            <p:cNvSpPr txBox="1">
              <a:spLocks noChangeArrowheads="1"/>
            </p:cNvSpPr>
            <p:nvPr/>
          </p:nvSpPr>
          <p:spPr bwMode="auto">
            <a:xfrm>
              <a:off x="4227" y="1991"/>
              <a:ext cx="5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p(</a:t>
              </a:r>
              <a:r>
                <a:rPr lang="en-US" altLang="en-US" sz="2400" dirty="0" err="1">
                  <a:solidFill>
                    <a:schemeClr val="tx1"/>
                  </a:solidFill>
                </a:rPr>
                <a:t>a,b</a:t>
              </a:r>
              <a:r>
                <a:rPr lang="en-US" alt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429087" name="Group 1055"/>
          <p:cNvGrpSpPr>
            <a:grpSpLocks/>
          </p:cNvGrpSpPr>
          <p:nvPr/>
        </p:nvGrpSpPr>
        <p:grpSpPr bwMode="auto">
          <a:xfrm>
            <a:off x="5360676" y="4156075"/>
            <a:ext cx="1905000" cy="571500"/>
            <a:chOff x="3949" y="2436"/>
            <a:chExt cx="1200" cy="360"/>
          </a:xfrm>
        </p:grpSpPr>
        <p:sp>
          <p:nvSpPr>
            <p:cNvPr id="429088" name="Oval 1056"/>
            <p:cNvSpPr>
              <a:spLocks noChangeArrowheads="1"/>
            </p:cNvSpPr>
            <p:nvPr/>
          </p:nvSpPr>
          <p:spPr bwMode="auto">
            <a:xfrm>
              <a:off x="3949" y="2436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9" name="Text Box 1057"/>
            <p:cNvSpPr txBox="1">
              <a:spLocks noChangeArrowheads="1"/>
            </p:cNvSpPr>
            <p:nvPr/>
          </p:nvSpPr>
          <p:spPr bwMode="auto">
            <a:xfrm>
              <a:off x="3949" y="2456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90" name="Group 1058"/>
          <p:cNvGrpSpPr>
            <a:grpSpLocks/>
          </p:cNvGrpSpPr>
          <p:nvPr/>
        </p:nvGrpSpPr>
        <p:grpSpPr bwMode="auto">
          <a:xfrm>
            <a:off x="5617851" y="5187950"/>
            <a:ext cx="1390650" cy="527050"/>
            <a:chOff x="4129" y="3004"/>
            <a:chExt cx="876" cy="332"/>
          </a:xfrm>
        </p:grpSpPr>
        <p:sp>
          <p:nvSpPr>
            <p:cNvPr id="429091" name="Oval 1059"/>
            <p:cNvSpPr>
              <a:spLocks noChangeArrowheads="1"/>
            </p:cNvSpPr>
            <p:nvPr/>
          </p:nvSpPr>
          <p:spPr bwMode="auto">
            <a:xfrm>
              <a:off x="4129" y="3012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2" name="Text Box 1060"/>
            <p:cNvSpPr txBox="1">
              <a:spLocks noChangeArrowheads="1"/>
            </p:cNvSpPr>
            <p:nvPr/>
          </p:nvSpPr>
          <p:spPr bwMode="auto">
            <a:xfrm>
              <a:off x="4185" y="3004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printf(b)</a:t>
              </a:r>
            </a:p>
          </p:txBody>
        </p:sp>
      </p:grpSp>
      <p:grpSp>
        <p:nvGrpSpPr>
          <p:cNvPr id="429093" name="Group 1061"/>
          <p:cNvGrpSpPr>
            <a:grpSpLocks/>
          </p:cNvGrpSpPr>
          <p:nvPr/>
        </p:nvGrpSpPr>
        <p:grpSpPr bwMode="auto">
          <a:xfrm>
            <a:off x="4303401" y="6080125"/>
            <a:ext cx="1009650" cy="492125"/>
            <a:chOff x="3385" y="3782"/>
            <a:chExt cx="636" cy="310"/>
          </a:xfrm>
        </p:grpSpPr>
        <p:sp>
          <p:nvSpPr>
            <p:cNvPr id="429094" name="Oval 1062"/>
            <p:cNvSpPr>
              <a:spLocks noChangeArrowheads="1"/>
            </p:cNvSpPr>
            <p:nvPr/>
          </p:nvSpPr>
          <p:spPr bwMode="auto">
            <a:xfrm>
              <a:off x="3385" y="3792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5" name="Text Box 1063"/>
            <p:cNvSpPr txBox="1">
              <a:spLocks noChangeArrowheads="1"/>
            </p:cNvSpPr>
            <p:nvPr/>
          </p:nvSpPr>
          <p:spPr bwMode="auto">
            <a:xfrm>
              <a:off x="3430" y="3782"/>
              <a:ext cx="5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exit p</a:t>
              </a:r>
            </a:p>
          </p:txBody>
        </p:sp>
      </p:grpSp>
      <p:cxnSp>
        <p:nvCxnSpPr>
          <p:cNvPr id="429096" name="AutoShape 1064"/>
          <p:cNvCxnSpPr>
            <a:cxnSpLocks noChangeShapeType="1"/>
            <a:stCxn id="429072" idx="4"/>
            <a:endCxn id="429060" idx="0"/>
          </p:cNvCxnSpPr>
          <p:nvPr/>
        </p:nvCxnSpPr>
        <p:spPr bwMode="auto">
          <a:xfrm flipH="1">
            <a:off x="1312551" y="1066800"/>
            <a:ext cx="9525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7" name="AutoShape 1065"/>
          <p:cNvCxnSpPr>
            <a:cxnSpLocks noChangeShapeType="1"/>
            <a:stCxn id="429060" idx="4"/>
            <a:endCxn id="429063" idx="0"/>
          </p:cNvCxnSpPr>
          <p:nvPr/>
        </p:nvCxnSpPr>
        <p:spPr bwMode="auto">
          <a:xfrm>
            <a:off x="1312551" y="2133600"/>
            <a:ext cx="0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8" name="AutoShape 1066"/>
          <p:cNvCxnSpPr>
            <a:cxnSpLocks noChangeShapeType="1"/>
            <a:stCxn id="429063" idx="4"/>
            <a:endCxn id="429066" idx="0"/>
          </p:cNvCxnSpPr>
          <p:nvPr/>
        </p:nvCxnSpPr>
        <p:spPr bwMode="auto">
          <a:xfrm>
            <a:off x="1312551" y="3257550"/>
            <a:ext cx="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9" name="AutoShape 1067"/>
          <p:cNvCxnSpPr>
            <a:cxnSpLocks noChangeShapeType="1"/>
            <a:stCxn id="429066" idx="4"/>
            <a:endCxn id="429069" idx="0"/>
          </p:cNvCxnSpPr>
          <p:nvPr/>
        </p:nvCxnSpPr>
        <p:spPr bwMode="auto">
          <a:xfrm>
            <a:off x="1312551" y="432435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0" name="AutoShape 1068"/>
          <p:cNvCxnSpPr>
            <a:cxnSpLocks noChangeShapeType="1"/>
            <a:stCxn id="429069" idx="4"/>
            <a:endCxn id="429076" idx="0"/>
          </p:cNvCxnSpPr>
          <p:nvPr/>
        </p:nvCxnSpPr>
        <p:spPr bwMode="auto">
          <a:xfrm flipH="1">
            <a:off x="1260164" y="5391150"/>
            <a:ext cx="52387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1" name="AutoShape 1069"/>
          <p:cNvCxnSpPr>
            <a:cxnSpLocks noChangeShapeType="1"/>
            <a:stCxn id="429078" idx="4"/>
            <a:endCxn id="429058" idx="0"/>
          </p:cNvCxnSpPr>
          <p:nvPr/>
        </p:nvCxnSpPr>
        <p:spPr bwMode="auto">
          <a:xfrm flipH="1">
            <a:off x="4808226" y="857250"/>
            <a:ext cx="6437" cy="438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2" name="AutoShape 1070"/>
          <p:cNvCxnSpPr>
            <a:cxnSpLocks noChangeShapeType="1"/>
            <a:stCxn id="429058" idx="5"/>
            <a:endCxn id="429082" idx="1"/>
          </p:cNvCxnSpPr>
          <p:nvPr/>
        </p:nvCxnSpPr>
        <p:spPr bwMode="auto">
          <a:xfrm>
            <a:off x="5240026" y="1717675"/>
            <a:ext cx="7366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3" name="AutoShape 1071"/>
          <p:cNvCxnSpPr>
            <a:cxnSpLocks noChangeShapeType="1"/>
            <a:stCxn id="429058" idx="4"/>
            <a:endCxn id="429095" idx="0"/>
          </p:cNvCxnSpPr>
          <p:nvPr/>
        </p:nvCxnSpPr>
        <p:spPr bwMode="auto">
          <a:xfrm>
            <a:off x="4808226" y="1790700"/>
            <a:ext cx="1587" cy="428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4" name="AutoShape 1072"/>
          <p:cNvCxnSpPr>
            <a:cxnSpLocks noChangeShapeType="1"/>
            <a:stCxn id="429082" idx="4"/>
            <a:endCxn id="429086" idx="0"/>
          </p:cNvCxnSpPr>
          <p:nvPr/>
        </p:nvCxnSpPr>
        <p:spPr bwMode="auto">
          <a:xfrm flipH="1">
            <a:off x="6291745" y="2686050"/>
            <a:ext cx="21431" cy="474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5" name="AutoShape 1073"/>
          <p:cNvCxnSpPr>
            <a:cxnSpLocks noChangeShapeType="1"/>
            <a:stCxn id="429085" idx="4"/>
            <a:endCxn id="429088" idx="0"/>
          </p:cNvCxnSpPr>
          <p:nvPr/>
        </p:nvCxnSpPr>
        <p:spPr bwMode="auto">
          <a:xfrm>
            <a:off x="6313176" y="3697288"/>
            <a:ext cx="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6" name="AutoShape 1074"/>
          <p:cNvCxnSpPr>
            <a:cxnSpLocks noChangeShapeType="1"/>
            <a:stCxn id="429088" idx="4"/>
            <a:endCxn id="429092" idx="0"/>
          </p:cNvCxnSpPr>
          <p:nvPr/>
        </p:nvCxnSpPr>
        <p:spPr bwMode="auto">
          <a:xfrm>
            <a:off x="6313176" y="4727575"/>
            <a:ext cx="1587" cy="460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7" name="AutoShape 1075"/>
          <p:cNvCxnSpPr>
            <a:cxnSpLocks noChangeShapeType="1"/>
            <a:stCxn id="429091" idx="3"/>
            <a:endCxn id="429094" idx="7"/>
          </p:cNvCxnSpPr>
          <p:nvPr/>
        </p:nvCxnSpPr>
        <p:spPr bwMode="auto">
          <a:xfrm flipH="1">
            <a:off x="5165413" y="5640388"/>
            <a:ext cx="655638" cy="525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8" name="AutoShape 1076"/>
          <p:cNvCxnSpPr>
            <a:cxnSpLocks noChangeShapeType="1"/>
            <a:stCxn id="429094" idx="2"/>
            <a:endCxn id="429066" idx="6"/>
          </p:cNvCxnSpPr>
          <p:nvPr/>
        </p:nvCxnSpPr>
        <p:spPr bwMode="auto">
          <a:xfrm rot="10800000">
            <a:off x="2236476" y="4019550"/>
            <a:ext cx="2066925" cy="23145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9" name="AutoShape 1077"/>
          <p:cNvCxnSpPr>
            <a:cxnSpLocks noChangeShapeType="1"/>
            <a:endCxn id="429079" idx="1"/>
          </p:cNvCxnSpPr>
          <p:nvPr/>
        </p:nvCxnSpPr>
        <p:spPr bwMode="auto">
          <a:xfrm rot="16200000" flipV="1">
            <a:off x="3447109" y="1040771"/>
            <a:ext cx="2884488" cy="1876096"/>
          </a:xfrm>
          <a:prstGeom prst="curvedConnector4">
            <a:avLst>
              <a:gd name="adj1" fmla="val 38620"/>
              <a:gd name="adj2" fmla="val 115309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0" name="AutoShape 1078"/>
          <p:cNvCxnSpPr>
            <a:cxnSpLocks noChangeShapeType="1"/>
          </p:cNvCxnSpPr>
          <p:nvPr/>
        </p:nvCxnSpPr>
        <p:spPr bwMode="auto">
          <a:xfrm rot="16200000">
            <a:off x="4043844" y="4849019"/>
            <a:ext cx="1724025" cy="909638"/>
          </a:xfrm>
          <a:prstGeom prst="curvedConnector2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1" name="AutoShape 1079"/>
          <p:cNvCxnSpPr>
            <a:cxnSpLocks noChangeShapeType="1"/>
            <a:stCxn id="429064" idx="3"/>
            <a:endCxn id="429078" idx="1"/>
          </p:cNvCxnSpPr>
          <p:nvPr/>
        </p:nvCxnSpPr>
        <p:spPr bwMode="auto">
          <a:xfrm flipV="1">
            <a:off x="1795151" y="369444"/>
            <a:ext cx="2407751" cy="2559494"/>
          </a:xfrm>
          <a:prstGeom prst="curvedConnector4">
            <a:avLst>
              <a:gd name="adj1" fmla="val 52306"/>
              <a:gd name="adj2" fmla="val 101830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DF4424F-3A14-49C5-9C56-C5FAA17F8308}"/>
              </a:ext>
            </a:extLst>
          </p:cNvPr>
          <p:cNvSpPr/>
          <p:nvPr/>
        </p:nvSpPr>
        <p:spPr bwMode="auto">
          <a:xfrm>
            <a:off x="1360185" y="326075"/>
            <a:ext cx="4976549" cy="6102338"/>
          </a:xfrm>
          <a:custGeom>
            <a:avLst/>
            <a:gdLst>
              <a:gd name="connsiteX0" fmla="*/ 30500 w 5025011"/>
              <a:gd name="connsiteY0" fmla="*/ 665004 h 5889159"/>
              <a:gd name="connsiteX1" fmla="*/ 17974 w 5025011"/>
              <a:gd name="connsiteY1" fmla="*/ 2205706 h 5889159"/>
              <a:gd name="connsiteX2" fmla="*/ 243442 w 5025011"/>
              <a:gd name="connsiteY2" fmla="*/ 2634722 h 5889159"/>
              <a:gd name="connsiteX3" fmla="*/ 1176631 w 5025011"/>
              <a:gd name="connsiteY3" fmla="*/ 2431174 h 5889159"/>
              <a:gd name="connsiteX4" fmla="*/ 1658884 w 5025011"/>
              <a:gd name="connsiteY4" fmla="*/ 1375856 h 5889159"/>
              <a:gd name="connsiteX5" fmla="*/ 2075374 w 5025011"/>
              <a:gd name="connsiteY5" fmla="*/ 198410 h 5889159"/>
              <a:gd name="connsiteX6" fmla="*/ 3143218 w 5025011"/>
              <a:gd name="connsiteY6" fmla="*/ 73150 h 5889159"/>
              <a:gd name="connsiteX7" fmla="*/ 3378081 w 5025011"/>
              <a:gd name="connsiteY7" fmla="*/ 956234 h 5889159"/>
              <a:gd name="connsiteX8" fmla="*/ 3857201 w 5025011"/>
              <a:gd name="connsiteY8" fmla="*/ 1391514 h 5889159"/>
              <a:gd name="connsiteX9" fmla="*/ 4903125 w 5025011"/>
              <a:gd name="connsiteY9" fmla="*/ 2215100 h 5889159"/>
              <a:gd name="connsiteX10" fmla="*/ 4831100 w 5025011"/>
              <a:gd name="connsiteY10" fmla="*/ 2897769 h 5889159"/>
              <a:gd name="connsiteX11" fmla="*/ 3359292 w 5025011"/>
              <a:gd name="connsiteY11" fmla="*/ 2581487 h 5889159"/>
              <a:gd name="connsiteX12" fmla="*/ 2585810 w 5025011"/>
              <a:gd name="connsiteY12" fmla="*/ 1432224 h 5889159"/>
              <a:gd name="connsiteX13" fmla="*/ 2773700 w 5025011"/>
              <a:gd name="connsiteY13" fmla="*/ 276697 h 5889159"/>
              <a:gd name="connsiteX14" fmla="*/ 3162007 w 5025011"/>
              <a:gd name="connsiteY14" fmla="*/ 439536 h 5889159"/>
              <a:gd name="connsiteX15" fmla="*/ 3277873 w 5025011"/>
              <a:gd name="connsiteY15" fmla="*/ 1119073 h 5889159"/>
              <a:gd name="connsiteX16" fmla="*/ 3819623 w 5025011"/>
              <a:gd name="connsiteY16" fmla="*/ 1472933 h 5889159"/>
              <a:gd name="connsiteX17" fmla="*/ 4643210 w 5025011"/>
              <a:gd name="connsiteY17" fmla="*/ 2196311 h 5889159"/>
              <a:gd name="connsiteX18" fmla="*/ 4646341 w 5025011"/>
              <a:gd name="connsiteY18" fmla="*/ 2759982 h 5889159"/>
              <a:gd name="connsiteX19" fmla="*/ 3540919 w 5025011"/>
              <a:gd name="connsiteY19" fmla="*/ 2515725 h 5889159"/>
              <a:gd name="connsiteX20" fmla="*/ 2720464 w 5025011"/>
              <a:gd name="connsiteY20" fmla="*/ 1378988 h 5889159"/>
              <a:gd name="connsiteX21" fmla="*/ 2786226 w 5025011"/>
              <a:gd name="connsiteY21" fmla="*/ 373774 h 5889159"/>
              <a:gd name="connsiteX22" fmla="*/ 3058667 w 5025011"/>
              <a:gd name="connsiteY22" fmla="*/ 499034 h 5889159"/>
              <a:gd name="connsiteX23" fmla="*/ 3212111 w 5025011"/>
              <a:gd name="connsiteY23" fmla="*/ 1247465 h 5889159"/>
              <a:gd name="connsiteX24" fmla="*/ 3318582 w 5025011"/>
              <a:gd name="connsiteY24" fmla="*/ 3533465 h 5889159"/>
              <a:gd name="connsiteX25" fmla="*/ 3365555 w 5025011"/>
              <a:gd name="connsiteY25" fmla="*/ 5847648 h 5889159"/>
              <a:gd name="connsiteX26" fmla="*/ 3014826 w 5025011"/>
              <a:gd name="connsiteY26" fmla="*/ 4952037 h 5889159"/>
              <a:gd name="connsiteX27" fmla="*/ 3669311 w 5025011"/>
              <a:gd name="connsiteY27" fmla="*/ 4081478 h 5889159"/>
              <a:gd name="connsiteX28" fmla="*/ 4611894 w 5025011"/>
              <a:gd name="connsiteY28" fmla="*/ 4081478 h 5889159"/>
              <a:gd name="connsiteX29" fmla="*/ 4899993 w 5025011"/>
              <a:gd name="connsiteY29" fmla="*/ 4729700 h 5889159"/>
              <a:gd name="connsiteX30" fmla="*/ 4937571 w 5025011"/>
              <a:gd name="connsiteY30" fmla="*/ 4986484 h 5889159"/>
              <a:gd name="connsiteX0" fmla="*/ 30500 w 5025011"/>
              <a:gd name="connsiteY0" fmla="*/ 665004 h 5896294"/>
              <a:gd name="connsiteX1" fmla="*/ 17974 w 5025011"/>
              <a:gd name="connsiteY1" fmla="*/ 2205706 h 5896294"/>
              <a:gd name="connsiteX2" fmla="*/ 243442 w 5025011"/>
              <a:gd name="connsiteY2" fmla="*/ 2634722 h 5896294"/>
              <a:gd name="connsiteX3" fmla="*/ 1176631 w 5025011"/>
              <a:gd name="connsiteY3" fmla="*/ 2431174 h 5896294"/>
              <a:gd name="connsiteX4" fmla="*/ 1658884 w 5025011"/>
              <a:gd name="connsiteY4" fmla="*/ 1375856 h 5896294"/>
              <a:gd name="connsiteX5" fmla="*/ 2075374 w 5025011"/>
              <a:gd name="connsiteY5" fmla="*/ 198410 h 5896294"/>
              <a:gd name="connsiteX6" fmla="*/ 3143218 w 5025011"/>
              <a:gd name="connsiteY6" fmla="*/ 73150 h 5896294"/>
              <a:gd name="connsiteX7" fmla="*/ 3378081 w 5025011"/>
              <a:gd name="connsiteY7" fmla="*/ 956234 h 5896294"/>
              <a:gd name="connsiteX8" fmla="*/ 3857201 w 5025011"/>
              <a:gd name="connsiteY8" fmla="*/ 1391514 h 5896294"/>
              <a:gd name="connsiteX9" fmla="*/ 4903125 w 5025011"/>
              <a:gd name="connsiteY9" fmla="*/ 2215100 h 5896294"/>
              <a:gd name="connsiteX10" fmla="*/ 4831100 w 5025011"/>
              <a:gd name="connsiteY10" fmla="*/ 2897769 h 5896294"/>
              <a:gd name="connsiteX11" fmla="*/ 3359292 w 5025011"/>
              <a:gd name="connsiteY11" fmla="*/ 2581487 h 5896294"/>
              <a:gd name="connsiteX12" fmla="*/ 2585810 w 5025011"/>
              <a:gd name="connsiteY12" fmla="*/ 1432224 h 5896294"/>
              <a:gd name="connsiteX13" fmla="*/ 2773700 w 5025011"/>
              <a:gd name="connsiteY13" fmla="*/ 276697 h 5896294"/>
              <a:gd name="connsiteX14" fmla="*/ 3162007 w 5025011"/>
              <a:gd name="connsiteY14" fmla="*/ 439536 h 5896294"/>
              <a:gd name="connsiteX15" fmla="*/ 3277873 w 5025011"/>
              <a:gd name="connsiteY15" fmla="*/ 1119073 h 5896294"/>
              <a:gd name="connsiteX16" fmla="*/ 3819623 w 5025011"/>
              <a:gd name="connsiteY16" fmla="*/ 1472933 h 5896294"/>
              <a:gd name="connsiteX17" fmla="*/ 4643210 w 5025011"/>
              <a:gd name="connsiteY17" fmla="*/ 2196311 h 5896294"/>
              <a:gd name="connsiteX18" fmla="*/ 4646341 w 5025011"/>
              <a:gd name="connsiteY18" fmla="*/ 2759982 h 5896294"/>
              <a:gd name="connsiteX19" fmla="*/ 3540919 w 5025011"/>
              <a:gd name="connsiteY19" fmla="*/ 2515725 h 5896294"/>
              <a:gd name="connsiteX20" fmla="*/ 2720464 w 5025011"/>
              <a:gd name="connsiteY20" fmla="*/ 1378988 h 5896294"/>
              <a:gd name="connsiteX21" fmla="*/ 2786226 w 5025011"/>
              <a:gd name="connsiteY21" fmla="*/ 373774 h 5896294"/>
              <a:gd name="connsiteX22" fmla="*/ 3058667 w 5025011"/>
              <a:gd name="connsiteY22" fmla="*/ 499034 h 5896294"/>
              <a:gd name="connsiteX23" fmla="*/ 3212111 w 5025011"/>
              <a:gd name="connsiteY23" fmla="*/ 1247465 h 5896294"/>
              <a:gd name="connsiteX24" fmla="*/ 3318582 w 5025011"/>
              <a:gd name="connsiteY24" fmla="*/ 3533465 h 5896294"/>
              <a:gd name="connsiteX25" fmla="*/ 3365555 w 5025011"/>
              <a:gd name="connsiteY25" fmla="*/ 5847648 h 5896294"/>
              <a:gd name="connsiteX26" fmla="*/ 3157287 w 5025011"/>
              <a:gd name="connsiteY26" fmla="*/ 5028237 h 5896294"/>
              <a:gd name="connsiteX27" fmla="*/ 3669311 w 5025011"/>
              <a:gd name="connsiteY27" fmla="*/ 4081478 h 5896294"/>
              <a:gd name="connsiteX28" fmla="*/ 4611894 w 5025011"/>
              <a:gd name="connsiteY28" fmla="*/ 4081478 h 5896294"/>
              <a:gd name="connsiteX29" fmla="*/ 4899993 w 5025011"/>
              <a:gd name="connsiteY29" fmla="*/ 4729700 h 5896294"/>
              <a:gd name="connsiteX30" fmla="*/ 4937571 w 5025011"/>
              <a:gd name="connsiteY30" fmla="*/ 4986484 h 5896294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73700 w 5025011"/>
              <a:gd name="connsiteY13" fmla="*/ 276697 h 6022442"/>
              <a:gd name="connsiteX14" fmla="*/ 3162007 w 5025011"/>
              <a:gd name="connsiteY14" fmla="*/ 439536 h 6022442"/>
              <a:gd name="connsiteX15" fmla="*/ 3277873 w 5025011"/>
              <a:gd name="connsiteY15" fmla="*/ 1119073 h 6022442"/>
              <a:gd name="connsiteX16" fmla="*/ 3819623 w 5025011"/>
              <a:gd name="connsiteY16" fmla="*/ 1472933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73700 w 5025011"/>
              <a:gd name="connsiteY13" fmla="*/ 276697 h 6022442"/>
              <a:gd name="connsiteX14" fmla="*/ 3162007 w 5025011"/>
              <a:gd name="connsiteY14" fmla="*/ 439536 h 6022442"/>
              <a:gd name="connsiteX15" fmla="*/ 3360699 w 5025011"/>
              <a:gd name="connsiteY15" fmla="*/ 1105821 h 6022442"/>
              <a:gd name="connsiteX16" fmla="*/ 3819623 w 5025011"/>
              <a:gd name="connsiteY16" fmla="*/ 1472933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73700 w 5025011"/>
              <a:gd name="connsiteY13" fmla="*/ 276697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472933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73700 w 5025011"/>
              <a:gd name="connsiteY13" fmla="*/ 276697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751042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751042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751042 w 5025011"/>
              <a:gd name="connsiteY29" fmla="*/ 4081478 h 6022442"/>
              <a:gd name="connsiteX30" fmla="*/ 4937571 w 5025011"/>
              <a:gd name="connsiteY30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702441 w 5025011"/>
              <a:gd name="connsiteY28" fmla="*/ 4131173 h 6022442"/>
              <a:gd name="connsiteX29" fmla="*/ 4751042 w 5025011"/>
              <a:gd name="connsiteY29" fmla="*/ 4081478 h 6022442"/>
              <a:gd name="connsiteX30" fmla="*/ 4937571 w 5025011"/>
              <a:gd name="connsiteY30" fmla="*/ 4986484 h 6022442"/>
              <a:gd name="connsiteX0" fmla="*/ 30500 w 5025011"/>
              <a:gd name="connsiteY0" fmla="*/ 704612 h 6062050"/>
              <a:gd name="connsiteX1" fmla="*/ 17974 w 5025011"/>
              <a:gd name="connsiteY1" fmla="*/ 2245314 h 6062050"/>
              <a:gd name="connsiteX2" fmla="*/ 243442 w 5025011"/>
              <a:gd name="connsiteY2" fmla="*/ 2674330 h 6062050"/>
              <a:gd name="connsiteX3" fmla="*/ 1176631 w 5025011"/>
              <a:gd name="connsiteY3" fmla="*/ 2470782 h 6062050"/>
              <a:gd name="connsiteX4" fmla="*/ 1658884 w 5025011"/>
              <a:gd name="connsiteY4" fmla="*/ 1415464 h 6062050"/>
              <a:gd name="connsiteX5" fmla="*/ 2091939 w 5025011"/>
              <a:gd name="connsiteY5" fmla="*/ 155192 h 6062050"/>
              <a:gd name="connsiteX6" fmla="*/ 3143218 w 5025011"/>
              <a:gd name="connsiteY6" fmla="*/ 112758 h 6062050"/>
              <a:gd name="connsiteX7" fmla="*/ 3378081 w 5025011"/>
              <a:gd name="connsiteY7" fmla="*/ 995842 h 6062050"/>
              <a:gd name="connsiteX8" fmla="*/ 3857201 w 5025011"/>
              <a:gd name="connsiteY8" fmla="*/ 1431122 h 6062050"/>
              <a:gd name="connsiteX9" fmla="*/ 4903125 w 5025011"/>
              <a:gd name="connsiteY9" fmla="*/ 2254708 h 6062050"/>
              <a:gd name="connsiteX10" fmla="*/ 4831100 w 5025011"/>
              <a:gd name="connsiteY10" fmla="*/ 2937377 h 6062050"/>
              <a:gd name="connsiteX11" fmla="*/ 3359292 w 5025011"/>
              <a:gd name="connsiteY11" fmla="*/ 2621095 h 6062050"/>
              <a:gd name="connsiteX12" fmla="*/ 2585810 w 5025011"/>
              <a:gd name="connsiteY12" fmla="*/ 1471832 h 6062050"/>
              <a:gd name="connsiteX13" fmla="*/ 2733943 w 5025011"/>
              <a:gd name="connsiteY13" fmla="*/ 283174 h 6062050"/>
              <a:gd name="connsiteX14" fmla="*/ 3162007 w 5025011"/>
              <a:gd name="connsiteY14" fmla="*/ 479144 h 6062050"/>
              <a:gd name="connsiteX15" fmla="*/ 3344134 w 5025011"/>
              <a:gd name="connsiteY15" fmla="*/ 1165307 h 6062050"/>
              <a:gd name="connsiteX16" fmla="*/ 3819623 w 5025011"/>
              <a:gd name="connsiteY16" fmla="*/ 1572176 h 6062050"/>
              <a:gd name="connsiteX17" fmla="*/ 4643210 w 5025011"/>
              <a:gd name="connsiteY17" fmla="*/ 2235919 h 6062050"/>
              <a:gd name="connsiteX18" fmla="*/ 4646341 w 5025011"/>
              <a:gd name="connsiteY18" fmla="*/ 2799590 h 6062050"/>
              <a:gd name="connsiteX19" fmla="*/ 3540919 w 5025011"/>
              <a:gd name="connsiteY19" fmla="*/ 2555333 h 6062050"/>
              <a:gd name="connsiteX20" fmla="*/ 2720464 w 5025011"/>
              <a:gd name="connsiteY20" fmla="*/ 1418596 h 6062050"/>
              <a:gd name="connsiteX21" fmla="*/ 2786226 w 5025011"/>
              <a:gd name="connsiteY21" fmla="*/ 413382 h 6062050"/>
              <a:gd name="connsiteX22" fmla="*/ 3058667 w 5025011"/>
              <a:gd name="connsiteY22" fmla="*/ 538642 h 6062050"/>
              <a:gd name="connsiteX23" fmla="*/ 3212111 w 5025011"/>
              <a:gd name="connsiteY23" fmla="*/ 1287073 h 6062050"/>
              <a:gd name="connsiteX24" fmla="*/ 3318582 w 5025011"/>
              <a:gd name="connsiteY24" fmla="*/ 3573073 h 6062050"/>
              <a:gd name="connsiteX25" fmla="*/ 3365555 w 5025011"/>
              <a:gd name="connsiteY25" fmla="*/ 5887256 h 6062050"/>
              <a:gd name="connsiteX26" fmla="*/ 3122362 w 5025011"/>
              <a:gd name="connsiteY26" fmla="*/ 5805836 h 6062050"/>
              <a:gd name="connsiteX27" fmla="*/ 3157287 w 5025011"/>
              <a:gd name="connsiteY27" fmla="*/ 5067845 h 6062050"/>
              <a:gd name="connsiteX28" fmla="*/ 3702441 w 5025011"/>
              <a:gd name="connsiteY28" fmla="*/ 4170781 h 6062050"/>
              <a:gd name="connsiteX29" fmla="*/ 4751042 w 5025011"/>
              <a:gd name="connsiteY29" fmla="*/ 4121086 h 6062050"/>
              <a:gd name="connsiteX30" fmla="*/ 4937571 w 5025011"/>
              <a:gd name="connsiteY30" fmla="*/ 5026092 h 6062050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46341 w 5025011"/>
              <a:gd name="connsiteY18" fmla="*/ 2823009 h 6085469"/>
              <a:gd name="connsiteX19" fmla="*/ 3540919 w 5025011"/>
              <a:gd name="connsiteY19" fmla="*/ 2578752 h 6085469"/>
              <a:gd name="connsiteX20" fmla="*/ 2720464 w 5025011"/>
              <a:gd name="connsiteY20" fmla="*/ 1442015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540919 w 5025011"/>
              <a:gd name="connsiteY19" fmla="*/ 2578752 h 6085469"/>
              <a:gd name="connsiteX20" fmla="*/ 2720464 w 5025011"/>
              <a:gd name="connsiteY20" fmla="*/ 1442015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865598 w 5025011"/>
              <a:gd name="connsiteY19" fmla="*/ 2108299 h 6085469"/>
              <a:gd name="connsiteX20" fmla="*/ 2720464 w 5025011"/>
              <a:gd name="connsiteY20" fmla="*/ 1442015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865598 w 5025011"/>
              <a:gd name="connsiteY19" fmla="*/ 2108299 h 6085469"/>
              <a:gd name="connsiteX20" fmla="*/ 2654203 w 5025011"/>
              <a:gd name="connsiteY20" fmla="*/ 1697120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865598 w 5025011"/>
              <a:gd name="connsiteY19" fmla="*/ 2108299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888789 w 5025011"/>
              <a:gd name="connsiteY19" fmla="*/ 2008908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888789 w 5025011"/>
              <a:gd name="connsiteY19" fmla="*/ 2008908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888789 w 5025011"/>
              <a:gd name="connsiteY19" fmla="*/ 2008908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994806 w 5025011"/>
              <a:gd name="connsiteY19" fmla="*/ 2075169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994806 w 5025011"/>
              <a:gd name="connsiteY19" fmla="*/ 2075169 h 6085469"/>
              <a:gd name="connsiteX20" fmla="*/ 2703899 w 5025011"/>
              <a:gd name="connsiteY20" fmla="*/ 1601041 h 6085469"/>
              <a:gd name="connsiteX21" fmla="*/ 2416684 w 5025011"/>
              <a:gd name="connsiteY21" fmla="*/ 833186 h 6085469"/>
              <a:gd name="connsiteX22" fmla="*/ 2786226 w 5025011"/>
              <a:gd name="connsiteY22" fmla="*/ 436801 h 6085469"/>
              <a:gd name="connsiteX23" fmla="*/ 3058667 w 5025011"/>
              <a:gd name="connsiteY23" fmla="*/ 562061 h 6085469"/>
              <a:gd name="connsiteX24" fmla="*/ 3212111 w 5025011"/>
              <a:gd name="connsiteY24" fmla="*/ 1310492 h 6085469"/>
              <a:gd name="connsiteX25" fmla="*/ 3318582 w 5025011"/>
              <a:gd name="connsiteY25" fmla="*/ 3596492 h 6085469"/>
              <a:gd name="connsiteX26" fmla="*/ 3365555 w 5025011"/>
              <a:gd name="connsiteY26" fmla="*/ 5910675 h 6085469"/>
              <a:gd name="connsiteX27" fmla="*/ 3122362 w 5025011"/>
              <a:gd name="connsiteY27" fmla="*/ 5829255 h 6085469"/>
              <a:gd name="connsiteX28" fmla="*/ 3157287 w 5025011"/>
              <a:gd name="connsiteY28" fmla="*/ 5091264 h 6085469"/>
              <a:gd name="connsiteX29" fmla="*/ 3702441 w 5025011"/>
              <a:gd name="connsiteY29" fmla="*/ 4194200 h 6085469"/>
              <a:gd name="connsiteX30" fmla="*/ 4751042 w 5025011"/>
              <a:gd name="connsiteY30" fmla="*/ 4144505 h 6085469"/>
              <a:gd name="connsiteX31" fmla="*/ 4937571 w 5025011"/>
              <a:gd name="connsiteY31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994806 w 5025011"/>
              <a:gd name="connsiteY19" fmla="*/ 2075169 h 6085469"/>
              <a:gd name="connsiteX20" fmla="*/ 2703899 w 5025011"/>
              <a:gd name="connsiteY20" fmla="*/ 1601041 h 6085469"/>
              <a:gd name="connsiteX21" fmla="*/ 2416684 w 5025011"/>
              <a:gd name="connsiteY21" fmla="*/ 833186 h 6085469"/>
              <a:gd name="connsiteX22" fmla="*/ 2719965 w 5025011"/>
              <a:gd name="connsiteY22" fmla="*/ 347349 h 6085469"/>
              <a:gd name="connsiteX23" fmla="*/ 3058667 w 5025011"/>
              <a:gd name="connsiteY23" fmla="*/ 562061 h 6085469"/>
              <a:gd name="connsiteX24" fmla="*/ 3212111 w 5025011"/>
              <a:gd name="connsiteY24" fmla="*/ 1310492 h 6085469"/>
              <a:gd name="connsiteX25" fmla="*/ 3318582 w 5025011"/>
              <a:gd name="connsiteY25" fmla="*/ 3596492 h 6085469"/>
              <a:gd name="connsiteX26" fmla="*/ 3365555 w 5025011"/>
              <a:gd name="connsiteY26" fmla="*/ 5910675 h 6085469"/>
              <a:gd name="connsiteX27" fmla="*/ 3122362 w 5025011"/>
              <a:gd name="connsiteY27" fmla="*/ 5829255 h 6085469"/>
              <a:gd name="connsiteX28" fmla="*/ 3157287 w 5025011"/>
              <a:gd name="connsiteY28" fmla="*/ 5091264 h 6085469"/>
              <a:gd name="connsiteX29" fmla="*/ 3702441 w 5025011"/>
              <a:gd name="connsiteY29" fmla="*/ 4194200 h 6085469"/>
              <a:gd name="connsiteX30" fmla="*/ 4751042 w 5025011"/>
              <a:gd name="connsiteY30" fmla="*/ 4144505 h 6085469"/>
              <a:gd name="connsiteX31" fmla="*/ 4937571 w 5025011"/>
              <a:gd name="connsiteY31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287636 w 5025011"/>
              <a:gd name="connsiteY12" fmla="*/ 1415738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994806 w 5025011"/>
              <a:gd name="connsiteY19" fmla="*/ 2075169 h 6085469"/>
              <a:gd name="connsiteX20" fmla="*/ 2703899 w 5025011"/>
              <a:gd name="connsiteY20" fmla="*/ 1601041 h 6085469"/>
              <a:gd name="connsiteX21" fmla="*/ 2416684 w 5025011"/>
              <a:gd name="connsiteY21" fmla="*/ 833186 h 6085469"/>
              <a:gd name="connsiteX22" fmla="*/ 2719965 w 5025011"/>
              <a:gd name="connsiteY22" fmla="*/ 347349 h 6085469"/>
              <a:gd name="connsiteX23" fmla="*/ 3058667 w 5025011"/>
              <a:gd name="connsiteY23" fmla="*/ 562061 h 6085469"/>
              <a:gd name="connsiteX24" fmla="*/ 3212111 w 5025011"/>
              <a:gd name="connsiteY24" fmla="*/ 1310492 h 6085469"/>
              <a:gd name="connsiteX25" fmla="*/ 3318582 w 5025011"/>
              <a:gd name="connsiteY25" fmla="*/ 3596492 h 6085469"/>
              <a:gd name="connsiteX26" fmla="*/ 3365555 w 5025011"/>
              <a:gd name="connsiteY26" fmla="*/ 5910675 h 6085469"/>
              <a:gd name="connsiteX27" fmla="*/ 3122362 w 5025011"/>
              <a:gd name="connsiteY27" fmla="*/ 5829255 h 6085469"/>
              <a:gd name="connsiteX28" fmla="*/ 3157287 w 5025011"/>
              <a:gd name="connsiteY28" fmla="*/ 5091264 h 6085469"/>
              <a:gd name="connsiteX29" fmla="*/ 3702441 w 5025011"/>
              <a:gd name="connsiteY29" fmla="*/ 4194200 h 6085469"/>
              <a:gd name="connsiteX30" fmla="*/ 4751042 w 5025011"/>
              <a:gd name="connsiteY30" fmla="*/ 4144505 h 6085469"/>
              <a:gd name="connsiteX31" fmla="*/ 4937571 w 5025011"/>
              <a:gd name="connsiteY31" fmla="*/ 5049511 h 6085469"/>
              <a:gd name="connsiteX0" fmla="*/ 30500 w 5001440"/>
              <a:gd name="connsiteY0" fmla="*/ 728031 h 6085469"/>
              <a:gd name="connsiteX1" fmla="*/ 17974 w 5001440"/>
              <a:gd name="connsiteY1" fmla="*/ 2268733 h 6085469"/>
              <a:gd name="connsiteX2" fmla="*/ 243442 w 5001440"/>
              <a:gd name="connsiteY2" fmla="*/ 2697749 h 6085469"/>
              <a:gd name="connsiteX3" fmla="*/ 1176631 w 5001440"/>
              <a:gd name="connsiteY3" fmla="*/ 2494201 h 6085469"/>
              <a:gd name="connsiteX4" fmla="*/ 1658884 w 5001440"/>
              <a:gd name="connsiteY4" fmla="*/ 1438883 h 6085469"/>
              <a:gd name="connsiteX5" fmla="*/ 2075374 w 5001440"/>
              <a:gd name="connsiteY5" fmla="*/ 138855 h 6085469"/>
              <a:gd name="connsiteX6" fmla="*/ 3143218 w 5001440"/>
              <a:gd name="connsiteY6" fmla="*/ 136177 h 6085469"/>
              <a:gd name="connsiteX7" fmla="*/ 3378081 w 5001440"/>
              <a:gd name="connsiteY7" fmla="*/ 1019261 h 6085469"/>
              <a:gd name="connsiteX8" fmla="*/ 3857201 w 5001440"/>
              <a:gd name="connsiteY8" fmla="*/ 1454541 h 6085469"/>
              <a:gd name="connsiteX9" fmla="*/ 4903125 w 5001440"/>
              <a:gd name="connsiteY9" fmla="*/ 2278127 h 6085469"/>
              <a:gd name="connsiteX10" fmla="*/ 4831100 w 5001440"/>
              <a:gd name="connsiteY10" fmla="*/ 2960796 h 6085469"/>
              <a:gd name="connsiteX11" fmla="*/ 3789988 w 5001440"/>
              <a:gd name="connsiteY11" fmla="*/ 2197254 h 6085469"/>
              <a:gd name="connsiteX12" fmla="*/ 2287636 w 5001440"/>
              <a:gd name="connsiteY12" fmla="*/ 1415738 h 6085469"/>
              <a:gd name="connsiteX13" fmla="*/ 2733943 w 5001440"/>
              <a:gd name="connsiteY13" fmla="*/ 306593 h 6085469"/>
              <a:gd name="connsiteX14" fmla="*/ 3162007 w 5001440"/>
              <a:gd name="connsiteY14" fmla="*/ 502563 h 6085469"/>
              <a:gd name="connsiteX15" fmla="*/ 3344134 w 5001440"/>
              <a:gd name="connsiteY15" fmla="*/ 1188726 h 6085469"/>
              <a:gd name="connsiteX16" fmla="*/ 3819623 w 5001440"/>
              <a:gd name="connsiteY16" fmla="*/ 1595595 h 6085469"/>
              <a:gd name="connsiteX17" fmla="*/ 4643210 w 5001440"/>
              <a:gd name="connsiteY17" fmla="*/ 2259338 h 6085469"/>
              <a:gd name="connsiteX18" fmla="*/ 4702664 w 5001440"/>
              <a:gd name="connsiteY18" fmla="*/ 2839574 h 6085469"/>
              <a:gd name="connsiteX19" fmla="*/ 3994806 w 5001440"/>
              <a:gd name="connsiteY19" fmla="*/ 2075169 h 6085469"/>
              <a:gd name="connsiteX20" fmla="*/ 2703899 w 5001440"/>
              <a:gd name="connsiteY20" fmla="*/ 1601041 h 6085469"/>
              <a:gd name="connsiteX21" fmla="*/ 2416684 w 5001440"/>
              <a:gd name="connsiteY21" fmla="*/ 833186 h 6085469"/>
              <a:gd name="connsiteX22" fmla="*/ 2719965 w 5001440"/>
              <a:gd name="connsiteY22" fmla="*/ 347349 h 6085469"/>
              <a:gd name="connsiteX23" fmla="*/ 3058667 w 5001440"/>
              <a:gd name="connsiteY23" fmla="*/ 562061 h 6085469"/>
              <a:gd name="connsiteX24" fmla="*/ 3212111 w 5001440"/>
              <a:gd name="connsiteY24" fmla="*/ 1310492 h 6085469"/>
              <a:gd name="connsiteX25" fmla="*/ 3318582 w 5001440"/>
              <a:gd name="connsiteY25" fmla="*/ 3596492 h 6085469"/>
              <a:gd name="connsiteX26" fmla="*/ 3365555 w 5001440"/>
              <a:gd name="connsiteY26" fmla="*/ 5910675 h 6085469"/>
              <a:gd name="connsiteX27" fmla="*/ 3122362 w 5001440"/>
              <a:gd name="connsiteY27" fmla="*/ 5829255 h 6085469"/>
              <a:gd name="connsiteX28" fmla="*/ 3157287 w 5001440"/>
              <a:gd name="connsiteY28" fmla="*/ 5091264 h 6085469"/>
              <a:gd name="connsiteX29" fmla="*/ 3702441 w 5001440"/>
              <a:gd name="connsiteY29" fmla="*/ 4194200 h 6085469"/>
              <a:gd name="connsiteX30" fmla="*/ 4751042 w 5001440"/>
              <a:gd name="connsiteY30" fmla="*/ 4144505 h 6085469"/>
              <a:gd name="connsiteX31" fmla="*/ 4937571 w 5001440"/>
              <a:gd name="connsiteY31" fmla="*/ 5049511 h 6085469"/>
              <a:gd name="connsiteX0" fmla="*/ 30500 w 5001440"/>
              <a:gd name="connsiteY0" fmla="*/ 728031 h 6085469"/>
              <a:gd name="connsiteX1" fmla="*/ 17974 w 5001440"/>
              <a:gd name="connsiteY1" fmla="*/ 2268733 h 6085469"/>
              <a:gd name="connsiteX2" fmla="*/ 243442 w 5001440"/>
              <a:gd name="connsiteY2" fmla="*/ 2697749 h 6085469"/>
              <a:gd name="connsiteX3" fmla="*/ 1176631 w 5001440"/>
              <a:gd name="connsiteY3" fmla="*/ 2494201 h 6085469"/>
              <a:gd name="connsiteX4" fmla="*/ 1658884 w 5001440"/>
              <a:gd name="connsiteY4" fmla="*/ 1438883 h 6085469"/>
              <a:gd name="connsiteX5" fmla="*/ 2075374 w 5001440"/>
              <a:gd name="connsiteY5" fmla="*/ 138855 h 6085469"/>
              <a:gd name="connsiteX6" fmla="*/ 3143218 w 5001440"/>
              <a:gd name="connsiteY6" fmla="*/ 136177 h 6085469"/>
              <a:gd name="connsiteX7" fmla="*/ 3378081 w 5001440"/>
              <a:gd name="connsiteY7" fmla="*/ 1019261 h 6085469"/>
              <a:gd name="connsiteX8" fmla="*/ 3857201 w 5001440"/>
              <a:gd name="connsiteY8" fmla="*/ 1454541 h 6085469"/>
              <a:gd name="connsiteX9" fmla="*/ 4903125 w 5001440"/>
              <a:gd name="connsiteY9" fmla="*/ 2278127 h 6085469"/>
              <a:gd name="connsiteX10" fmla="*/ 4831100 w 5001440"/>
              <a:gd name="connsiteY10" fmla="*/ 2960796 h 6085469"/>
              <a:gd name="connsiteX11" fmla="*/ 3789988 w 5001440"/>
              <a:gd name="connsiteY11" fmla="*/ 2197254 h 6085469"/>
              <a:gd name="connsiteX12" fmla="*/ 2857318 w 5001440"/>
              <a:gd name="connsiteY12" fmla="*/ 1929804 h 6085469"/>
              <a:gd name="connsiteX13" fmla="*/ 2287636 w 5001440"/>
              <a:gd name="connsiteY13" fmla="*/ 1415738 h 6085469"/>
              <a:gd name="connsiteX14" fmla="*/ 2733943 w 5001440"/>
              <a:gd name="connsiteY14" fmla="*/ 306593 h 6085469"/>
              <a:gd name="connsiteX15" fmla="*/ 3162007 w 5001440"/>
              <a:gd name="connsiteY15" fmla="*/ 502563 h 6085469"/>
              <a:gd name="connsiteX16" fmla="*/ 3344134 w 5001440"/>
              <a:gd name="connsiteY16" fmla="*/ 1188726 h 6085469"/>
              <a:gd name="connsiteX17" fmla="*/ 3819623 w 5001440"/>
              <a:gd name="connsiteY17" fmla="*/ 1595595 h 6085469"/>
              <a:gd name="connsiteX18" fmla="*/ 4643210 w 5001440"/>
              <a:gd name="connsiteY18" fmla="*/ 2259338 h 6085469"/>
              <a:gd name="connsiteX19" fmla="*/ 4702664 w 5001440"/>
              <a:gd name="connsiteY19" fmla="*/ 2839574 h 6085469"/>
              <a:gd name="connsiteX20" fmla="*/ 3994806 w 5001440"/>
              <a:gd name="connsiteY20" fmla="*/ 2075169 h 6085469"/>
              <a:gd name="connsiteX21" fmla="*/ 2703899 w 5001440"/>
              <a:gd name="connsiteY21" fmla="*/ 1601041 h 6085469"/>
              <a:gd name="connsiteX22" fmla="*/ 2416684 w 5001440"/>
              <a:gd name="connsiteY22" fmla="*/ 833186 h 6085469"/>
              <a:gd name="connsiteX23" fmla="*/ 2719965 w 5001440"/>
              <a:gd name="connsiteY23" fmla="*/ 347349 h 6085469"/>
              <a:gd name="connsiteX24" fmla="*/ 3058667 w 5001440"/>
              <a:gd name="connsiteY24" fmla="*/ 562061 h 6085469"/>
              <a:gd name="connsiteX25" fmla="*/ 3212111 w 5001440"/>
              <a:gd name="connsiteY25" fmla="*/ 1310492 h 6085469"/>
              <a:gd name="connsiteX26" fmla="*/ 3318582 w 5001440"/>
              <a:gd name="connsiteY26" fmla="*/ 3596492 h 6085469"/>
              <a:gd name="connsiteX27" fmla="*/ 3365555 w 5001440"/>
              <a:gd name="connsiteY27" fmla="*/ 5910675 h 6085469"/>
              <a:gd name="connsiteX28" fmla="*/ 3122362 w 5001440"/>
              <a:gd name="connsiteY28" fmla="*/ 5829255 h 6085469"/>
              <a:gd name="connsiteX29" fmla="*/ 3157287 w 5001440"/>
              <a:gd name="connsiteY29" fmla="*/ 5091264 h 6085469"/>
              <a:gd name="connsiteX30" fmla="*/ 3702441 w 5001440"/>
              <a:gd name="connsiteY30" fmla="*/ 4194200 h 6085469"/>
              <a:gd name="connsiteX31" fmla="*/ 4751042 w 5001440"/>
              <a:gd name="connsiteY31" fmla="*/ 4144505 h 6085469"/>
              <a:gd name="connsiteX32" fmla="*/ 4937571 w 5001440"/>
              <a:gd name="connsiteY32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733943 w 4976549"/>
              <a:gd name="connsiteY15" fmla="*/ 306593 h 6085469"/>
              <a:gd name="connsiteX16" fmla="*/ 3162007 w 4976549"/>
              <a:gd name="connsiteY16" fmla="*/ 502563 h 6085469"/>
              <a:gd name="connsiteX17" fmla="*/ 3344134 w 4976549"/>
              <a:gd name="connsiteY17" fmla="*/ 1188726 h 6085469"/>
              <a:gd name="connsiteX18" fmla="*/ 3819623 w 4976549"/>
              <a:gd name="connsiteY18" fmla="*/ 1595595 h 6085469"/>
              <a:gd name="connsiteX19" fmla="*/ 4643210 w 4976549"/>
              <a:gd name="connsiteY19" fmla="*/ 2259338 h 6085469"/>
              <a:gd name="connsiteX20" fmla="*/ 4702664 w 4976549"/>
              <a:gd name="connsiteY20" fmla="*/ 2839574 h 6085469"/>
              <a:gd name="connsiteX21" fmla="*/ 3994806 w 4976549"/>
              <a:gd name="connsiteY21" fmla="*/ 2075169 h 6085469"/>
              <a:gd name="connsiteX22" fmla="*/ 2703899 w 4976549"/>
              <a:gd name="connsiteY22" fmla="*/ 1601041 h 6085469"/>
              <a:gd name="connsiteX23" fmla="*/ 2416684 w 4976549"/>
              <a:gd name="connsiteY23" fmla="*/ 833186 h 6085469"/>
              <a:gd name="connsiteX24" fmla="*/ 2719965 w 4976549"/>
              <a:gd name="connsiteY24" fmla="*/ 347349 h 6085469"/>
              <a:gd name="connsiteX25" fmla="*/ 3058667 w 4976549"/>
              <a:gd name="connsiteY25" fmla="*/ 562061 h 6085469"/>
              <a:gd name="connsiteX26" fmla="*/ 3212111 w 4976549"/>
              <a:gd name="connsiteY26" fmla="*/ 1310492 h 6085469"/>
              <a:gd name="connsiteX27" fmla="*/ 3318582 w 4976549"/>
              <a:gd name="connsiteY27" fmla="*/ 3596492 h 6085469"/>
              <a:gd name="connsiteX28" fmla="*/ 3365555 w 4976549"/>
              <a:gd name="connsiteY28" fmla="*/ 5910675 h 6085469"/>
              <a:gd name="connsiteX29" fmla="*/ 3122362 w 4976549"/>
              <a:gd name="connsiteY29" fmla="*/ 5829255 h 6085469"/>
              <a:gd name="connsiteX30" fmla="*/ 3157287 w 4976549"/>
              <a:gd name="connsiteY30" fmla="*/ 5091264 h 6085469"/>
              <a:gd name="connsiteX31" fmla="*/ 3702441 w 4976549"/>
              <a:gd name="connsiteY31" fmla="*/ 4194200 h 6085469"/>
              <a:gd name="connsiteX32" fmla="*/ 4751042 w 4976549"/>
              <a:gd name="connsiteY32" fmla="*/ 4144505 h 6085469"/>
              <a:gd name="connsiteX33" fmla="*/ 4937571 w 4976549"/>
              <a:gd name="connsiteY33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51032 w 4976549"/>
              <a:gd name="connsiteY15" fmla="*/ 561517 h 6085469"/>
              <a:gd name="connsiteX16" fmla="*/ 2733943 w 4976549"/>
              <a:gd name="connsiteY16" fmla="*/ 30659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51032 w 4976549"/>
              <a:gd name="connsiteY15" fmla="*/ 561517 h 6085469"/>
              <a:gd name="connsiteX16" fmla="*/ 2733943 w 4976549"/>
              <a:gd name="connsiteY16" fmla="*/ 233706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51032 w 4976549"/>
              <a:gd name="connsiteY15" fmla="*/ 561517 h 6085469"/>
              <a:gd name="connsiteX16" fmla="*/ 2733943 w 4976549"/>
              <a:gd name="connsiteY16" fmla="*/ 160819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90789 w 4976549"/>
              <a:gd name="connsiteY15" fmla="*/ 389239 h 6085469"/>
              <a:gd name="connsiteX16" fmla="*/ 2733943 w 4976549"/>
              <a:gd name="connsiteY16" fmla="*/ 160819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31314 w 4976549"/>
              <a:gd name="connsiteY14" fmla="*/ 1326286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31314 w 4976549"/>
              <a:gd name="connsiteY14" fmla="*/ 1326286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58667 w 4976549"/>
              <a:gd name="connsiteY26" fmla="*/ 562061 h 6085469"/>
              <a:gd name="connsiteX27" fmla="*/ 3169041 w 4976549"/>
              <a:gd name="connsiteY27" fmla="*/ 1327057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31314 w 4976549"/>
              <a:gd name="connsiteY14" fmla="*/ 1326286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42101 w 4976549"/>
              <a:gd name="connsiteY26" fmla="*/ 598504 h 6085469"/>
              <a:gd name="connsiteX27" fmla="*/ 3169041 w 4976549"/>
              <a:gd name="connsiteY27" fmla="*/ 1327057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42115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31314 w 4976549"/>
              <a:gd name="connsiteY14" fmla="*/ 1326286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42101 w 4976549"/>
              <a:gd name="connsiteY26" fmla="*/ 598504 h 6085469"/>
              <a:gd name="connsiteX27" fmla="*/ 3169041 w 4976549"/>
              <a:gd name="connsiteY27" fmla="*/ 1327057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60764 h 6118202"/>
              <a:gd name="connsiteX1" fmla="*/ 17974 w 4976549"/>
              <a:gd name="connsiteY1" fmla="*/ 2301466 h 6118202"/>
              <a:gd name="connsiteX2" fmla="*/ 243442 w 4976549"/>
              <a:gd name="connsiteY2" fmla="*/ 2730482 h 6118202"/>
              <a:gd name="connsiteX3" fmla="*/ 1176631 w 4976549"/>
              <a:gd name="connsiteY3" fmla="*/ 2526934 h 6118202"/>
              <a:gd name="connsiteX4" fmla="*/ 1658884 w 4976549"/>
              <a:gd name="connsiteY4" fmla="*/ 1471616 h 6118202"/>
              <a:gd name="connsiteX5" fmla="*/ 2058809 w 4976549"/>
              <a:gd name="connsiteY5" fmla="*/ 121892 h 6118202"/>
              <a:gd name="connsiteX6" fmla="*/ 3143218 w 4976549"/>
              <a:gd name="connsiteY6" fmla="*/ 168910 h 6118202"/>
              <a:gd name="connsiteX7" fmla="*/ 3421151 w 4976549"/>
              <a:gd name="connsiteY7" fmla="*/ 1051994 h 6118202"/>
              <a:gd name="connsiteX8" fmla="*/ 3857201 w 4976549"/>
              <a:gd name="connsiteY8" fmla="*/ 1487274 h 6118202"/>
              <a:gd name="connsiteX9" fmla="*/ 4903125 w 4976549"/>
              <a:gd name="connsiteY9" fmla="*/ 2310860 h 6118202"/>
              <a:gd name="connsiteX10" fmla="*/ 4831100 w 4976549"/>
              <a:gd name="connsiteY10" fmla="*/ 2993529 h 6118202"/>
              <a:gd name="connsiteX11" fmla="*/ 4364753 w 4976549"/>
              <a:gd name="connsiteY11" fmla="*/ 2863685 h 6118202"/>
              <a:gd name="connsiteX12" fmla="*/ 3789988 w 4976549"/>
              <a:gd name="connsiteY12" fmla="*/ 2229987 h 6118202"/>
              <a:gd name="connsiteX13" fmla="*/ 2857318 w 4976549"/>
              <a:gd name="connsiteY13" fmla="*/ 1962537 h 6118202"/>
              <a:gd name="connsiteX14" fmla="*/ 2231314 w 4976549"/>
              <a:gd name="connsiteY14" fmla="*/ 1359019 h 6118202"/>
              <a:gd name="connsiteX15" fmla="*/ 2290789 w 4976549"/>
              <a:gd name="connsiteY15" fmla="*/ 421972 h 6118202"/>
              <a:gd name="connsiteX16" fmla="*/ 2733943 w 4976549"/>
              <a:gd name="connsiteY16" fmla="*/ 143856 h 6118202"/>
              <a:gd name="connsiteX17" fmla="*/ 3162007 w 4976549"/>
              <a:gd name="connsiteY17" fmla="*/ 535296 h 6118202"/>
              <a:gd name="connsiteX18" fmla="*/ 3344134 w 4976549"/>
              <a:gd name="connsiteY18" fmla="*/ 1221459 h 6118202"/>
              <a:gd name="connsiteX19" fmla="*/ 3819623 w 4976549"/>
              <a:gd name="connsiteY19" fmla="*/ 1628328 h 6118202"/>
              <a:gd name="connsiteX20" fmla="*/ 4643210 w 4976549"/>
              <a:gd name="connsiteY20" fmla="*/ 2292071 h 6118202"/>
              <a:gd name="connsiteX21" fmla="*/ 4702664 w 4976549"/>
              <a:gd name="connsiteY21" fmla="*/ 2872307 h 6118202"/>
              <a:gd name="connsiteX22" fmla="*/ 3994806 w 4976549"/>
              <a:gd name="connsiteY22" fmla="*/ 2107902 h 6118202"/>
              <a:gd name="connsiteX23" fmla="*/ 2703899 w 4976549"/>
              <a:gd name="connsiteY23" fmla="*/ 1633774 h 6118202"/>
              <a:gd name="connsiteX24" fmla="*/ 2416684 w 4976549"/>
              <a:gd name="connsiteY24" fmla="*/ 865919 h 6118202"/>
              <a:gd name="connsiteX25" fmla="*/ 2643765 w 4976549"/>
              <a:gd name="connsiteY25" fmla="*/ 337013 h 6118202"/>
              <a:gd name="connsiteX26" fmla="*/ 3042101 w 4976549"/>
              <a:gd name="connsiteY26" fmla="*/ 631237 h 6118202"/>
              <a:gd name="connsiteX27" fmla="*/ 3169041 w 4976549"/>
              <a:gd name="connsiteY27" fmla="*/ 1359790 h 6118202"/>
              <a:gd name="connsiteX28" fmla="*/ 3318582 w 4976549"/>
              <a:gd name="connsiteY28" fmla="*/ 3629225 h 6118202"/>
              <a:gd name="connsiteX29" fmla="*/ 3365555 w 4976549"/>
              <a:gd name="connsiteY29" fmla="*/ 5943408 h 6118202"/>
              <a:gd name="connsiteX30" fmla="*/ 3122362 w 4976549"/>
              <a:gd name="connsiteY30" fmla="*/ 5861988 h 6118202"/>
              <a:gd name="connsiteX31" fmla="*/ 3157287 w 4976549"/>
              <a:gd name="connsiteY31" fmla="*/ 5123997 h 6118202"/>
              <a:gd name="connsiteX32" fmla="*/ 3702441 w 4976549"/>
              <a:gd name="connsiteY32" fmla="*/ 4226933 h 6118202"/>
              <a:gd name="connsiteX33" fmla="*/ 4751042 w 4976549"/>
              <a:gd name="connsiteY33" fmla="*/ 4177238 h 6118202"/>
              <a:gd name="connsiteX34" fmla="*/ 4937571 w 4976549"/>
              <a:gd name="connsiteY34" fmla="*/ 5082244 h 6118202"/>
              <a:gd name="connsiteX0" fmla="*/ 30500 w 4976549"/>
              <a:gd name="connsiteY0" fmla="*/ 760764 h 6118202"/>
              <a:gd name="connsiteX1" fmla="*/ 17974 w 4976549"/>
              <a:gd name="connsiteY1" fmla="*/ 2301466 h 6118202"/>
              <a:gd name="connsiteX2" fmla="*/ 243442 w 4976549"/>
              <a:gd name="connsiteY2" fmla="*/ 2730482 h 6118202"/>
              <a:gd name="connsiteX3" fmla="*/ 1315779 w 4976549"/>
              <a:gd name="connsiteY3" fmla="*/ 2311586 h 6118202"/>
              <a:gd name="connsiteX4" fmla="*/ 1658884 w 4976549"/>
              <a:gd name="connsiteY4" fmla="*/ 1471616 h 6118202"/>
              <a:gd name="connsiteX5" fmla="*/ 2058809 w 4976549"/>
              <a:gd name="connsiteY5" fmla="*/ 121892 h 6118202"/>
              <a:gd name="connsiteX6" fmla="*/ 3143218 w 4976549"/>
              <a:gd name="connsiteY6" fmla="*/ 168910 h 6118202"/>
              <a:gd name="connsiteX7" fmla="*/ 3421151 w 4976549"/>
              <a:gd name="connsiteY7" fmla="*/ 1051994 h 6118202"/>
              <a:gd name="connsiteX8" fmla="*/ 3857201 w 4976549"/>
              <a:gd name="connsiteY8" fmla="*/ 1487274 h 6118202"/>
              <a:gd name="connsiteX9" fmla="*/ 4903125 w 4976549"/>
              <a:gd name="connsiteY9" fmla="*/ 2310860 h 6118202"/>
              <a:gd name="connsiteX10" fmla="*/ 4831100 w 4976549"/>
              <a:gd name="connsiteY10" fmla="*/ 2993529 h 6118202"/>
              <a:gd name="connsiteX11" fmla="*/ 4364753 w 4976549"/>
              <a:gd name="connsiteY11" fmla="*/ 2863685 h 6118202"/>
              <a:gd name="connsiteX12" fmla="*/ 3789988 w 4976549"/>
              <a:gd name="connsiteY12" fmla="*/ 2229987 h 6118202"/>
              <a:gd name="connsiteX13" fmla="*/ 2857318 w 4976549"/>
              <a:gd name="connsiteY13" fmla="*/ 1962537 h 6118202"/>
              <a:gd name="connsiteX14" fmla="*/ 2231314 w 4976549"/>
              <a:gd name="connsiteY14" fmla="*/ 1359019 h 6118202"/>
              <a:gd name="connsiteX15" fmla="*/ 2290789 w 4976549"/>
              <a:gd name="connsiteY15" fmla="*/ 421972 h 6118202"/>
              <a:gd name="connsiteX16" fmla="*/ 2733943 w 4976549"/>
              <a:gd name="connsiteY16" fmla="*/ 143856 h 6118202"/>
              <a:gd name="connsiteX17" fmla="*/ 3162007 w 4976549"/>
              <a:gd name="connsiteY17" fmla="*/ 535296 h 6118202"/>
              <a:gd name="connsiteX18" fmla="*/ 3344134 w 4976549"/>
              <a:gd name="connsiteY18" fmla="*/ 1221459 h 6118202"/>
              <a:gd name="connsiteX19" fmla="*/ 3819623 w 4976549"/>
              <a:gd name="connsiteY19" fmla="*/ 1628328 h 6118202"/>
              <a:gd name="connsiteX20" fmla="*/ 4643210 w 4976549"/>
              <a:gd name="connsiteY20" fmla="*/ 2292071 h 6118202"/>
              <a:gd name="connsiteX21" fmla="*/ 4702664 w 4976549"/>
              <a:gd name="connsiteY21" fmla="*/ 2872307 h 6118202"/>
              <a:gd name="connsiteX22" fmla="*/ 3994806 w 4976549"/>
              <a:gd name="connsiteY22" fmla="*/ 2107902 h 6118202"/>
              <a:gd name="connsiteX23" fmla="*/ 2703899 w 4976549"/>
              <a:gd name="connsiteY23" fmla="*/ 1633774 h 6118202"/>
              <a:gd name="connsiteX24" fmla="*/ 2416684 w 4976549"/>
              <a:gd name="connsiteY24" fmla="*/ 865919 h 6118202"/>
              <a:gd name="connsiteX25" fmla="*/ 2643765 w 4976549"/>
              <a:gd name="connsiteY25" fmla="*/ 337013 h 6118202"/>
              <a:gd name="connsiteX26" fmla="*/ 3042101 w 4976549"/>
              <a:gd name="connsiteY26" fmla="*/ 631237 h 6118202"/>
              <a:gd name="connsiteX27" fmla="*/ 3169041 w 4976549"/>
              <a:gd name="connsiteY27" fmla="*/ 1359790 h 6118202"/>
              <a:gd name="connsiteX28" fmla="*/ 3318582 w 4976549"/>
              <a:gd name="connsiteY28" fmla="*/ 3629225 h 6118202"/>
              <a:gd name="connsiteX29" fmla="*/ 3365555 w 4976549"/>
              <a:gd name="connsiteY29" fmla="*/ 5943408 h 6118202"/>
              <a:gd name="connsiteX30" fmla="*/ 3122362 w 4976549"/>
              <a:gd name="connsiteY30" fmla="*/ 5861988 h 6118202"/>
              <a:gd name="connsiteX31" fmla="*/ 3157287 w 4976549"/>
              <a:gd name="connsiteY31" fmla="*/ 5123997 h 6118202"/>
              <a:gd name="connsiteX32" fmla="*/ 3702441 w 4976549"/>
              <a:gd name="connsiteY32" fmla="*/ 4226933 h 6118202"/>
              <a:gd name="connsiteX33" fmla="*/ 4751042 w 4976549"/>
              <a:gd name="connsiteY33" fmla="*/ 4177238 h 6118202"/>
              <a:gd name="connsiteX34" fmla="*/ 4937571 w 4976549"/>
              <a:gd name="connsiteY34" fmla="*/ 5082244 h 6118202"/>
              <a:gd name="connsiteX0" fmla="*/ 30500 w 4976549"/>
              <a:gd name="connsiteY0" fmla="*/ 747256 h 6104694"/>
              <a:gd name="connsiteX1" fmla="*/ 17974 w 4976549"/>
              <a:gd name="connsiteY1" fmla="*/ 2287958 h 6104694"/>
              <a:gd name="connsiteX2" fmla="*/ 243442 w 4976549"/>
              <a:gd name="connsiteY2" fmla="*/ 2716974 h 6104694"/>
              <a:gd name="connsiteX3" fmla="*/ 1315779 w 4976549"/>
              <a:gd name="connsiteY3" fmla="*/ 2298078 h 6104694"/>
              <a:gd name="connsiteX4" fmla="*/ 1748336 w 4976549"/>
              <a:gd name="connsiteY4" fmla="*/ 1269265 h 6104694"/>
              <a:gd name="connsiteX5" fmla="*/ 2058809 w 4976549"/>
              <a:gd name="connsiteY5" fmla="*/ 108384 h 6104694"/>
              <a:gd name="connsiteX6" fmla="*/ 3143218 w 4976549"/>
              <a:gd name="connsiteY6" fmla="*/ 155402 h 6104694"/>
              <a:gd name="connsiteX7" fmla="*/ 3421151 w 4976549"/>
              <a:gd name="connsiteY7" fmla="*/ 1038486 h 6104694"/>
              <a:gd name="connsiteX8" fmla="*/ 3857201 w 4976549"/>
              <a:gd name="connsiteY8" fmla="*/ 1473766 h 6104694"/>
              <a:gd name="connsiteX9" fmla="*/ 4903125 w 4976549"/>
              <a:gd name="connsiteY9" fmla="*/ 2297352 h 6104694"/>
              <a:gd name="connsiteX10" fmla="*/ 4831100 w 4976549"/>
              <a:gd name="connsiteY10" fmla="*/ 2980021 h 6104694"/>
              <a:gd name="connsiteX11" fmla="*/ 4364753 w 4976549"/>
              <a:gd name="connsiteY11" fmla="*/ 2850177 h 6104694"/>
              <a:gd name="connsiteX12" fmla="*/ 3789988 w 4976549"/>
              <a:gd name="connsiteY12" fmla="*/ 2216479 h 6104694"/>
              <a:gd name="connsiteX13" fmla="*/ 2857318 w 4976549"/>
              <a:gd name="connsiteY13" fmla="*/ 1949029 h 6104694"/>
              <a:gd name="connsiteX14" fmla="*/ 2231314 w 4976549"/>
              <a:gd name="connsiteY14" fmla="*/ 1345511 h 6104694"/>
              <a:gd name="connsiteX15" fmla="*/ 2290789 w 4976549"/>
              <a:gd name="connsiteY15" fmla="*/ 408464 h 6104694"/>
              <a:gd name="connsiteX16" fmla="*/ 2733943 w 4976549"/>
              <a:gd name="connsiteY16" fmla="*/ 130348 h 6104694"/>
              <a:gd name="connsiteX17" fmla="*/ 3162007 w 4976549"/>
              <a:gd name="connsiteY17" fmla="*/ 521788 h 6104694"/>
              <a:gd name="connsiteX18" fmla="*/ 3344134 w 4976549"/>
              <a:gd name="connsiteY18" fmla="*/ 1207951 h 6104694"/>
              <a:gd name="connsiteX19" fmla="*/ 3819623 w 4976549"/>
              <a:gd name="connsiteY19" fmla="*/ 1614820 h 6104694"/>
              <a:gd name="connsiteX20" fmla="*/ 4643210 w 4976549"/>
              <a:gd name="connsiteY20" fmla="*/ 2278563 h 6104694"/>
              <a:gd name="connsiteX21" fmla="*/ 4702664 w 4976549"/>
              <a:gd name="connsiteY21" fmla="*/ 2858799 h 6104694"/>
              <a:gd name="connsiteX22" fmla="*/ 3994806 w 4976549"/>
              <a:gd name="connsiteY22" fmla="*/ 2094394 h 6104694"/>
              <a:gd name="connsiteX23" fmla="*/ 2703899 w 4976549"/>
              <a:gd name="connsiteY23" fmla="*/ 1620266 h 6104694"/>
              <a:gd name="connsiteX24" fmla="*/ 2416684 w 4976549"/>
              <a:gd name="connsiteY24" fmla="*/ 852411 h 6104694"/>
              <a:gd name="connsiteX25" fmla="*/ 2643765 w 4976549"/>
              <a:gd name="connsiteY25" fmla="*/ 323505 h 6104694"/>
              <a:gd name="connsiteX26" fmla="*/ 3042101 w 4976549"/>
              <a:gd name="connsiteY26" fmla="*/ 617729 h 6104694"/>
              <a:gd name="connsiteX27" fmla="*/ 3169041 w 4976549"/>
              <a:gd name="connsiteY27" fmla="*/ 1346282 h 6104694"/>
              <a:gd name="connsiteX28" fmla="*/ 3318582 w 4976549"/>
              <a:gd name="connsiteY28" fmla="*/ 3615717 h 6104694"/>
              <a:gd name="connsiteX29" fmla="*/ 3365555 w 4976549"/>
              <a:gd name="connsiteY29" fmla="*/ 5929900 h 6104694"/>
              <a:gd name="connsiteX30" fmla="*/ 3122362 w 4976549"/>
              <a:gd name="connsiteY30" fmla="*/ 5848480 h 6104694"/>
              <a:gd name="connsiteX31" fmla="*/ 3157287 w 4976549"/>
              <a:gd name="connsiteY31" fmla="*/ 5110489 h 6104694"/>
              <a:gd name="connsiteX32" fmla="*/ 3702441 w 4976549"/>
              <a:gd name="connsiteY32" fmla="*/ 4213425 h 6104694"/>
              <a:gd name="connsiteX33" fmla="*/ 4751042 w 4976549"/>
              <a:gd name="connsiteY33" fmla="*/ 4163730 h 6104694"/>
              <a:gd name="connsiteX34" fmla="*/ 4937571 w 4976549"/>
              <a:gd name="connsiteY34" fmla="*/ 5068736 h 6104694"/>
              <a:gd name="connsiteX0" fmla="*/ 30500 w 4976549"/>
              <a:gd name="connsiteY0" fmla="*/ 747256 h 6104694"/>
              <a:gd name="connsiteX1" fmla="*/ 17974 w 4976549"/>
              <a:gd name="connsiteY1" fmla="*/ 2287958 h 6104694"/>
              <a:gd name="connsiteX2" fmla="*/ 243442 w 4976549"/>
              <a:gd name="connsiteY2" fmla="*/ 2716974 h 6104694"/>
              <a:gd name="connsiteX3" fmla="*/ 1315779 w 4976549"/>
              <a:gd name="connsiteY3" fmla="*/ 2298078 h 6104694"/>
              <a:gd name="connsiteX4" fmla="*/ 1748336 w 4976549"/>
              <a:gd name="connsiteY4" fmla="*/ 1269265 h 6104694"/>
              <a:gd name="connsiteX5" fmla="*/ 2058809 w 4976549"/>
              <a:gd name="connsiteY5" fmla="*/ 108384 h 6104694"/>
              <a:gd name="connsiteX6" fmla="*/ 3143218 w 4976549"/>
              <a:gd name="connsiteY6" fmla="*/ 155402 h 6104694"/>
              <a:gd name="connsiteX7" fmla="*/ 3421151 w 4976549"/>
              <a:gd name="connsiteY7" fmla="*/ 1038486 h 6104694"/>
              <a:gd name="connsiteX8" fmla="*/ 3857201 w 4976549"/>
              <a:gd name="connsiteY8" fmla="*/ 1473766 h 6104694"/>
              <a:gd name="connsiteX9" fmla="*/ 4903125 w 4976549"/>
              <a:gd name="connsiteY9" fmla="*/ 2297352 h 6104694"/>
              <a:gd name="connsiteX10" fmla="*/ 4831100 w 4976549"/>
              <a:gd name="connsiteY10" fmla="*/ 2980021 h 6104694"/>
              <a:gd name="connsiteX11" fmla="*/ 4364753 w 4976549"/>
              <a:gd name="connsiteY11" fmla="*/ 2850177 h 6104694"/>
              <a:gd name="connsiteX12" fmla="*/ 3789988 w 4976549"/>
              <a:gd name="connsiteY12" fmla="*/ 2216479 h 6104694"/>
              <a:gd name="connsiteX13" fmla="*/ 2857318 w 4976549"/>
              <a:gd name="connsiteY13" fmla="*/ 1949029 h 6104694"/>
              <a:gd name="connsiteX14" fmla="*/ 2231314 w 4976549"/>
              <a:gd name="connsiteY14" fmla="*/ 1345511 h 6104694"/>
              <a:gd name="connsiteX15" fmla="*/ 2290789 w 4976549"/>
              <a:gd name="connsiteY15" fmla="*/ 408464 h 6104694"/>
              <a:gd name="connsiteX16" fmla="*/ 2733943 w 4976549"/>
              <a:gd name="connsiteY16" fmla="*/ 130348 h 6104694"/>
              <a:gd name="connsiteX17" fmla="*/ 3162007 w 4976549"/>
              <a:gd name="connsiteY17" fmla="*/ 521788 h 6104694"/>
              <a:gd name="connsiteX18" fmla="*/ 3344134 w 4976549"/>
              <a:gd name="connsiteY18" fmla="*/ 1207951 h 6104694"/>
              <a:gd name="connsiteX19" fmla="*/ 3819623 w 4976549"/>
              <a:gd name="connsiteY19" fmla="*/ 1614820 h 6104694"/>
              <a:gd name="connsiteX20" fmla="*/ 4643210 w 4976549"/>
              <a:gd name="connsiteY20" fmla="*/ 2278563 h 6104694"/>
              <a:gd name="connsiteX21" fmla="*/ 4702664 w 4976549"/>
              <a:gd name="connsiteY21" fmla="*/ 2858799 h 6104694"/>
              <a:gd name="connsiteX22" fmla="*/ 3994806 w 4976549"/>
              <a:gd name="connsiteY22" fmla="*/ 2094394 h 6104694"/>
              <a:gd name="connsiteX23" fmla="*/ 2703899 w 4976549"/>
              <a:gd name="connsiteY23" fmla="*/ 1620266 h 6104694"/>
              <a:gd name="connsiteX24" fmla="*/ 2416684 w 4976549"/>
              <a:gd name="connsiteY24" fmla="*/ 852411 h 6104694"/>
              <a:gd name="connsiteX25" fmla="*/ 2643765 w 4976549"/>
              <a:gd name="connsiteY25" fmla="*/ 323505 h 6104694"/>
              <a:gd name="connsiteX26" fmla="*/ 3042101 w 4976549"/>
              <a:gd name="connsiteY26" fmla="*/ 617729 h 6104694"/>
              <a:gd name="connsiteX27" fmla="*/ 3169041 w 4976549"/>
              <a:gd name="connsiteY27" fmla="*/ 1346282 h 6104694"/>
              <a:gd name="connsiteX28" fmla="*/ 3318582 w 4976549"/>
              <a:gd name="connsiteY28" fmla="*/ 3615717 h 6104694"/>
              <a:gd name="connsiteX29" fmla="*/ 3365555 w 4976549"/>
              <a:gd name="connsiteY29" fmla="*/ 5929900 h 6104694"/>
              <a:gd name="connsiteX30" fmla="*/ 3122362 w 4976549"/>
              <a:gd name="connsiteY30" fmla="*/ 5848480 h 6104694"/>
              <a:gd name="connsiteX31" fmla="*/ 3157287 w 4976549"/>
              <a:gd name="connsiteY31" fmla="*/ 5110489 h 6104694"/>
              <a:gd name="connsiteX32" fmla="*/ 3702441 w 4976549"/>
              <a:gd name="connsiteY32" fmla="*/ 4213425 h 6104694"/>
              <a:gd name="connsiteX33" fmla="*/ 4751042 w 4976549"/>
              <a:gd name="connsiteY33" fmla="*/ 4163730 h 6104694"/>
              <a:gd name="connsiteX34" fmla="*/ 4937571 w 4976549"/>
              <a:gd name="connsiteY34" fmla="*/ 5068736 h 6104694"/>
              <a:gd name="connsiteX0" fmla="*/ 30500 w 4976549"/>
              <a:gd name="connsiteY0" fmla="*/ 744900 h 6102338"/>
              <a:gd name="connsiteX1" fmla="*/ 17974 w 4976549"/>
              <a:gd name="connsiteY1" fmla="*/ 2285602 h 6102338"/>
              <a:gd name="connsiteX2" fmla="*/ 243442 w 4976549"/>
              <a:gd name="connsiteY2" fmla="*/ 2714618 h 6102338"/>
              <a:gd name="connsiteX3" fmla="*/ 1315779 w 4976549"/>
              <a:gd name="connsiteY3" fmla="*/ 2295722 h 6102338"/>
              <a:gd name="connsiteX4" fmla="*/ 1715205 w 4976549"/>
              <a:gd name="connsiteY4" fmla="*/ 1233778 h 6102338"/>
              <a:gd name="connsiteX5" fmla="*/ 2058809 w 4976549"/>
              <a:gd name="connsiteY5" fmla="*/ 106028 h 6102338"/>
              <a:gd name="connsiteX6" fmla="*/ 3143218 w 4976549"/>
              <a:gd name="connsiteY6" fmla="*/ 153046 h 6102338"/>
              <a:gd name="connsiteX7" fmla="*/ 3421151 w 4976549"/>
              <a:gd name="connsiteY7" fmla="*/ 1036130 h 6102338"/>
              <a:gd name="connsiteX8" fmla="*/ 3857201 w 4976549"/>
              <a:gd name="connsiteY8" fmla="*/ 1471410 h 6102338"/>
              <a:gd name="connsiteX9" fmla="*/ 4903125 w 4976549"/>
              <a:gd name="connsiteY9" fmla="*/ 2294996 h 6102338"/>
              <a:gd name="connsiteX10" fmla="*/ 4831100 w 4976549"/>
              <a:gd name="connsiteY10" fmla="*/ 2977665 h 6102338"/>
              <a:gd name="connsiteX11" fmla="*/ 4364753 w 4976549"/>
              <a:gd name="connsiteY11" fmla="*/ 2847821 h 6102338"/>
              <a:gd name="connsiteX12" fmla="*/ 3789988 w 4976549"/>
              <a:gd name="connsiteY12" fmla="*/ 2214123 h 6102338"/>
              <a:gd name="connsiteX13" fmla="*/ 2857318 w 4976549"/>
              <a:gd name="connsiteY13" fmla="*/ 1946673 h 6102338"/>
              <a:gd name="connsiteX14" fmla="*/ 2231314 w 4976549"/>
              <a:gd name="connsiteY14" fmla="*/ 1343155 h 6102338"/>
              <a:gd name="connsiteX15" fmla="*/ 2290789 w 4976549"/>
              <a:gd name="connsiteY15" fmla="*/ 406108 h 6102338"/>
              <a:gd name="connsiteX16" fmla="*/ 2733943 w 4976549"/>
              <a:gd name="connsiteY16" fmla="*/ 127992 h 6102338"/>
              <a:gd name="connsiteX17" fmla="*/ 3162007 w 4976549"/>
              <a:gd name="connsiteY17" fmla="*/ 519432 h 6102338"/>
              <a:gd name="connsiteX18" fmla="*/ 3344134 w 4976549"/>
              <a:gd name="connsiteY18" fmla="*/ 1205595 h 6102338"/>
              <a:gd name="connsiteX19" fmla="*/ 3819623 w 4976549"/>
              <a:gd name="connsiteY19" fmla="*/ 1612464 h 6102338"/>
              <a:gd name="connsiteX20" fmla="*/ 4643210 w 4976549"/>
              <a:gd name="connsiteY20" fmla="*/ 2276207 h 6102338"/>
              <a:gd name="connsiteX21" fmla="*/ 4702664 w 4976549"/>
              <a:gd name="connsiteY21" fmla="*/ 2856443 h 6102338"/>
              <a:gd name="connsiteX22" fmla="*/ 3994806 w 4976549"/>
              <a:gd name="connsiteY22" fmla="*/ 2092038 h 6102338"/>
              <a:gd name="connsiteX23" fmla="*/ 2703899 w 4976549"/>
              <a:gd name="connsiteY23" fmla="*/ 1617910 h 6102338"/>
              <a:gd name="connsiteX24" fmla="*/ 2416684 w 4976549"/>
              <a:gd name="connsiteY24" fmla="*/ 850055 h 6102338"/>
              <a:gd name="connsiteX25" fmla="*/ 2643765 w 4976549"/>
              <a:gd name="connsiteY25" fmla="*/ 321149 h 6102338"/>
              <a:gd name="connsiteX26" fmla="*/ 3042101 w 4976549"/>
              <a:gd name="connsiteY26" fmla="*/ 615373 h 6102338"/>
              <a:gd name="connsiteX27" fmla="*/ 3169041 w 4976549"/>
              <a:gd name="connsiteY27" fmla="*/ 1343926 h 6102338"/>
              <a:gd name="connsiteX28" fmla="*/ 3318582 w 4976549"/>
              <a:gd name="connsiteY28" fmla="*/ 3613361 h 6102338"/>
              <a:gd name="connsiteX29" fmla="*/ 3365555 w 4976549"/>
              <a:gd name="connsiteY29" fmla="*/ 5927544 h 6102338"/>
              <a:gd name="connsiteX30" fmla="*/ 3122362 w 4976549"/>
              <a:gd name="connsiteY30" fmla="*/ 5846124 h 6102338"/>
              <a:gd name="connsiteX31" fmla="*/ 3157287 w 4976549"/>
              <a:gd name="connsiteY31" fmla="*/ 5108133 h 6102338"/>
              <a:gd name="connsiteX32" fmla="*/ 3702441 w 4976549"/>
              <a:gd name="connsiteY32" fmla="*/ 4211069 h 6102338"/>
              <a:gd name="connsiteX33" fmla="*/ 4751042 w 4976549"/>
              <a:gd name="connsiteY33" fmla="*/ 4161374 h 6102338"/>
              <a:gd name="connsiteX34" fmla="*/ 4937571 w 4976549"/>
              <a:gd name="connsiteY34" fmla="*/ 5066380 h 6102338"/>
              <a:gd name="connsiteX0" fmla="*/ 30500 w 4976549"/>
              <a:gd name="connsiteY0" fmla="*/ 744900 h 6102338"/>
              <a:gd name="connsiteX1" fmla="*/ 17974 w 4976549"/>
              <a:gd name="connsiteY1" fmla="*/ 2285602 h 6102338"/>
              <a:gd name="connsiteX2" fmla="*/ 243442 w 4976549"/>
              <a:gd name="connsiteY2" fmla="*/ 2714618 h 6102338"/>
              <a:gd name="connsiteX3" fmla="*/ 1282649 w 4976549"/>
              <a:gd name="connsiteY3" fmla="*/ 2246026 h 6102338"/>
              <a:gd name="connsiteX4" fmla="*/ 1715205 w 4976549"/>
              <a:gd name="connsiteY4" fmla="*/ 1233778 h 6102338"/>
              <a:gd name="connsiteX5" fmla="*/ 2058809 w 4976549"/>
              <a:gd name="connsiteY5" fmla="*/ 106028 h 6102338"/>
              <a:gd name="connsiteX6" fmla="*/ 3143218 w 4976549"/>
              <a:gd name="connsiteY6" fmla="*/ 153046 h 6102338"/>
              <a:gd name="connsiteX7" fmla="*/ 3421151 w 4976549"/>
              <a:gd name="connsiteY7" fmla="*/ 1036130 h 6102338"/>
              <a:gd name="connsiteX8" fmla="*/ 3857201 w 4976549"/>
              <a:gd name="connsiteY8" fmla="*/ 1471410 h 6102338"/>
              <a:gd name="connsiteX9" fmla="*/ 4903125 w 4976549"/>
              <a:gd name="connsiteY9" fmla="*/ 2294996 h 6102338"/>
              <a:gd name="connsiteX10" fmla="*/ 4831100 w 4976549"/>
              <a:gd name="connsiteY10" fmla="*/ 2977665 h 6102338"/>
              <a:gd name="connsiteX11" fmla="*/ 4364753 w 4976549"/>
              <a:gd name="connsiteY11" fmla="*/ 2847821 h 6102338"/>
              <a:gd name="connsiteX12" fmla="*/ 3789988 w 4976549"/>
              <a:gd name="connsiteY12" fmla="*/ 2214123 h 6102338"/>
              <a:gd name="connsiteX13" fmla="*/ 2857318 w 4976549"/>
              <a:gd name="connsiteY13" fmla="*/ 1946673 h 6102338"/>
              <a:gd name="connsiteX14" fmla="*/ 2231314 w 4976549"/>
              <a:gd name="connsiteY14" fmla="*/ 1343155 h 6102338"/>
              <a:gd name="connsiteX15" fmla="*/ 2290789 w 4976549"/>
              <a:gd name="connsiteY15" fmla="*/ 406108 h 6102338"/>
              <a:gd name="connsiteX16" fmla="*/ 2733943 w 4976549"/>
              <a:gd name="connsiteY16" fmla="*/ 127992 h 6102338"/>
              <a:gd name="connsiteX17" fmla="*/ 3162007 w 4976549"/>
              <a:gd name="connsiteY17" fmla="*/ 519432 h 6102338"/>
              <a:gd name="connsiteX18" fmla="*/ 3344134 w 4976549"/>
              <a:gd name="connsiteY18" fmla="*/ 1205595 h 6102338"/>
              <a:gd name="connsiteX19" fmla="*/ 3819623 w 4976549"/>
              <a:gd name="connsiteY19" fmla="*/ 1612464 h 6102338"/>
              <a:gd name="connsiteX20" fmla="*/ 4643210 w 4976549"/>
              <a:gd name="connsiteY20" fmla="*/ 2276207 h 6102338"/>
              <a:gd name="connsiteX21" fmla="*/ 4702664 w 4976549"/>
              <a:gd name="connsiteY21" fmla="*/ 2856443 h 6102338"/>
              <a:gd name="connsiteX22" fmla="*/ 3994806 w 4976549"/>
              <a:gd name="connsiteY22" fmla="*/ 2092038 h 6102338"/>
              <a:gd name="connsiteX23" fmla="*/ 2703899 w 4976549"/>
              <a:gd name="connsiteY23" fmla="*/ 1617910 h 6102338"/>
              <a:gd name="connsiteX24" fmla="*/ 2416684 w 4976549"/>
              <a:gd name="connsiteY24" fmla="*/ 850055 h 6102338"/>
              <a:gd name="connsiteX25" fmla="*/ 2643765 w 4976549"/>
              <a:gd name="connsiteY25" fmla="*/ 321149 h 6102338"/>
              <a:gd name="connsiteX26" fmla="*/ 3042101 w 4976549"/>
              <a:gd name="connsiteY26" fmla="*/ 615373 h 6102338"/>
              <a:gd name="connsiteX27" fmla="*/ 3169041 w 4976549"/>
              <a:gd name="connsiteY27" fmla="*/ 1343926 h 6102338"/>
              <a:gd name="connsiteX28" fmla="*/ 3318582 w 4976549"/>
              <a:gd name="connsiteY28" fmla="*/ 3613361 h 6102338"/>
              <a:gd name="connsiteX29" fmla="*/ 3365555 w 4976549"/>
              <a:gd name="connsiteY29" fmla="*/ 5927544 h 6102338"/>
              <a:gd name="connsiteX30" fmla="*/ 3122362 w 4976549"/>
              <a:gd name="connsiteY30" fmla="*/ 5846124 h 6102338"/>
              <a:gd name="connsiteX31" fmla="*/ 3157287 w 4976549"/>
              <a:gd name="connsiteY31" fmla="*/ 5108133 h 6102338"/>
              <a:gd name="connsiteX32" fmla="*/ 3702441 w 4976549"/>
              <a:gd name="connsiteY32" fmla="*/ 4211069 h 6102338"/>
              <a:gd name="connsiteX33" fmla="*/ 4751042 w 4976549"/>
              <a:gd name="connsiteY33" fmla="*/ 4161374 h 6102338"/>
              <a:gd name="connsiteX34" fmla="*/ 4937571 w 4976549"/>
              <a:gd name="connsiteY34" fmla="*/ 5066380 h 610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76549" h="6102338">
                <a:moveTo>
                  <a:pt x="30500" y="744900"/>
                </a:moveTo>
                <a:cubicBezTo>
                  <a:pt x="6492" y="1351108"/>
                  <a:pt x="-17516" y="1957316"/>
                  <a:pt x="17974" y="2285602"/>
                </a:cubicBezTo>
                <a:cubicBezTo>
                  <a:pt x="53464" y="2613888"/>
                  <a:pt x="32663" y="2721214"/>
                  <a:pt x="243442" y="2714618"/>
                </a:cubicBezTo>
                <a:cubicBezTo>
                  <a:pt x="454221" y="2708022"/>
                  <a:pt x="1037355" y="2492833"/>
                  <a:pt x="1282649" y="2246026"/>
                </a:cubicBezTo>
                <a:cubicBezTo>
                  <a:pt x="1527943" y="1999219"/>
                  <a:pt x="1585845" y="1590444"/>
                  <a:pt x="1715205" y="1233778"/>
                </a:cubicBezTo>
                <a:cubicBezTo>
                  <a:pt x="1844565" y="877112"/>
                  <a:pt x="1820807" y="286150"/>
                  <a:pt x="2058809" y="106028"/>
                </a:cubicBezTo>
                <a:cubicBezTo>
                  <a:pt x="2296811" y="-74094"/>
                  <a:pt x="2916161" y="-1971"/>
                  <a:pt x="3143218" y="153046"/>
                </a:cubicBezTo>
                <a:cubicBezTo>
                  <a:pt x="3370275" y="308063"/>
                  <a:pt x="3302154" y="816403"/>
                  <a:pt x="3421151" y="1036130"/>
                </a:cubicBezTo>
                <a:cubicBezTo>
                  <a:pt x="3540148" y="1255857"/>
                  <a:pt x="3610205" y="1261599"/>
                  <a:pt x="3857201" y="1471410"/>
                </a:cubicBezTo>
                <a:cubicBezTo>
                  <a:pt x="4104197" y="1681221"/>
                  <a:pt x="4740809" y="2043954"/>
                  <a:pt x="4903125" y="2294996"/>
                </a:cubicBezTo>
                <a:cubicBezTo>
                  <a:pt x="5065441" y="2546038"/>
                  <a:pt x="4920829" y="2885528"/>
                  <a:pt x="4831100" y="2977665"/>
                </a:cubicBezTo>
                <a:cubicBezTo>
                  <a:pt x="4741371" y="3069803"/>
                  <a:pt x="4538272" y="2975078"/>
                  <a:pt x="4364753" y="2847821"/>
                </a:cubicBezTo>
                <a:cubicBezTo>
                  <a:pt x="4191234" y="2720564"/>
                  <a:pt x="4041227" y="2364314"/>
                  <a:pt x="3789988" y="2214123"/>
                </a:cubicBezTo>
                <a:cubicBezTo>
                  <a:pt x="3538749" y="2063932"/>
                  <a:pt x="3107710" y="2076926"/>
                  <a:pt x="2857318" y="1946673"/>
                </a:cubicBezTo>
                <a:cubicBezTo>
                  <a:pt x="2606926" y="1816420"/>
                  <a:pt x="2325735" y="1599916"/>
                  <a:pt x="2231314" y="1343155"/>
                </a:cubicBezTo>
                <a:cubicBezTo>
                  <a:pt x="2136893" y="1086394"/>
                  <a:pt x="2216405" y="590965"/>
                  <a:pt x="2290789" y="406108"/>
                </a:cubicBezTo>
                <a:cubicBezTo>
                  <a:pt x="2365173" y="221251"/>
                  <a:pt x="2588740" y="109105"/>
                  <a:pt x="2733943" y="127992"/>
                </a:cubicBezTo>
                <a:cubicBezTo>
                  <a:pt x="2879146" y="146879"/>
                  <a:pt x="3060308" y="339831"/>
                  <a:pt x="3162007" y="519432"/>
                </a:cubicBezTo>
                <a:cubicBezTo>
                  <a:pt x="3263706" y="699033"/>
                  <a:pt x="3234531" y="1023423"/>
                  <a:pt x="3344134" y="1205595"/>
                </a:cubicBezTo>
                <a:cubicBezTo>
                  <a:pt x="3453737" y="1387767"/>
                  <a:pt x="3603110" y="1434029"/>
                  <a:pt x="3819623" y="1612464"/>
                </a:cubicBezTo>
                <a:cubicBezTo>
                  <a:pt x="4036136" y="1790899"/>
                  <a:pt x="4496037" y="2068877"/>
                  <a:pt x="4643210" y="2276207"/>
                </a:cubicBezTo>
                <a:cubicBezTo>
                  <a:pt x="4790384" y="2483537"/>
                  <a:pt x="4810731" y="2887138"/>
                  <a:pt x="4702664" y="2856443"/>
                </a:cubicBezTo>
                <a:cubicBezTo>
                  <a:pt x="4594597" y="2825748"/>
                  <a:pt x="4327934" y="2298460"/>
                  <a:pt x="3994806" y="2092038"/>
                </a:cubicBezTo>
                <a:cubicBezTo>
                  <a:pt x="3661679" y="1885616"/>
                  <a:pt x="2966919" y="1824907"/>
                  <a:pt x="2703899" y="1617910"/>
                </a:cubicBezTo>
                <a:cubicBezTo>
                  <a:pt x="2440879" y="1410913"/>
                  <a:pt x="2402963" y="1044095"/>
                  <a:pt x="2416684" y="850055"/>
                </a:cubicBezTo>
                <a:cubicBezTo>
                  <a:pt x="2430405" y="656015"/>
                  <a:pt x="2539529" y="360263"/>
                  <a:pt x="2643765" y="321149"/>
                </a:cubicBezTo>
                <a:cubicBezTo>
                  <a:pt x="2748001" y="282035"/>
                  <a:pt x="2954555" y="444910"/>
                  <a:pt x="3042101" y="615373"/>
                </a:cubicBezTo>
                <a:cubicBezTo>
                  <a:pt x="3129647" y="785836"/>
                  <a:pt x="3122961" y="844261"/>
                  <a:pt x="3169041" y="1343926"/>
                </a:cubicBezTo>
                <a:cubicBezTo>
                  <a:pt x="3215121" y="1843591"/>
                  <a:pt x="3285830" y="2849425"/>
                  <a:pt x="3318582" y="3613361"/>
                </a:cubicBezTo>
                <a:cubicBezTo>
                  <a:pt x="3351334" y="4377297"/>
                  <a:pt x="3398258" y="5555417"/>
                  <a:pt x="3365555" y="5927544"/>
                </a:cubicBezTo>
                <a:cubicBezTo>
                  <a:pt x="3332852" y="6299671"/>
                  <a:pt x="3157073" y="5982692"/>
                  <a:pt x="3122362" y="5846124"/>
                </a:cubicBezTo>
                <a:cubicBezTo>
                  <a:pt x="3087651" y="5709556"/>
                  <a:pt x="3060607" y="5380642"/>
                  <a:pt x="3157287" y="5108133"/>
                </a:cubicBezTo>
                <a:cubicBezTo>
                  <a:pt x="3253967" y="4835624"/>
                  <a:pt x="3436815" y="4368862"/>
                  <a:pt x="3702441" y="4211069"/>
                </a:cubicBezTo>
                <a:cubicBezTo>
                  <a:pt x="3968067" y="4053276"/>
                  <a:pt x="4545187" y="4018822"/>
                  <a:pt x="4751042" y="4161374"/>
                </a:cubicBezTo>
                <a:cubicBezTo>
                  <a:pt x="4956897" y="4303926"/>
                  <a:pt x="4898711" y="4877837"/>
                  <a:pt x="4937571" y="5066380"/>
                </a:cubicBezTo>
              </a:path>
            </a:pathLst>
          </a:custGeom>
          <a:noFill/>
          <a:ln w="57150" cmpd="sng">
            <a:solidFill>
              <a:srgbClr val="CC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F6ABB-8F5A-41EE-B598-9470D9A55BAF}"/>
              </a:ext>
            </a:extLst>
          </p:cNvPr>
          <p:cNvSpPr txBox="1"/>
          <p:nvPr/>
        </p:nvSpPr>
        <p:spPr>
          <a:xfrm>
            <a:off x="6414565" y="560388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Helvetica" pitchFamily="34" charset="0"/>
              </a:rPr>
              <a:t>(</a:t>
            </a:r>
            <a:r>
              <a:rPr lang="en-US" dirty="0"/>
              <a:t> </a:t>
            </a:r>
            <a:r>
              <a:rPr lang="en-US" sz="3200" dirty="0">
                <a:solidFill>
                  <a:srgbClr val="FF3300"/>
                </a:solidFill>
                <a:latin typeface="Helvetica" pitchFamily="34" charset="0"/>
              </a:rPr>
              <a:t>[ [ ]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ADB8AEF-A345-4B0B-A304-AFAF31FF1ECF}"/>
              </a:ext>
            </a:extLst>
          </p:cNvPr>
          <p:cNvSpPr/>
          <p:nvPr/>
        </p:nvSpPr>
        <p:spPr bwMode="auto">
          <a:xfrm rot="5400000">
            <a:off x="7049854" y="1009723"/>
            <a:ext cx="115328" cy="366119"/>
          </a:xfrm>
          <a:prstGeom prst="rightBrace">
            <a:avLst>
              <a:gd name="adj1" fmla="val 34788"/>
              <a:gd name="adj2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1087">
            <a:extLst>
              <a:ext uri="{FF2B5EF4-FFF2-40B4-BE49-F238E27FC236}">
                <a16:creationId xmlns:a16="http://schemas.microsoft.com/office/drawing/2014/main" id="{56D03D20-5FE4-466A-8D8F-02223F38E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753" y="476744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3300"/>
                </a:solidFill>
                <a:latin typeface="Helvetica" pitchFamily="34" charset="0"/>
              </a:rPr>
              <a:t>]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Text Box 1087">
            <a:extLst>
              <a:ext uri="{FF2B5EF4-FFF2-40B4-BE49-F238E27FC236}">
                <a16:creationId xmlns:a16="http://schemas.microsoft.com/office/drawing/2014/main" id="{3677D80C-95E0-4430-9105-0804C022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722" y="2050319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3300"/>
                </a:solidFill>
                <a:latin typeface="Helvetica" pitchFamily="34" charset="0"/>
              </a:rPr>
              <a:t>[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Text Box 1088">
            <a:extLst>
              <a:ext uri="{FF2B5EF4-FFF2-40B4-BE49-F238E27FC236}">
                <a16:creationId xmlns:a16="http://schemas.microsoft.com/office/drawing/2014/main" id="{0AE14791-20A8-40DD-B7BF-E6F3C7A2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14" y="12954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9900"/>
                </a:solidFill>
                <a:latin typeface="Helvetica" pitchFamily="34" charset="0"/>
              </a:rPr>
              <a:t>(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70" name="Text Box 1084">
            <a:extLst>
              <a:ext uri="{FF2B5EF4-FFF2-40B4-BE49-F238E27FC236}">
                <a16:creationId xmlns:a16="http://schemas.microsoft.com/office/drawing/2014/main" id="{3804511F-BD08-46E0-9AA0-56CE6632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655" y="4344074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9900"/>
                </a:solidFill>
                <a:latin typeface="Helvetica" pitchFamily="34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553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ChangeArrowheads="1"/>
              </p:cNvSpPr>
              <p:nvPr/>
            </p:nvSpPr>
            <p:spPr bwMode="auto">
              <a:xfrm>
                <a:off x="390525" y="2054225"/>
                <a:ext cx="8362950" cy="3038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628" tIns="41315" rIns="82628" bIns="41315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986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558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0130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702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altLang="en-US" sz="2000" dirty="0">
                    <a:latin typeface="+mn-lt"/>
                  </a:rPr>
                  <a:t> </a:t>
                </a:r>
                <a:r>
                  <a:rPr lang="en-US" altLang="en-US" dirty="0">
                    <a:latin typeface="+mn-lt"/>
                  </a:rPr>
                  <a:t>The backward slice w.r.t variable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+mn-lt"/>
                  </a:rPr>
                  <a:t> at program point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i="1" dirty="0">
                    <a:latin typeface="+mn-lt"/>
                  </a:rPr>
                  <a:t>    	</a:t>
                </a:r>
                <a:r>
                  <a:rPr lang="en-US" altLang="en-US" dirty="0">
                    <a:latin typeface="+mn-lt"/>
                  </a:rPr>
                  <a:t>The subset of the program that may influence the</a:t>
                </a:r>
              </a:p>
              <a:p>
                <a:r>
                  <a:rPr lang="en-US" altLang="en-US" dirty="0">
                    <a:latin typeface="+mn-lt"/>
                  </a:rPr>
                  <a:t>	value of variable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+mn-lt"/>
                  </a:rPr>
                  <a:t> at point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sz="2000" dirty="0">
                  <a:latin typeface="+mn-lt"/>
                </a:endParaRPr>
              </a:p>
              <a:p>
                <a:endParaRPr lang="en-US" altLang="en-US" sz="2000" dirty="0">
                  <a:latin typeface="+mn-lt"/>
                </a:endParaRPr>
              </a:p>
              <a:p>
                <a:pPr>
                  <a:buFontTx/>
                  <a:buChar char="•"/>
                </a:pPr>
                <a:r>
                  <a:rPr lang="en-US" altLang="en-US" dirty="0">
                    <a:latin typeface="+mn-lt"/>
                  </a:rPr>
                  <a:t> The forward slice w.r.t variable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+mn-lt"/>
                  </a:rPr>
                  <a:t> at program point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  <a:p>
                <a:r>
                  <a:rPr lang="en-US" altLang="en-US" sz="2000" dirty="0">
                    <a:latin typeface="+mn-lt"/>
                  </a:rPr>
                  <a:t>	</a:t>
                </a:r>
                <a:r>
                  <a:rPr lang="en-US" altLang="en-US" dirty="0">
                    <a:latin typeface="+mn-lt"/>
                  </a:rPr>
                  <a:t>The program subset that may be influenced by</a:t>
                </a:r>
              </a:p>
              <a:p>
                <a:r>
                  <a:rPr lang="en-US" altLang="en-US" dirty="0">
                    <a:latin typeface="+mn-lt"/>
                  </a:rPr>
                  <a:t>	the value of variable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+mn-lt"/>
                  </a:rPr>
                  <a:t> at point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dirty="0">
                  <a:latin typeface="+mn-lt"/>
                </a:endParaRPr>
              </a:p>
              <a:p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525" y="2054225"/>
                <a:ext cx="8362950" cy="3038092"/>
              </a:xfrm>
              <a:prstGeom prst="rect">
                <a:avLst/>
              </a:prstGeom>
              <a:blipFill>
                <a:blip r:embed="rId2"/>
                <a:stretch>
                  <a:fillRect l="-1093" t="-1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71DA130-A70C-475C-98A6-75C71540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Slicing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52A46A-791C-41E4-A0DC-D8A92E3EC083}"/>
              </a:ext>
            </a:extLst>
          </p:cNvPr>
          <p:cNvSpPr/>
          <p:nvPr/>
        </p:nvSpPr>
        <p:spPr bwMode="auto">
          <a:xfrm>
            <a:off x="304800" y="3360420"/>
            <a:ext cx="7863840" cy="161544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250" name="Group 2"/>
          <p:cNvGrpSpPr>
            <a:grpSpLocks/>
          </p:cNvGrpSpPr>
          <p:nvPr/>
        </p:nvGrpSpPr>
        <p:grpSpPr bwMode="auto">
          <a:xfrm>
            <a:off x="1644650" y="1779987"/>
            <a:ext cx="6940550" cy="4468813"/>
            <a:chOff x="1036" y="1445"/>
            <a:chExt cx="4372" cy="2815"/>
          </a:xfrm>
        </p:grpSpPr>
        <p:grpSp>
          <p:nvGrpSpPr>
            <p:cNvPr id="437251" name="Group 3"/>
            <p:cNvGrpSpPr>
              <a:grpSpLocks/>
            </p:cNvGrpSpPr>
            <p:nvPr/>
          </p:nvGrpSpPr>
          <p:grpSpPr bwMode="auto">
            <a:xfrm>
              <a:off x="1412" y="2516"/>
              <a:ext cx="314" cy="492"/>
              <a:chOff x="1756" y="3024"/>
              <a:chExt cx="314" cy="492"/>
            </a:xfrm>
          </p:grpSpPr>
          <p:sp>
            <p:nvSpPr>
              <p:cNvPr id="437252" name="Line 4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53" name="Text Box 5"/>
              <p:cNvSpPr txBox="1">
                <a:spLocks noChangeArrowheads="1"/>
              </p:cNvSpPr>
              <p:nvPr/>
            </p:nvSpPr>
            <p:spPr bwMode="auto">
              <a:xfrm>
                <a:off x="1860" y="3118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 dirty="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7254" name="Group 6"/>
            <p:cNvGrpSpPr>
              <a:grpSpLocks/>
            </p:cNvGrpSpPr>
            <p:nvPr/>
          </p:nvGrpSpPr>
          <p:grpSpPr bwMode="auto">
            <a:xfrm>
              <a:off x="1760" y="2548"/>
              <a:ext cx="308" cy="540"/>
              <a:chOff x="1960" y="2160"/>
              <a:chExt cx="308" cy="540"/>
            </a:xfrm>
          </p:grpSpPr>
          <p:sp>
            <p:nvSpPr>
              <p:cNvPr id="437255" name="Line 7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56" name="Text Box 8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7257" name="Group 9"/>
            <p:cNvGrpSpPr>
              <a:grpSpLocks/>
            </p:cNvGrpSpPr>
            <p:nvPr/>
          </p:nvGrpSpPr>
          <p:grpSpPr bwMode="auto">
            <a:xfrm>
              <a:off x="3944" y="3708"/>
              <a:ext cx="308" cy="540"/>
              <a:chOff x="1960" y="2160"/>
              <a:chExt cx="308" cy="540"/>
            </a:xfrm>
          </p:grpSpPr>
          <p:sp>
            <p:nvSpPr>
              <p:cNvPr id="437258" name="Line 10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59" name="Text Box 11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 dirty="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7260" name="Group 12"/>
            <p:cNvGrpSpPr>
              <a:grpSpLocks/>
            </p:cNvGrpSpPr>
            <p:nvPr/>
          </p:nvGrpSpPr>
          <p:grpSpPr bwMode="auto">
            <a:xfrm>
              <a:off x="3028" y="3128"/>
              <a:ext cx="308" cy="540"/>
              <a:chOff x="1960" y="2160"/>
              <a:chExt cx="308" cy="540"/>
            </a:xfrm>
          </p:grpSpPr>
          <p:sp>
            <p:nvSpPr>
              <p:cNvPr id="437261" name="Line 13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62" name="Text Box 14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7263" name="Group 15"/>
            <p:cNvGrpSpPr>
              <a:grpSpLocks/>
            </p:cNvGrpSpPr>
            <p:nvPr/>
          </p:nvGrpSpPr>
          <p:grpSpPr bwMode="auto">
            <a:xfrm>
              <a:off x="1856" y="3132"/>
              <a:ext cx="308" cy="540"/>
              <a:chOff x="1960" y="2160"/>
              <a:chExt cx="308" cy="540"/>
            </a:xfrm>
          </p:grpSpPr>
          <p:sp>
            <p:nvSpPr>
              <p:cNvPr id="437264" name="Line 16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65" name="Text Box 17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7266" name="Group 18"/>
            <p:cNvGrpSpPr>
              <a:grpSpLocks/>
            </p:cNvGrpSpPr>
            <p:nvPr/>
          </p:nvGrpSpPr>
          <p:grpSpPr bwMode="auto">
            <a:xfrm>
              <a:off x="1036" y="2484"/>
              <a:ext cx="308" cy="540"/>
              <a:chOff x="1960" y="2160"/>
              <a:chExt cx="308" cy="540"/>
            </a:xfrm>
          </p:grpSpPr>
          <p:sp>
            <p:nvSpPr>
              <p:cNvPr id="437267" name="Line 19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68" name="Text Box 20"/>
              <p:cNvSpPr txBox="1">
                <a:spLocks noChangeArrowheads="1"/>
              </p:cNvSpPr>
              <p:nvPr/>
            </p:nvSpPr>
            <p:spPr bwMode="auto">
              <a:xfrm>
                <a:off x="1960" y="2280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 dirty="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7269" name="Group 21"/>
            <p:cNvGrpSpPr>
              <a:grpSpLocks/>
            </p:cNvGrpSpPr>
            <p:nvPr/>
          </p:nvGrpSpPr>
          <p:grpSpPr bwMode="auto">
            <a:xfrm>
              <a:off x="3516" y="3116"/>
              <a:ext cx="314" cy="492"/>
              <a:chOff x="1756" y="3024"/>
              <a:chExt cx="314" cy="492"/>
            </a:xfrm>
          </p:grpSpPr>
          <p:sp>
            <p:nvSpPr>
              <p:cNvPr id="437270" name="Line 22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71" name="Text Box 23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7272" name="Group 24"/>
            <p:cNvGrpSpPr>
              <a:grpSpLocks/>
            </p:cNvGrpSpPr>
            <p:nvPr/>
          </p:nvGrpSpPr>
          <p:grpSpPr bwMode="auto">
            <a:xfrm>
              <a:off x="4416" y="3708"/>
              <a:ext cx="314" cy="492"/>
              <a:chOff x="1756" y="3024"/>
              <a:chExt cx="314" cy="492"/>
            </a:xfrm>
          </p:grpSpPr>
          <p:sp>
            <p:nvSpPr>
              <p:cNvPr id="437273" name="Line 25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74" name="Text Box 26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7275" name="Group 27"/>
            <p:cNvGrpSpPr>
              <a:grpSpLocks/>
            </p:cNvGrpSpPr>
            <p:nvPr/>
          </p:nvGrpSpPr>
          <p:grpSpPr bwMode="auto">
            <a:xfrm>
              <a:off x="2648" y="3120"/>
              <a:ext cx="314" cy="492"/>
              <a:chOff x="1756" y="3024"/>
              <a:chExt cx="314" cy="492"/>
            </a:xfrm>
          </p:grpSpPr>
          <p:sp>
            <p:nvSpPr>
              <p:cNvPr id="437276" name="Line 28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77" name="Text Box 29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7278" name="Group 30"/>
            <p:cNvGrpSpPr>
              <a:grpSpLocks/>
            </p:cNvGrpSpPr>
            <p:nvPr/>
          </p:nvGrpSpPr>
          <p:grpSpPr bwMode="auto">
            <a:xfrm>
              <a:off x="2000" y="3720"/>
              <a:ext cx="308" cy="540"/>
              <a:chOff x="1960" y="2160"/>
              <a:chExt cx="308" cy="540"/>
            </a:xfrm>
          </p:grpSpPr>
          <p:sp>
            <p:nvSpPr>
              <p:cNvPr id="437279" name="Line 31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80" name="Text Box 32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7281" name="Group 33"/>
            <p:cNvGrpSpPr>
              <a:grpSpLocks/>
            </p:cNvGrpSpPr>
            <p:nvPr/>
          </p:nvGrpSpPr>
          <p:grpSpPr bwMode="auto">
            <a:xfrm>
              <a:off x="2436" y="3704"/>
              <a:ext cx="314" cy="492"/>
              <a:chOff x="1756" y="3024"/>
              <a:chExt cx="314" cy="492"/>
            </a:xfrm>
          </p:grpSpPr>
          <p:sp>
            <p:nvSpPr>
              <p:cNvPr id="437282" name="Line 34"/>
              <p:cNvSpPr>
                <a:spLocks noChangeShapeType="1"/>
              </p:cNvSpPr>
              <p:nvPr/>
            </p:nvSpPr>
            <p:spPr bwMode="auto">
              <a:xfrm flipV="1">
                <a:off x="1756" y="3024"/>
                <a:ext cx="140" cy="492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83" name="Text Box 35"/>
              <p:cNvSpPr txBox="1">
                <a:spLocks noChangeArrowheads="1"/>
              </p:cNvSpPr>
              <p:nvPr/>
            </p:nvSpPr>
            <p:spPr bwMode="auto">
              <a:xfrm>
                <a:off x="1860" y="31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37284" name="Group 36"/>
            <p:cNvGrpSpPr>
              <a:grpSpLocks/>
            </p:cNvGrpSpPr>
            <p:nvPr/>
          </p:nvGrpSpPr>
          <p:grpSpPr bwMode="auto">
            <a:xfrm>
              <a:off x="3848" y="3136"/>
              <a:ext cx="308" cy="540"/>
              <a:chOff x="1960" y="2160"/>
              <a:chExt cx="308" cy="540"/>
            </a:xfrm>
          </p:grpSpPr>
          <p:sp>
            <p:nvSpPr>
              <p:cNvPr id="437285" name="Line 37"/>
              <p:cNvSpPr>
                <a:spLocks noChangeShapeType="1"/>
              </p:cNvSpPr>
              <p:nvPr/>
            </p:nvSpPr>
            <p:spPr bwMode="auto">
              <a:xfrm>
                <a:off x="2184" y="2160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86" name="Text Box 38"/>
              <p:cNvSpPr txBox="1">
                <a:spLocks noChangeArrowheads="1"/>
              </p:cNvSpPr>
              <p:nvPr/>
            </p:nvSpPr>
            <p:spPr bwMode="auto">
              <a:xfrm>
                <a:off x="1960" y="2254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7287" name="Group 39"/>
            <p:cNvGrpSpPr>
              <a:grpSpLocks/>
            </p:cNvGrpSpPr>
            <p:nvPr/>
          </p:nvGrpSpPr>
          <p:grpSpPr bwMode="auto">
            <a:xfrm>
              <a:off x="4689" y="1445"/>
              <a:ext cx="719" cy="2230"/>
              <a:chOff x="4689" y="1445"/>
              <a:chExt cx="719" cy="2230"/>
            </a:xfrm>
          </p:grpSpPr>
          <p:sp>
            <p:nvSpPr>
              <p:cNvPr id="437288" name="Text Box 40"/>
              <p:cNvSpPr txBox="1">
                <a:spLocks noChangeArrowheads="1"/>
              </p:cNvSpPr>
              <p:nvPr/>
            </p:nvSpPr>
            <p:spPr bwMode="auto">
              <a:xfrm>
                <a:off x="4689" y="1445"/>
                <a:ext cx="719" cy="2230"/>
              </a:xfrm>
              <a:prstGeom prst="rect">
                <a:avLst/>
              </a:prstGeom>
              <a:noFill/>
              <a:ln w="38100">
                <a:solidFill>
                  <a:srgbClr val="CC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/>
                  <a:t>stack</a:t>
                </a:r>
              </a:p>
              <a:p>
                <a:pPr algn="ctr"/>
                <a:endParaRPr lang="en-US" altLang="en-US" sz="3200"/>
              </a:p>
              <a:p>
                <a:pPr algn="ctr"/>
                <a:endParaRPr lang="en-US" altLang="en-US" sz="3200"/>
              </a:p>
              <a:p>
                <a:pPr algn="ctr"/>
                <a:endParaRPr lang="en-US" altLang="en-US" sz="3200"/>
              </a:p>
              <a:p>
                <a:pPr algn="ctr"/>
                <a:endParaRPr lang="en-US" altLang="en-US" sz="3200"/>
              </a:p>
              <a:p>
                <a:pPr algn="ctr"/>
                <a:endParaRPr lang="en-US" altLang="en-US" sz="3200"/>
              </a:p>
              <a:p>
                <a:pPr algn="ctr"/>
                <a:endParaRPr lang="en-US" altLang="en-US" sz="3200"/>
              </a:p>
            </p:txBody>
          </p:sp>
          <p:sp>
            <p:nvSpPr>
              <p:cNvPr id="437289" name="Line 41"/>
              <p:cNvSpPr>
                <a:spLocks noChangeShapeType="1"/>
              </p:cNvSpPr>
              <p:nvPr/>
            </p:nvSpPr>
            <p:spPr bwMode="auto">
              <a:xfrm>
                <a:off x="5052" y="1812"/>
                <a:ext cx="0" cy="181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7290" name="Group 42"/>
          <p:cNvGrpSpPr>
            <a:grpSpLocks/>
          </p:cNvGrpSpPr>
          <p:nvPr/>
        </p:nvGrpSpPr>
        <p:grpSpPr bwMode="auto">
          <a:xfrm>
            <a:off x="2794001" y="3530999"/>
            <a:ext cx="3803651" cy="1790700"/>
            <a:chOff x="1760" y="2548"/>
            <a:chExt cx="2396" cy="1128"/>
          </a:xfrm>
        </p:grpSpPr>
        <p:grpSp>
          <p:nvGrpSpPr>
            <p:cNvPr id="437291" name="Group 43"/>
            <p:cNvGrpSpPr>
              <a:grpSpLocks/>
            </p:cNvGrpSpPr>
            <p:nvPr/>
          </p:nvGrpSpPr>
          <p:grpSpPr bwMode="auto">
            <a:xfrm>
              <a:off x="1760" y="2548"/>
              <a:ext cx="308" cy="540"/>
              <a:chOff x="1760" y="2548"/>
              <a:chExt cx="308" cy="540"/>
            </a:xfrm>
          </p:grpSpPr>
          <p:sp>
            <p:nvSpPr>
              <p:cNvPr id="437292" name="Line 44"/>
              <p:cNvSpPr>
                <a:spLocks noChangeShapeType="1"/>
              </p:cNvSpPr>
              <p:nvPr/>
            </p:nvSpPr>
            <p:spPr bwMode="auto">
              <a:xfrm>
                <a:off x="1984" y="2548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93" name="Text Box 45"/>
              <p:cNvSpPr txBox="1">
                <a:spLocks noChangeArrowheads="1"/>
              </p:cNvSpPr>
              <p:nvPr/>
            </p:nvSpPr>
            <p:spPr bwMode="auto">
              <a:xfrm>
                <a:off x="1760" y="264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 dirty="0">
                    <a:solidFill>
                      <a:srgbClr val="00B050"/>
                    </a:solidFill>
                    <a:latin typeface="Comic Sans MS" pitchFamily="66" charset="0"/>
                  </a:rPr>
                  <a:t>(</a:t>
                </a:r>
              </a:p>
            </p:txBody>
          </p:sp>
        </p:grpSp>
        <p:grpSp>
          <p:nvGrpSpPr>
            <p:cNvPr id="437294" name="Group 46"/>
            <p:cNvGrpSpPr>
              <a:grpSpLocks/>
            </p:cNvGrpSpPr>
            <p:nvPr/>
          </p:nvGrpSpPr>
          <p:grpSpPr bwMode="auto">
            <a:xfrm>
              <a:off x="3848" y="3136"/>
              <a:ext cx="308" cy="540"/>
              <a:chOff x="3848" y="3136"/>
              <a:chExt cx="308" cy="540"/>
            </a:xfrm>
          </p:grpSpPr>
          <p:sp>
            <p:nvSpPr>
              <p:cNvPr id="437295" name="Line 47"/>
              <p:cNvSpPr>
                <a:spLocks noChangeShapeType="1"/>
              </p:cNvSpPr>
              <p:nvPr/>
            </p:nvSpPr>
            <p:spPr bwMode="auto">
              <a:xfrm>
                <a:off x="4072" y="3136"/>
                <a:ext cx="84" cy="54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96" name="Text Box 48"/>
              <p:cNvSpPr txBox="1">
                <a:spLocks noChangeArrowheads="1"/>
              </p:cNvSpPr>
              <p:nvPr/>
            </p:nvSpPr>
            <p:spPr bwMode="auto">
              <a:xfrm>
                <a:off x="3848" y="3230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 dirty="0">
                    <a:solidFill>
                      <a:srgbClr val="00B050"/>
                    </a:solidFill>
                    <a:latin typeface="Comic Sans MS" pitchFamily="66" charset="0"/>
                  </a:rPr>
                  <a:t>(</a:t>
                </a:r>
              </a:p>
            </p:txBody>
          </p:sp>
        </p:grpSp>
      </p:grpSp>
      <p:grpSp>
        <p:nvGrpSpPr>
          <p:cNvPr id="437298" name="Group 50"/>
          <p:cNvGrpSpPr>
            <a:grpSpLocks/>
          </p:cNvGrpSpPr>
          <p:nvPr/>
        </p:nvGrpSpPr>
        <p:grpSpPr bwMode="auto">
          <a:xfrm>
            <a:off x="706438" y="1779986"/>
            <a:ext cx="1141412" cy="1617663"/>
            <a:chOff x="445" y="1475"/>
            <a:chExt cx="719" cy="989"/>
          </a:xfrm>
        </p:grpSpPr>
        <p:sp>
          <p:nvSpPr>
            <p:cNvPr id="437299" name="Text Box 51"/>
            <p:cNvSpPr txBox="1">
              <a:spLocks noChangeArrowheads="1"/>
            </p:cNvSpPr>
            <p:nvPr/>
          </p:nvSpPr>
          <p:spPr bwMode="auto">
            <a:xfrm>
              <a:off x="445" y="1475"/>
              <a:ext cx="719" cy="989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/>
                <a:t>stack</a:t>
              </a:r>
            </a:p>
            <a:p>
              <a:pPr algn="ctr"/>
              <a:endParaRPr lang="en-US" altLang="en-US" sz="3200" dirty="0"/>
            </a:p>
            <a:p>
              <a:pPr algn="ctr"/>
              <a:endParaRPr lang="en-US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37300" name="Line 52"/>
            <p:cNvSpPr>
              <a:spLocks noChangeShapeType="1"/>
            </p:cNvSpPr>
            <p:nvPr/>
          </p:nvSpPr>
          <p:spPr bwMode="auto">
            <a:xfrm flipH="1">
              <a:off x="788" y="1832"/>
              <a:ext cx="4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7301" name="Group 53"/>
          <p:cNvGrpSpPr>
            <a:grpSpLocks/>
          </p:cNvGrpSpPr>
          <p:nvPr/>
        </p:nvGrpSpPr>
        <p:grpSpPr bwMode="auto">
          <a:xfrm>
            <a:off x="1885950" y="1772049"/>
            <a:ext cx="5505450" cy="1619250"/>
            <a:chOff x="1188" y="1440"/>
            <a:chExt cx="3468" cy="1020"/>
          </a:xfrm>
        </p:grpSpPr>
        <p:sp>
          <p:nvSpPr>
            <p:cNvPr id="437302" name="Rectangle 54" descr="Wide upward diagonal"/>
            <p:cNvSpPr>
              <a:spLocks noChangeArrowheads="1"/>
            </p:cNvSpPr>
            <p:nvPr/>
          </p:nvSpPr>
          <p:spPr bwMode="auto">
            <a:xfrm>
              <a:off x="1188" y="1440"/>
              <a:ext cx="3468" cy="1020"/>
            </a:xfrm>
            <a:prstGeom prst="rect">
              <a:avLst/>
            </a:prstGeom>
            <a:pattFill prst="wdUpDiag">
              <a:fgClr>
                <a:srgbClr val="FFCCFF"/>
              </a:fgClr>
              <a:bgClr>
                <a:srgbClr val="FFFFFF"/>
              </a:bgClr>
            </a:pattFill>
            <a:ln w="9525">
              <a:solidFill>
                <a:srgbClr val="FF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5400"/>
                <a:t>Off Limits!</a:t>
              </a:r>
            </a:p>
          </p:txBody>
        </p:sp>
        <p:sp>
          <p:nvSpPr>
            <p:cNvPr id="437303" name="AutoShape 55"/>
            <p:cNvSpPr>
              <a:spLocks noChangeArrowheads="1"/>
            </p:cNvSpPr>
            <p:nvPr/>
          </p:nvSpPr>
          <p:spPr bwMode="auto">
            <a:xfrm>
              <a:off x="4056" y="1452"/>
              <a:ext cx="228" cy="1008"/>
            </a:xfrm>
            <a:prstGeom prst="upDownArrow">
              <a:avLst>
                <a:gd name="adj1" fmla="val 50000"/>
                <a:gd name="adj2" fmla="val 88421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304" name="AutoShape 56"/>
            <p:cNvSpPr>
              <a:spLocks noChangeArrowheads="1"/>
            </p:cNvSpPr>
            <p:nvPr/>
          </p:nvSpPr>
          <p:spPr bwMode="auto">
            <a:xfrm>
              <a:off x="1608" y="1440"/>
              <a:ext cx="228" cy="1008"/>
            </a:xfrm>
            <a:prstGeom prst="upDownArrow">
              <a:avLst>
                <a:gd name="adj1" fmla="val 50000"/>
                <a:gd name="adj2" fmla="val 88421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 Box 49">
            <a:extLst>
              <a:ext uri="{FF2B5EF4-FFF2-40B4-BE49-F238E27FC236}">
                <a16:creationId xmlns:a16="http://schemas.microsoft.com/office/drawing/2014/main" id="{62BB24C1-D773-4B17-B5E0-60D3A7EB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51" y="222061"/>
            <a:ext cx="695575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i="1" dirty="0" err="1"/>
              <a:t>unbalLeft</a:t>
            </a:r>
            <a:r>
              <a:rPr lang="en-US" altLang="en-US" sz="2400" i="1" dirty="0"/>
              <a:t>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Math C" pitchFamily="2" charset="2"/>
              </a:rPr>
              <a:t></a:t>
            </a:r>
            <a:r>
              <a:rPr lang="en-US" altLang="en-US" sz="2400" dirty="0"/>
              <a:t>  </a:t>
            </a:r>
            <a:r>
              <a:rPr lang="en-US" altLang="en-US" sz="2400" dirty="0">
                <a:sym typeface="Math A" pitchFamily="18" charset="2"/>
              </a:rPr>
              <a:t>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i="1" dirty="0"/>
              <a:t>                   | </a:t>
            </a:r>
            <a:r>
              <a:rPr lang="en-US" altLang="en-US" sz="2400" i="1" dirty="0" err="1"/>
              <a:t>unbalLeft</a:t>
            </a:r>
            <a:r>
              <a:rPr lang="en-US" altLang="en-US" sz="2400" i="1" dirty="0"/>
              <a:t>  matched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                   </a:t>
            </a:r>
            <a:r>
              <a:rPr lang="en-US" altLang="en-US" sz="2400" i="1" dirty="0"/>
              <a:t>| </a:t>
            </a:r>
            <a:r>
              <a:rPr lang="en-US" altLang="en-US" sz="2400" i="1" dirty="0" err="1"/>
              <a:t>unbalLeft</a:t>
            </a:r>
            <a:r>
              <a:rPr lang="en-US" altLang="en-US" sz="2400" i="1" dirty="0"/>
              <a:t>  </a:t>
            </a:r>
            <a:r>
              <a:rPr lang="en-US" altLang="en-US" sz="2400" dirty="0"/>
              <a:t>(</a:t>
            </a:r>
            <a:r>
              <a:rPr lang="en-US" altLang="en-US" sz="2800" baseline="-25000" dirty="0" err="1"/>
              <a:t>i</a:t>
            </a:r>
            <a:r>
              <a:rPr lang="en-US" altLang="en-US" sz="2400" i="1" dirty="0"/>
              <a:t>             1 </a:t>
            </a:r>
            <a:r>
              <a:rPr lang="en-US" altLang="en-US" sz="2400" i="1" dirty="0">
                <a:sym typeface="Math B" pitchFamily="2" charset="2"/>
              </a:rPr>
              <a:t> </a:t>
            </a:r>
            <a:r>
              <a:rPr lang="en-US" altLang="en-US" sz="2400" dirty="0" err="1">
                <a:sym typeface="Math B" pitchFamily="2" charset="2"/>
              </a:rPr>
              <a:t>i</a:t>
            </a:r>
            <a:r>
              <a:rPr lang="en-US" altLang="en-US" sz="2400" i="1" dirty="0">
                <a:sym typeface="Math B" pitchFamily="2" charset="2"/>
              </a:rPr>
              <a:t>  |</a:t>
            </a:r>
            <a:r>
              <a:rPr lang="en-US" altLang="en-US" sz="2400" i="1" dirty="0" err="1">
                <a:sym typeface="Math B" pitchFamily="2" charset="2"/>
              </a:rPr>
              <a:t>CallSites</a:t>
            </a:r>
            <a:r>
              <a:rPr lang="en-US" altLang="en-US" sz="2400" i="1" dirty="0">
                <a:sym typeface="Math B" pitchFamily="2" charset="2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883495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Oval 1026"/>
          <p:cNvSpPr>
            <a:spLocks noChangeArrowheads="1"/>
          </p:cNvSpPr>
          <p:nvPr/>
        </p:nvSpPr>
        <p:spPr bwMode="auto">
          <a:xfrm>
            <a:off x="4198626" y="129540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9059" name="Group 1027"/>
          <p:cNvGrpSpPr>
            <a:grpSpLocks/>
          </p:cNvGrpSpPr>
          <p:nvPr/>
        </p:nvGrpSpPr>
        <p:grpSpPr bwMode="auto">
          <a:xfrm>
            <a:off x="845826" y="1619252"/>
            <a:ext cx="933450" cy="514350"/>
            <a:chOff x="1225" y="1044"/>
            <a:chExt cx="588" cy="324"/>
          </a:xfrm>
        </p:grpSpPr>
        <p:sp>
          <p:nvSpPr>
            <p:cNvPr id="429060" name="Oval 1028"/>
            <p:cNvSpPr>
              <a:spLocks noChangeArrowheads="1"/>
            </p:cNvSpPr>
            <p:nvPr/>
          </p:nvSpPr>
          <p:spPr bwMode="auto">
            <a:xfrm>
              <a:off x="1225" y="1044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1" name="Text Box 1029"/>
            <p:cNvSpPr txBox="1">
              <a:spLocks noChangeArrowheads="1"/>
            </p:cNvSpPr>
            <p:nvPr/>
          </p:nvSpPr>
          <p:spPr bwMode="auto">
            <a:xfrm>
              <a:off x="1265" y="1053"/>
              <a:ext cx="5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x = 3</a:t>
              </a:r>
            </a:p>
          </p:txBody>
        </p:sp>
      </p:grpSp>
      <p:grpSp>
        <p:nvGrpSpPr>
          <p:cNvPr id="429062" name="Group 1030"/>
          <p:cNvGrpSpPr>
            <a:grpSpLocks/>
          </p:cNvGrpSpPr>
          <p:nvPr/>
        </p:nvGrpSpPr>
        <p:grpSpPr bwMode="auto">
          <a:xfrm>
            <a:off x="788676" y="2686050"/>
            <a:ext cx="1047750" cy="571500"/>
            <a:chOff x="1177" y="1716"/>
            <a:chExt cx="660" cy="360"/>
          </a:xfrm>
        </p:grpSpPr>
        <p:sp>
          <p:nvSpPr>
            <p:cNvPr id="429063" name="Oval 1031"/>
            <p:cNvSpPr>
              <a:spLocks noChangeArrowheads="1"/>
            </p:cNvSpPr>
            <p:nvPr/>
          </p:nvSpPr>
          <p:spPr bwMode="auto">
            <a:xfrm>
              <a:off x="1177" y="1716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4" name="Text Box 1032"/>
            <p:cNvSpPr txBox="1">
              <a:spLocks noChangeArrowheads="1"/>
            </p:cNvSpPr>
            <p:nvPr/>
          </p:nvSpPr>
          <p:spPr bwMode="auto">
            <a:xfrm>
              <a:off x="1231" y="1725"/>
              <a:ext cx="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p(x,y)</a:t>
              </a:r>
            </a:p>
          </p:txBody>
        </p:sp>
      </p:grpSp>
      <p:grpSp>
        <p:nvGrpSpPr>
          <p:cNvPr id="429065" name="Group 1033"/>
          <p:cNvGrpSpPr>
            <a:grpSpLocks/>
          </p:cNvGrpSpPr>
          <p:nvPr/>
        </p:nvGrpSpPr>
        <p:grpSpPr bwMode="auto">
          <a:xfrm>
            <a:off x="363226" y="3714750"/>
            <a:ext cx="1873250" cy="609600"/>
            <a:chOff x="909" y="2364"/>
            <a:chExt cx="1180" cy="384"/>
          </a:xfrm>
        </p:grpSpPr>
        <p:sp>
          <p:nvSpPr>
            <p:cNvPr id="429066" name="Oval 1034"/>
            <p:cNvSpPr>
              <a:spLocks noChangeArrowheads="1"/>
            </p:cNvSpPr>
            <p:nvPr/>
          </p:nvSpPr>
          <p:spPr bwMode="auto">
            <a:xfrm>
              <a:off x="925" y="2364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7" name="Text Box 1035"/>
            <p:cNvSpPr txBox="1">
              <a:spLocks noChangeArrowheads="1"/>
            </p:cNvSpPr>
            <p:nvPr/>
          </p:nvSpPr>
          <p:spPr bwMode="auto">
            <a:xfrm>
              <a:off x="909" y="2398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68" name="Group 1036"/>
          <p:cNvGrpSpPr>
            <a:grpSpLocks/>
          </p:cNvGrpSpPr>
          <p:nvPr/>
        </p:nvGrpSpPr>
        <p:grpSpPr bwMode="auto">
          <a:xfrm>
            <a:off x="655326" y="4857750"/>
            <a:ext cx="1314450" cy="533400"/>
            <a:chOff x="1093" y="3084"/>
            <a:chExt cx="828" cy="336"/>
          </a:xfrm>
        </p:grpSpPr>
        <p:sp>
          <p:nvSpPr>
            <p:cNvPr id="429069" name="Oval 1037"/>
            <p:cNvSpPr>
              <a:spLocks noChangeArrowheads="1"/>
            </p:cNvSpPr>
            <p:nvPr/>
          </p:nvSpPr>
          <p:spPr bwMode="auto">
            <a:xfrm>
              <a:off x="1093" y="3084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0" name="Text Box 1038"/>
            <p:cNvSpPr txBox="1">
              <a:spLocks noChangeArrowheads="1"/>
            </p:cNvSpPr>
            <p:nvPr/>
          </p:nvSpPr>
          <p:spPr bwMode="auto">
            <a:xfrm>
              <a:off x="1137" y="3088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printf(y)</a:t>
              </a:r>
            </a:p>
          </p:txBody>
        </p:sp>
      </p:grpSp>
      <p:grpSp>
        <p:nvGrpSpPr>
          <p:cNvPr id="429071" name="Group 1039"/>
          <p:cNvGrpSpPr>
            <a:grpSpLocks/>
          </p:cNvGrpSpPr>
          <p:nvPr/>
        </p:nvGrpSpPr>
        <p:grpSpPr bwMode="auto">
          <a:xfrm>
            <a:off x="571189" y="533400"/>
            <a:ext cx="1493838" cy="533400"/>
            <a:chOff x="1040" y="360"/>
            <a:chExt cx="941" cy="336"/>
          </a:xfrm>
        </p:grpSpPr>
        <p:sp>
          <p:nvSpPr>
            <p:cNvPr id="429072" name="Oval 1040"/>
            <p:cNvSpPr>
              <a:spLocks noChangeArrowheads="1"/>
            </p:cNvSpPr>
            <p:nvPr/>
          </p:nvSpPr>
          <p:spPr bwMode="auto">
            <a:xfrm>
              <a:off x="1045" y="36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3" name="Text Box 1041"/>
            <p:cNvSpPr txBox="1">
              <a:spLocks noChangeArrowheads="1"/>
            </p:cNvSpPr>
            <p:nvPr/>
          </p:nvSpPr>
          <p:spPr bwMode="auto">
            <a:xfrm>
              <a:off x="1040" y="366"/>
              <a:ext cx="8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start main</a:t>
              </a:r>
            </a:p>
          </p:txBody>
        </p:sp>
      </p:grpSp>
      <p:grpSp>
        <p:nvGrpSpPr>
          <p:cNvPr id="429074" name="Group 1042"/>
          <p:cNvGrpSpPr>
            <a:grpSpLocks/>
          </p:cNvGrpSpPr>
          <p:nvPr/>
        </p:nvGrpSpPr>
        <p:grpSpPr bwMode="auto">
          <a:xfrm>
            <a:off x="598176" y="5962650"/>
            <a:ext cx="1409700" cy="514350"/>
            <a:chOff x="1021" y="3780"/>
            <a:chExt cx="888" cy="324"/>
          </a:xfrm>
        </p:grpSpPr>
        <p:sp>
          <p:nvSpPr>
            <p:cNvPr id="429075" name="Oval 1043"/>
            <p:cNvSpPr>
              <a:spLocks noChangeArrowheads="1"/>
            </p:cNvSpPr>
            <p:nvPr/>
          </p:nvSpPr>
          <p:spPr bwMode="auto">
            <a:xfrm>
              <a:off x="1021" y="378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6" name="Text Box 1044"/>
            <p:cNvSpPr txBox="1">
              <a:spLocks noChangeArrowheads="1"/>
            </p:cNvSpPr>
            <p:nvPr/>
          </p:nvSpPr>
          <p:spPr bwMode="auto">
            <a:xfrm>
              <a:off x="1021" y="3782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exit main</a:t>
              </a:r>
            </a:p>
          </p:txBody>
        </p:sp>
      </p:grpSp>
      <p:grpSp>
        <p:nvGrpSpPr>
          <p:cNvPr id="429077" name="Group 1045"/>
          <p:cNvGrpSpPr>
            <a:grpSpLocks/>
          </p:cNvGrpSpPr>
          <p:nvPr/>
        </p:nvGrpSpPr>
        <p:grpSpPr bwMode="auto">
          <a:xfrm>
            <a:off x="3949503" y="285750"/>
            <a:ext cx="1730320" cy="571500"/>
            <a:chOff x="3229" y="204"/>
            <a:chExt cx="960" cy="360"/>
          </a:xfrm>
        </p:grpSpPr>
        <p:sp>
          <p:nvSpPr>
            <p:cNvPr id="429078" name="Oval 1046"/>
            <p:cNvSpPr>
              <a:spLocks noChangeArrowheads="1"/>
            </p:cNvSpPr>
            <p:nvPr/>
          </p:nvSpPr>
          <p:spPr bwMode="auto">
            <a:xfrm>
              <a:off x="3229" y="204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79" name="Text Box 1047"/>
            <p:cNvSpPr txBox="1">
              <a:spLocks noChangeArrowheads="1"/>
            </p:cNvSpPr>
            <p:nvPr/>
          </p:nvSpPr>
          <p:spPr bwMode="auto">
            <a:xfrm>
              <a:off x="3230" y="218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start p(a,b)</a:t>
              </a:r>
            </a:p>
          </p:txBody>
        </p:sp>
      </p:grpSp>
      <p:sp>
        <p:nvSpPr>
          <p:cNvPr id="429080" name="Text Box 1048"/>
          <p:cNvSpPr txBox="1">
            <a:spLocks noChangeArrowheads="1"/>
          </p:cNvSpPr>
          <p:nvPr/>
        </p:nvSpPr>
        <p:spPr bwMode="auto">
          <a:xfrm>
            <a:off x="4330388" y="1181100"/>
            <a:ext cx="954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if </a:t>
            </a:r>
            <a:r>
              <a:rPr lang="en-US" altLang="en-US" sz="3200">
                <a:solidFill>
                  <a:schemeClr val="tx1"/>
                </a:solidFill>
              </a:rPr>
              <a:t>. . .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429081" name="Group 1049"/>
          <p:cNvGrpSpPr>
            <a:grpSpLocks/>
          </p:cNvGrpSpPr>
          <p:nvPr/>
        </p:nvGrpSpPr>
        <p:grpSpPr bwMode="auto">
          <a:xfrm>
            <a:off x="5836926" y="2152650"/>
            <a:ext cx="952500" cy="533400"/>
            <a:chOff x="4249" y="1368"/>
            <a:chExt cx="600" cy="336"/>
          </a:xfrm>
        </p:grpSpPr>
        <p:sp>
          <p:nvSpPr>
            <p:cNvPr id="429082" name="Oval 1050"/>
            <p:cNvSpPr>
              <a:spLocks noChangeArrowheads="1"/>
            </p:cNvSpPr>
            <p:nvPr/>
          </p:nvSpPr>
          <p:spPr bwMode="auto">
            <a:xfrm>
              <a:off x="4249" y="1368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3" name="Text Box 1051"/>
            <p:cNvSpPr txBox="1">
              <a:spLocks noChangeArrowheads="1"/>
            </p:cNvSpPr>
            <p:nvPr/>
          </p:nvSpPr>
          <p:spPr bwMode="auto">
            <a:xfrm>
              <a:off x="4296" y="1379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b = a</a:t>
              </a:r>
            </a:p>
          </p:txBody>
        </p:sp>
      </p:grpSp>
      <p:grpSp>
        <p:nvGrpSpPr>
          <p:cNvPr id="429084" name="Group 1052"/>
          <p:cNvGrpSpPr>
            <a:grpSpLocks/>
          </p:cNvGrpSpPr>
          <p:nvPr/>
        </p:nvGrpSpPr>
        <p:grpSpPr bwMode="auto">
          <a:xfrm>
            <a:off x="5827401" y="3144838"/>
            <a:ext cx="971550" cy="552450"/>
            <a:chOff x="4219" y="1981"/>
            <a:chExt cx="612" cy="348"/>
          </a:xfrm>
        </p:grpSpPr>
        <p:sp>
          <p:nvSpPr>
            <p:cNvPr id="429085" name="Oval 1053"/>
            <p:cNvSpPr>
              <a:spLocks noChangeArrowheads="1"/>
            </p:cNvSpPr>
            <p:nvPr/>
          </p:nvSpPr>
          <p:spPr bwMode="auto">
            <a:xfrm>
              <a:off x="4219" y="1981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6" name="Text Box 1054"/>
            <p:cNvSpPr txBox="1">
              <a:spLocks noChangeArrowheads="1"/>
            </p:cNvSpPr>
            <p:nvPr/>
          </p:nvSpPr>
          <p:spPr bwMode="auto">
            <a:xfrm>
              <a:off x="4227" y="1991"/>
              <a:ext cx="5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p(</a:t>
              </a:r>
              <a:r>
                <a:rPr lang="en-US" altLang="en-US" sz="2400" dirty="0" err="1">
                  <a:solidFill>
                    <a:schemeClr val="tx1"/>
                  </a:solidFill>
                </a:rPr>
                <a:t>a,b</a:t>
              </a:r>
              <a:r>
                <a:rPr lang="en-US" alt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429087" name="Group 1055"/>
          <p:cNvGrpSpPr>
            <a:grpSpLocks/>
          </p:cNvGrpSpPr>
          <p:nvPr/>
        </p:nvGrpSpPr>
        <p:grpSpPr bwMode="auto">
          <a:xfrm>
            <a:off x="5360676" y="4156075"/>
            <a:ext cx="1905000" cy="571500"/>
            <a:chOff x="3949" y="2436"/>
            <a:chExt cx="1200" cy="360"/>
          </a:xfrm>
        </p:grpSpPr>
        <p:sp>
          <p:nvSpPr>
            <p:cNvPr id="429088" name="Oval 1056"/>
            <p:cNvSpPr>
              <a:spLocks noChangeArrowheads="1"/>
            </p:cNvSpPr>
            <p:nvPr/>
          </p:nvSpPr>
          <p:spPr bwMode="auto">
            <a:xfrm>
              <a:off x="3949" y="2436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89" name="Text Box 1057"/>
            <p:cNvSpPr txBox="1">
              <a:spLocks noChangeArrowheads="1"/>
            </p:cNvSpPr>
            <p:nvPr/>
          </p:nvSpPr>
          <p:spPr bwMode="auto">
            <a:xfrm>
              <a:off x="3949" y="2456"/>
              <a:ext cx="1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429090" name="Group 1058"/>
          <p:cNvGrpSpPr>
            <a:grpSpLocks/>
          </p:cNvGrpSpPr>
          <p:nvPr/>
        </p:nvGrpSpPr>
        <p:grpSpPr bwMode="auto">
          <a:xfrm>
            <a:off x="5617851" y="5187950"/>
            <a:ext cx="1390650" cy="527050"/>
            <a:chOff x="4129" y="3004"/>
            <a:chExt cx="876" cy="332"/>
          </a:xfrm>
        </p:grpSpPr>
        <p:sp>
          <p:nvSpPr>
            <p:cNvPr id="429091" name="Oval 1059"/>
            <p:cNvSpPr>
              <a:spLocks noChangeArrowheads="1"/>
            </p:cNvSpPr>
            <p:nvPr/>
          </p:nvSpPr>
          <p:spPr bwMode="auto">
            <a:xfrm>
              <a:off x="4129" y="3012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2" name="Text Box 1060"/>
            <p:cNvSpPr txBox="1">
              <a:spLocks noChangeArrowheads="1"/>
            </p:cNvSpPr>
            <p:nvPr/>
          </p:nvSpPr>
          <p:spPr bwMode="auto">
            <a:xfrm>
              <a:off x="4185" y="3004"/>
              <a:ext cx="7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printf(b)</a:t>
              </a:r>
            </a:p>
          </p:txBody>
        </p:sp>
      </p:grpSp>
      <p:grpSp>
        <p:nvGrpSpPr>
          <p:cNvPr id="429093" name="Group 1061"/>
          <p:cNvGrpSpPr>
            <a:grpSpLocks/>
          </p:cNvGrpSpPr>
          <p:nvPr/>
        </p:nvGrpSpPr>
        <p:grpSpPr bwMode="auto">
          <a:xfrm>
            <a:off x="4303401" y="6080125"/>
            <a:ext cx="1009650" cy="492125"/>
            <a:chOff x="3385" y="3782"/>
            <a:chExt cx="636" cy="310"/>
          </a:xfrm>
        </p:grpSpPr>
        <p:sp>
          <p:nvSpPr>
            <p:cNvPr id="429094" name="Oval 1062"/>
            <p:cNvSpPr>
              <a:spLocks noChangeArrowheads="1"/>
            </p:cNvSpPr>
            <p:nvPr/>
          </p:nvSpPr>
          <p:spPr bwMode="auto">
            <a:xfrm>
              <a:off x="3385" y="3792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95" name="Text Box 1063"/>
            <p:cNvSpPr txBox="1">
              <a:spLocks noChangeArrowheads="1"/>
            </p:cNvSpPr>
            <p:nvPr/>
          </p:nvSpPr>
          <p:spPr bwMode="auto">
            <a:xfrm>
              <a:off x="3430" y="3782"/>
              <a:ext cx="5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tx1"/>
                  </a:solidFill>
                </a:rPr>
                <a:t>exit p</a:t>
              </a:r>
            </a:p>
          </p:txBody>
        </p:sp>
      </p:grpSp>
      <p:cxnSp>
        <p:nvCxnSpPr>
          <p:cNvPr id="429096" name="AutoShape 1064"/>
          <p:cNvCxnSpPr>
            <a:cxnSpLocks noChangeShapeType="1"/>
            <a:stCxn id="429072" idx="4"/>
            <a:endCxn id="429060" idx="0"/>
          </p:cNvCxnSpPr>
          <p:nvPr/>
        </p:nvCxnSpPr>
        <p:spPr bwMode="auto">
          <a:xfrm flipH="1">
            <a:off x="1312551" y="1066800"/>
            <a:ext cx="9525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7" name="AutoShape 1065"/>
          <p:cNvCxnSpPr>
            <a:cxnSpLocks noChangeShapeType="1"/>
            <a:stCxn id="429060" idx="4"/>
            <a:endCxn id="429063" idx="0"/>
          </p:cNvCxnSpPr>
          <p:nvPr/>
        </p:nvCxnSpPr>
        <p:spPr bwMode="auto">
          <a:xfrm>
            <a:off x="1312551" y="2133600"/>
            <a:ext cx="0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8" name="AutoShape 1066"/>
          <p:cNvCxnSpPr>
            <a:cxnSpLocks noChangeShapeType="1"/>
            <a:stCxn id="429063" idx="4"/>
            <a:endCxn id="429066" idx="0"/>
          </p:cNvCxnSpPr>
          <p:nvPr/>
        </p:nvCxnSpPr>
        <p:spPr bwMode="auto">
          <a:xfrm>
            <a:off x="1312551" y="3257550"/>
            <a:ext cx="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099" name="AutoShape 1067"/>
          <p:cNvCxnSpPr>
            <a:cxnSpLocks noChangeShapeType="1"/>
            <a:stCxn id="429066" idx="4"/>
            <a:endCxn id="429069" idx="0"/>
          </p:cNvCxnSpPr>
          <p:nvPr/>
        </p:nvCxnSpPr>
        <p:spPr bwMode="auto">
          <a:xfrm>
            <a:off x="1312551" y="432435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0" name="AutoShape 1068"/>
          <p:cNvCxnSpPr>
            <a:cxnSpLocks noChangeShapeType="1"/>
            <a:stCxn id="429069" idx="4"/>
            <a:endCxn id="429076" idx="0"/>
          </p:cNvCxnSpPr>
          <p:nvPr/>
        </p:nvCxnSpPr>
        <p:spPr bwMode="auto">
          <a:xfrm flipH="1">
            <a:off x="1260164" y="5391150"/>
            <a:ext cx="52387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1" name="AutoShape 1069"/>
          <p:cNvCxnSpPr>
            <a:cxnSpLocks noChangeShapeType="1"/>
            <a:stCxn id="429078" idx="4"/>
            <a:endCxn id="429058" idx="0"/>
          </p:cNvCxnSpPr>
          <p:nvPr/>
        </p:nvCxnSpPr>
        <p:spPr bwMode="auto">
          <a:xfrm flipH="1">
            <a:off x="4808226" y="857250"/>
            <a:ext cx="6437" cy="438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2" name="AutoShape 1070"/>
          <p:cNvCxnSpPr>
            <a:cxnSpLocks noChangeShapeType="1"/>
            <a:stCxn id="429058" idx="5"/>
            <a:endCxn id="429082" idx="1"/>
          </p:cNvCxnSpPr>
          <p:nvPr/>
        </p:nvCxnSpPr>
        <p:spPr bwMode="auto">
          <a:xfrm>
            <a:off x="5240026" y="1717675"/>
            <a:ext cx="7366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3" name="AutoShape 1071"/>
          <p:cNvCxnSpPr>
            <a:cxnSpLocks noChangeShapeType="1"/>
            <a:stCxn id="429058" idx="4"/>
            <a:endCxn id="429095" idx="0"/>
          </p:cNvCxnSpPr>
          <p:nvPr/>
        </p:nvCxnSpPr>
        <p:spPr bwMode="auto">
          <a:xfrm>
            <a:off x="4808226" y="1790700"/>
            <a:ext cx="1587" cy="428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4" name="AutoShape 1072"/>
          <p:cNvCxnSpPr>
            <a:cxnSpLocks noChangeShapeType="1"/>
            <a:stCxn id="429082" idx="4"/>
            <a:endCxn id="429086" idx="0"/>
          </p:cNvCxnSpPr>
          <p:nvPr/>
        </p:nvCxnSpPr>
        <p:spPr bwMode="auto">
          <a:xfrm flipH="1">
            <a:off x="6291745" y="2686050"/>
            <a:ext cx="21431" cy="474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5" name="AutoShape 1073"/>
          <p:cNvCxnSpPr>
            <a:cxnSpLocks noChangeShapeType="1"/>
            <a:stCxn id="429085" idx="4"/>
            <a:endCxn id="429088" idx="0"/>
          </p:cNvCxnSpPr>
          <p:nvPr/>
        </p:nvCxnSpPr>
        <p:spPr bwMode="auto">
          <a:xfrm>
            <a:off x="6313176" y="3697288"/>
            <a:ext cx="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6" name="AutoShape 1074"/>
          <p:cNvCxnSpPr>
            <a:cxnSpLocks noChangeShapeType="1"/>
            <a:stCxn id="429088" idx="4"/>
            <a:endCxn id="429092" idx="0"/>
          </p:cNvCxnSpPr>
          <p:nvPr/>
        </p:nvCxnSpPr>
        <p:spPr bwMode="auto">
          <a:xfrm>
            <a:off x="6313176" y="4727575"/>
            <a:ext cx="1587" cy="460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7" name="AutoShape 1075"/>
          <p:cNvCxnSpPr>
            <a:cxnSpLocks noChangeShapeType="1"/>
            <a:stCxn id="429091" idx="3"/>
            <a:endCxn id="429094" idx="7"/>
          </p:cNvCxnSpPr>
          <p:nvPr/>
        </p:nvCxnSpPr>
        <p:spPr bwMode="auto">
          <a:xfrm flipH="1">
            <a:off x="5165413" y="5640388"/>
            <a:ext cx="655638" cy="525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8" name="AutoShape 1076"/>
          <p:cNvCxnSpPr>
            <a:cxnSpLocks noChangeShapeType="1"/>
            <a:stCxn id="429094" idx="2"/>
            <a:endCxn id="429066" idx="6"/>
          </p:cNvCxnSpPr>
          <p:nvPr/>
        </p:nvCxnSpPr>
        <p:spPr bwMode="auto">
          <a:xfrm rot="10800000">
            <a:off x="2236476" y="4019550"/>
            <a:ext cx="2066925" cy="23145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09" name="AutoShape 1077"/>
          <p:cNvCxnSpPr>
            <a:cxnSpLocks noChangeShapeType="1"/>
            <a:endCxn id="429079" idx="1"/>
          </p:cNvCxnSpPr>
          <p:nvPr/>
        </p:nvCxnSpPr>
        <p:spPr bwMode="auto">
          <a:xfrm rot="16200000" flipV="1">
            <a:off x="3447109" y="1040771"/>
            <a:ext cx="2884488" cy="1876096"/>
          </a:xfrm>
          <a:prstGeom prst="curvedConnector4">
            <a:avLst>
              <a:gd name="adj1" fmla="val 38620"/>
              <a:gd name="adj2" fmla="val 115309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0" name="AutoShape 1078"/>
          <p:cNvCxnSpPr>
            <a:cxnSpLocks noChangeShapeType="1"/>
          </p:cNvCxnSpPr>
          <p:nvPr/>
        </p:nvCxnSpPr>
        <p:spPr bwMode="auto">
          <a:xfrm rot="16200000">
            <a:off x="4043844" y="4849019"/>
            <a:ext cx="1724025" cy="909638"/>
          </a:xfrm>
          <a:prstGeom prst="curvedConnector2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9111" name="AutoShape 1079"/>
          <p:cNvCxnSpPr>
            <a:cxnSpLocks noChangeShapeType="1"/>
            <a:stCxn id="429064" idx="3"/>
            <a:endCxn id="429078" idx="1"/>
          </p:cNvCxnSpPr>
          <p:nvPr/>
        </p:nvCxnSpPr>
        <p:spPr bwMode="auto">
          <a:xfrm flipV="1">
            <a:off x="1795151" y="369444"/>
            <a:ext cx="2407751" cy="2559494"/>
          </a:xfrm>
          <a:prstGeom prst="curvedConnector4">
            <a:avLst>
              <a:gd name="adj1" fmla="val 52306"/>
              <a:gd name="adj2" fmla="val 101830"/>
            </a:avLst>
          </a:prstGeom>
          <a:noFill/>
          <a:ln w="2857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DF4424F-3A14-49C5-9C56-C5FAA17F8308}"/>
              </a:ext>
            </a:extLst>
          </p:cNvPr>
          <p:cNvSpPr/>
          <p:nvPr/>
        </p:nvSpPr>
        <p:spPr bwMode="auto">
          <a:xfrm>
            <a:off x="1360185" y="326075"/>
            <a:ext cx="4976549" cy="6102338"/>
          </a:xfrm>
          <a:custGeom>
            <a:avLst/>
            <a:gdLst>
              <a:gd name="connsiteX0" fmla="*/ 30500 w 5025011"/>
              <a:gd name="connsiteY0" fmla="*/ 665004 h 5889159"/>
              <a:gd name="connsiteX1" fmla="*/ 17974 w 5025011"/>
              <a:gd name="connsiteY1" fmla="*/ 2205706 h 5889159"/>
              <a:gd name="connsiteX2" fmla="*/ 243442 w 5025011"/>
              <a:gd name="connsiteY2" fmla="*/ 2634722 h 5889159"/>
              <a:gd name="connsiteX3" fmla="*/ 1176631 w 5025011"/>
              <a:gd name="connsiteY3" fmla="*/ 2431174 h 5889159"/>
              <a:gd name="connsiteX4" fmla="*/ 1658884 w 5025011"/>
              <a:gd name="connsiteY4" fmla="*/ 1375856 h 5889159"/>
              <a:gd name="connsiteX5" fmla="*/ 2075374 w 5025011"/>
              <a:gd name="connsiteY5" fmla="*/ 198410 h 5889159"/>
              <a:gd name="connsiteX6" fmla="*/ 3143218 w 5025011"/>
              <a:gd name="connsiteY6" fmla="*/ 73150 h 5889159"/>
              <a:gd name="connsiteX7" fmla="*/ 3378081 w 5025011"/>
              <a:gd name="connsiteY7" fmla="*/ 956234 h 5889159"/>
              <a:gd name="connsiteX8" fmla="*/ 3857201 w 5025011"/>
              <a:gd name="connsiteY8" fmla="*/ 1391514 h 5889159"/>
              <a:gd name="connsiteX9" fmla="*/ 4903125 w 5025011"/>
              <a:gd name="connsiteY9" fmla="*/ 2215100 h 5889159"/>
              <a:gd name="connsiteX10" fmla="*/ 4831100 w 5025011"/>
              <a:gd name="connsiteY10" fmla="*/ 2897769 h 5889159"/>
              <a:gd name="connsiteX11" fmla="*/ 3359292 w 5025011"/>
              <a:gd name="connsiteY11" fmla="*/ 2581487 h 5889159"/>
              <a:gd name="connsiteX12" fmla="*/ 2585810 w 5025011"/>
              <a:gd name="connsiteY12" fmla="*/ 1432224 h 5889159"/>
              <a:gd name="connsiteX13" fmla="*/ 2773700 w 5025011"/>
              <a:gd name="connsiteY13" fmla="*/ 276697 h 5889159"/>
              <a:gd name="connsiteX14" fmla="*/ 3162007 w 5025011"/>
              <a:gd name="connsiteY14" fmla="*/ 439536 h 5889159"/>
              <a:gd name="connsiteX15" fmla="*/ 3277873 w 5025011"/>
              <a:gd name="connsiteY15" fmla="*/ 1119073 h 5889159"/>
              <a:gd name="connsiteX16" fmla="*/ 3819623 w 5025011"/>
              <a:gd name="connsiteY16" fmla="*/ 1472933 h 5889159"/>
              <a:gd name="connsiteX17" fmla="*/ 4643210 w 5025011"/>
              <a:gd name="connsiteY17" fmla="*/ 2196311 h 5889159"/>
              <a:gd name="connsiteX18" fmla="*/ 4646341 w 5025011"/>
              <a:gd name="connsiteY18" fmla="*/ 2759982 h 5889159"/>
              <a:gd name="connsiteX19" fmla="*/ 3540919 w 5025011"/>
              <a:gd name="connsiteY19" fmla="*/ 2515725 h 5889159"/>
              <a:gd name="connsiteX20" fmla="*/ 2720464 w 5025011"/>
              <a:gd name="connsiteY20" fmla="*/ 1378988 h 5889159"/>
              <a:gd name="connsiteX21" fmla="*/ 2786226 w 5025011"/>
              <a:gd name="connsiteY21" fmla="*/ 373774 h 5889159"/>
              <a:gd name="connsiteX22" fmla="*/ 3058667 w 5025011"/>
              <a:gd name="connsiteY22" fmla="*/ 499034 h 5889159"/>
              <a:gd name="connsiteX23" fmla="*/ 3212111 w 5025011"/>
              <a:gd name="connsiteY23" fmla="*/ 1247465 h 5889159"/>
              <a:gd name="connsiteX24" fmla="*/ 3318582 w 5025011"/>
              <a:gd name="connsiteY24" fmla="*/ 3533465 h 5889159"/>
              <a:gd name="connsiteX25" fmla="*/ 3365555 w 5025011"/>
              <a:gd name="connsiteY25" fmla="*/ 5847648 h 5889159"/>
              <a:gd name="connsiteX26" fmla="*/ 3014826 w 5025011"/>
              <a:gd name="connsiteY26" fmla="*/ 4952037 h 5889159"/>
              <a:gd name="connsiteX27" fmla="*/ 3669311 w 5025011"/>
              <a:gd name="connsiteY27" fmla="*/ 4081478 h 5889159"/>
              <a:gd name="connsiteX28" fmla="*/ 4611894 w 5025011"/>
              <a:gd name="connsiteY28" fmla="*/ 4081478 h 5889159"/>
              <a:gd name="connsiteX29" fmla="*/ 4899993 w 5025011"/>
              <a:gd name="connsiteY29" fmla="*/ 4729700 h 5889159"/>
              <a:gd name="connsiteX30" fmla="*/ 4937571 w 5025011"/>
              <a:gd name="connsiteY30" fmla="*/ 4986484 h 5889159"/>
              <a:gd name="connsiteX0" fmla="*/ 30500 w 5025011"/>
              <a:gd name="connsiteY0" fmla="*/ 665004 h 5896294"/>
              <a:gd name="connsiteX1" fmla="*/ 17974 w 5025011"/>
              <a:gd name="connsiteY1" fmla="*/ 2205706 h 5896294"/>
              <a:gd name="connsiteX2" fmla="*/ 243442 w 5025011"/>
              <a:gd name="connsiteY2" fmla="*/ 2634722 h 5896294"/>
              <a:gd name="connsiteX3" fmla="*/ 1176631 w 5025011"/>
              <a:gd name="connsiteY3" fmla="*/ 2431174 h 5896294"/>
              <a:gd name="connsiteX4" fmla="*/ 1658884 w 5025011"/>
              <a:gd name="connsiteY4" fmla="*/ 1375856 h 5896294"/>
              <a:gd name="connsiteX5" fmla="*/ 2075374 w 5025011"/>
              <a:gd name="connsiteY5" fmla="*/ 198410 h 5896294"/>
              <a:gd name="connsiteX6" fmla="*/ 3143218 w 5025011"/>
              <a:gd name="connsiteY6" fmla="*/ 73150 h 5896294"/>
              <a:gd name="connsiteX7" fmla="*/ 3378081 w 5025011"/>
              <a:gd name="connsiteY7" fmla="*/ 956234 h 5896294"/>
              <a:gd name="connsiteX8" fmla="*/ 3857201 w 5025011"/>
              <a:gd name="connsiteY8" fmla="*/ 1391514 h 5896294"/>
              <a:gd name="connsiteX9" fmla="*/ 4903125 w 5025011"/>
              <a:gd name="connsiteY9" fmla="*/ 2215100 h 5896294"/>
              <a:gd name="connsiteX10" fmla="*/ 4831100 w 5025011"/>
              <a:gd name="connsiteY10" fmla="*/ 2897769 h 5896294"/>
              <a:gd name="connsiteX11" fmla="*/ 3359292 w 5025011"/>
              <a:gd name="connsiteY11" fmla="*/ 2581487 h 5896294"/>
              <a:gd name="connsiteX12" fmla="*/ 2585810 w 5025011"/>
              <a:gd name="connsiteY12" fmla="*/ 1432224 h 5896294"/>
              <a:gd name="connsiteX13" fmla="*/ 2773700 w 5025011"/>
              <a:gd name="connsiteY13" fmla="*/ 276697 h 5896294"/>
              <a:gd name="connsiteX14" fmla="*/ 3162007 w 5025011"/>
              <a:gd name="connsiteY14" fmla="*/ 439536 h 5896294"/>
              <a:gd name="connsiteX15" fmla="*/ 3277873 w 5025011"/>
              <a:gd name="connsiteY15" fmla="*/ 1119073 h 5896294"/>
              <a:gd name="connsiteX16" fmla="*/ 3819623 w 5025011"/>
              <a:gd name="connsiteY16" fmla="*/ 1472933 h 5896294"/>
              <a:gd name="connsiteX17" fmla="*/ 4643210 w 5025011"/>
              <a:gd name="connsiteY17" fmla="*/ 2196311 h 5896294"/>
              <a:gd name="connsiteX18" fmla="*/ 4646341 w 5025011"/>
              <a:gd name="connsiteY18" fmla="*/ 2759982 h 5896294"/>
              <a:gd name="connsiteX19" fmla="*/ 3540919 w 5025011"/>
              <a:gd name="connsiteY19" fmla="*/ 2515725 h 5896294"/>
              <a:gd name="connsiteX20" fmla="*/ 2720464 w 5025011"/>
              <a:gd name="connsiteY20" fmla="*/ 1378988 h 5896294"/>
              <a:gd name="connsiteX21" fmla="*/ 2786226 w 5025011"/>
              <a:gd name="connsiteY21" fmla="*/ 373774 h 5896294"/>
              <a:gd name="connsiteX22" fmla="*/ 3058667 w 5025011"/>
              <a:gd name="connsiteY22" fmla="*/ 499034 h 5896294"/>
              <a:gd name="connsiteX23" fmla="*/ 3212111 w 5025011"/>
              <a:gd name="connsiteY23" fmla="*/ 1247465 h 5896294"/>
              <a:gd name="connsiteX24" fmla="*/ 3318582 w 5025011"/>
              <a:gd name="connsiteY24" fmla="*/ 3533465 h 5896294"/>
              <a:gd name="connsiteX25" fmla="*/ 3365555 w 5025011"/>
              <a:gd name="connsiteY25" fmla="*/ 5847648 h 5896294"/>
              <a:gd name="connsiteX26" fmla="*/ 3157287 w 5025011"/>
              <a:gd name="connsiteY26" fmla="*/ 5028237 h 5896294"/>
              <a:gd name="connsiteX27" fmla="*/ 3669311 w 5025011"/>
              <a:gd name="connsiteY27" fmla="*/ 4081478 h 5896294"/>
              <a:gd name="connsiteX28" fmla="*/ 4611894 w 5025011"/>
              <a:gd name="connsiteY28" fmla="*/ 4081478 h 5896294"/>
              <a:gd name="connsiteX29" fmla="*/ 4899993 w 5025011"/>
              <a:gd name="connsiteY29" fmla="*/ 4729700 h 5896294"/>
              <a:gd name="connsiteX30" fmla="*/ 4937571 w 5025011"/>
              <a:gd name="connsiteY30" fmla="*/ 4986484 h 5896294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73700 w 5025011"/>
              <a:gd name="connsiteY13" fmla="*/ 276697 h 6022442"/>
              <a:gd name="connsiteX14" fmla="*/ 3162007 w 5025011"/>
              <a:gd name="connsiteY14" fmla="*/ 439536 h 6022442"/>
              <a:gd name="connsiteX15" fmla="*/ 3277873 w 5025011"/>
              <a:gd name="connsiteY15" fmla="*/ 1119073 h 6022442"/>
              <a:gd name="connsiteX16" fmla="*/ 3819623 w 5025011"/>
              <a:gd name="connsiteY16" fmla="*/ 1472933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73700 w 5025011"/>
              <a:gd name="connsiteY13" fmla="*/ 276697 h 6022442"/>
              <a:gd name="connsiteX14" fmla="*/ 3162007 w 5025011"/>
              <a:gd name="connsiteY14" fmla="*/ 439536 h 6022442"/>
              <a:gd name="connsiteX15" fmla="*/ 3360699 w 5025011"/>
              <a:gd name="connsiteY15" fmla="*/ 1105821 h 6022442"/>
              <a:gd name="connsiteX16" fmla="*/ 3819623 w 5025011"/>
              <a:gd name="connsiteY16" fmla="*/ 1472933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73700 w 5025011"/>
              <a:gd name="connsiteY13" fmla="*/ 276697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472933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73700 w 5025011"/>
              <a:gd name="connsiteY13" fmla="*/ 276697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611894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751042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751042 w 5025011"/>
              <a:gd name="connsiteY29" fmla="*/ 4081478 h 6022442"/>
              <a:gd name="connsiteX30" fmla="*/ 4899993 w 5025011"/>
              <a:gd name="connsiteY30" fmla="*/ 4729700 h 6022442"/>
              <a:gd name="connsiteX31" fmla="*/ 4937571 w 5025011"/>
              <a:gd name="connsiteY31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669311 w 5025011"/>
              <a:gd name="connsiteY28" fmla="*/ 4081478 h 6022442"/>
              <a:gd name="connsiteX29" fmla="*/ 4751042 w 5025011"/>
              <a:gd name="connsiteY29" fmla="*/ 4081478 h 6022442"/>
              <a:gd name="connsiteX30" fmla="*/ 4937571 w 5025011"/>
              <a:gd name="connsiteY30" fmla="*/ 4986484 h 6022442"/>
              <a:gd name="connsiteX0" fmla="*/ 30500 w 5025011"/>
              <a:gd name="connsiteY0" fmla="*/ 665004 h 6022442"/>
              <a:gd name="connsiteX1" fmla="*/ 17974 w 5025011"/>
              <a:gd name="connsiteY1" fmla="*/ 2205706 h 6022442"/>
              <a:gd name="connsiteX2" fmla="*/ 243442 w 5025011"/>
              <a:gd name="connsiteY2" fmla="*/ 2634722 h 6022442"/>
              <a:gd name="connsiteX3" fmla="*/ 1176631 w 5025011"/>
              <a:gd name="connsiteY3" fmla="*/ 2431174 h 6022442"/>
              <a:gd name="connsiteX4" fmla="*/ 1658884 w 5025011"/>
              <a:gd name="connsiteY4" fmla="*/ 1375856 h 6022442"/>
              <a:gd name="connsiteX5" fmla="*/ 2075374 w 5025011"/>
              <a:gd name="connsiteY5" fmla="*/ 198410 h 6022442"/>
              <a:gd name="connsiteX6" fmla="*/ 3143218 w 5025011"/>
              <a:gd name="connsiteY6" fmla="*/ 73150 h 6022442"/>
              <a:gd name="connsiteX7" fmla="*/ 3378081 w 5025011"/>
              <a:gd name="connsiteY7" fmla="*/ 956234 h 6022442"/>
              <a:gd name="connsiteX8" fmla="*/ 3857201 w 5025011"/>
              <a:gd name="connsiteY8" fmla="*/ 1391514 h 6022442"/>
              <a:gd name="connsiteX9" fmla="*/ 4903125 w 5025011"/>
              <a:gd name="connsiteY9" fmla="*/ 2215100 h 6022442"/>
              <a:gd name="connsiteX10" fmla="*/ 4831100 w 5025011"/>
              <a:gd name="connsiteY10" fmla="*/ 2897769 h 6022442"/>
              <a:gd name="connsiteX11" fmla="*/ 3359292 w 5025011"/>
              <a:gd name="connsiteY11" fmla="*/ 2581487 h 6022442"/>
              <a:gd name="connsiteX12" fmla="*/ 2585810 w 5025011"/>
              <a:gd name="connsiteY12" fmla="*/ 1432224 h 6022442"/>
              <a:gd name="connsiteX13" fmla="*/ 2733943 w 5025011"/>
              <a:gd name="connsiteY13" fmla="*/ 243566 h 6022442"/>
              <a:gd name="connsiteX14" fmla="*/ 3162007 w 5025011"/>
              <a:gd name="connsiteY14" fmla="*/ 439536 h 6022442"/>
              <a:gd name="connsiteX15" fmla="*/ 3344134 w 5025011"/>
              <a:gd name="connsiteY15" fmla="*/ 1125699 h 6022442"/>
              <a:gd name="connsiteX16" fmla="*/ 3819623 w 5025011"/>
              <a:gd name="connsiteY16" fmla="*/ 1532568 h 6022442"/>
              <a:gd name="connsiteX17" fmla="*/ 4643210 w 5025011"/>
              <a:gd name="connsiteY17" fmla="*/ 2196311 h 6022442"/>
              <a:gd name="connsiteX18" fmla="*/ 4646341 w 5025011"/>
              <a:gd name="connsiteY18" fmla="*/ 2759982 h 6022442"/>
              <a:gd name="connsiteX19" fmla="*/ 3540919 w 5025011"/>
              <a:gd name="connsiteY19" fmla="*/ 2515725 h 6022442"/>
              <a:gd name="connsiteX20" fmla="*/ 2720464 w 5025011"/>
              <a:gd name="connsiteY20" fmla="*/ 1378988 h 6022442"/>
              <a:gd name="connsiteX21" fmla="*/ 2786226 w 5025011"/>
              <a:gd name="connsiteY21" fmla="*/ 373774 h 6022442"/>
              <a:gd name="connsiteX22" fmla="*/ 3058667 w 5025011"/>
              <a:gd name="connsiteY22" fmla="*/ 499034 h 6022442"/>
              <a:gd name="connsiteX23" fmla="*/ 3212111 w 5025011"/>
              <a:gd name="connsiteY23" fmla="*/ 1247465 h 6022442"/>
              <a:gd name="connsiteX24" fmla="*/ 3318582 w 5025011"/>
              <a:gd name="connsiteY24" fmla="*/ 3533465 h 6022442"/>
              <a:gd name="connsiteX25" fmla="*/ 3365555 w 5025011"/>
              <a:gd name="connsiteY25" fmla="*/ 5847648 h 6022442"/>
              <a:gd name="connsiteX26" fmla="*/ 3122362 w 5025011"/>
              <a:gd name="connsiteY26" fmla="*/ 5766228 h 6022442"/>
              <a:gd name="connsiteX27" fmla="*/ 3157287 w 5025011"/>
              <a:gd name="connsiteY27" fmla="*/ 5028237 h 6022442"/>
              <a:gd name="connsiteX28" fmla="*/ 3702441 w 5025011"/>
              <a:gd name="connsiteY28" fmla="*/ 4131173 h 6022442"/>
              <a:gd name="connsiteX29" fmla="*/ 4751042 w 5025011"/>
              <a:gd name="connsiteY29" fmla="*/ 4081478 h 6022442"/>
              <a:gd name="connsiteX30" fmla="*/ 4937571 w 5025011"/>
              <a:gd name="connsiteY30" fmla="*/ 4986484 h 6022442"/>
              <a:gd name="connsiteX0" fmla="*/ 30500 w 5025011"/>
              <a:gd name="connsiteY0" fmla="*/ 704612 h 6062050"/>
              <a:gd name="connsiteX1" fmla="*/ 17974 w 5025011"/>
              <a:gd name="connsiteY1" fmla="*/ 2245314 h 6062050"/>
              <a:gd name="connsiteX2" fmla="*/ 243442 w 5025011"/>
              <a:gd name="connsiteY2" fmla="*/ 2674330 h 6062050"/>
              <a:gd name="connsiteX3" fmla="*/ 1176631 w 5025011"/>
              <a:gd name="connsiteY3" fmla="*/ 2470782 h 6062050"/>
              <a:gd name="connsiteX4" fmla="*/ 1658884 w 5025011"/>
              <a:gd name="connsiteY4" fmla="*/ 1415464 h 6062050"/>
              <a:gd name="connsiteX5" fmla="*/ 2091939 w 5025011"/>
              <a:gd name="connsiteY5" fmla="*/ 155192 h 6062050"/>
              <a:gd name="connsiteX6" fmla="*/ 3143218 w 5025011"/>
              <a:gd name="connsiteY6" fmla="*/ 112758 h 6062050"/>
              <a:gd name="connsiteX7" fmla="*/ 3378081 w 5025011"/>
              <a:gd name="connsiteY7" fmla="*/ 995842 h 6062050"/>
              <a:gd name="connsiteX8" fmla="*/ 3857201 w 5025011"/>
              <a:gd name="connsiteY8" fmla="*/ 1431122 h 6062050"/>
              <a:gd name="connsiteX9" fmla="*/ 4903125 w 5025011"/>
              <a:gd name="connsiteY9" fmla="*/ 2254708 h 6062050"/>
              <a:gd name="connsiteX10" fmla="*/ 4831100 w 5025011"/>
              <a:gd name="connsiteY10" fmla="*/ 2937377 h 6062050"/>
              <a:gd name="connsiteX11" fmla="*/ 3359292 w 5025011"/>
              <a:gd name="connsiteY11" fmla="*/ 2621095 h 6062050"/>
              <a:gd name="connsiteX12" fmla="*/ 2585810 w 5025011"/>
              <a:gd name="connsiteY12" fmla="*/ 1471832 h 6062050"/>
              <a:gd name="connsiteX13" fmla="*/ 2733943 w 5025011"/>
              <a:gd name="connsiteY13" fmla="*/ 283174 h 6062050"/>
              <a:gd name="connsiteX14" fmla="*/ 3162007 w 5025011"/>
              <a:gd name="connsiteY14" fmla="*/ 479144 h 6062050"/>
              <a:gd name="connsiteX15" fmla="*/ 3344134 w 5025011"/>
              <a:gd name="connsiteY15" fmla="*/ 1165307 h 6062050"/>
              <a:gd name="connsiteX16" fmla="*/ 3819623 w 5025011"/>
              <a:gd name="connsiteY16" fmla="*/ 1572176 h 6062050"/>
              <a:gd name="connsiteX17" fmla="*/ 4643210 w 5025011"/>
              <a:gd name="connsiteY17" fmla="*/ 2235919 h 6062050"/>
              <a:gd name="connsiteX18" fmla="*/ 4646341 w 5025011"/>
              <a:gd name="connsiteY18" fmla="*/ 2799590 h 6062050"/>
              <a:gd name="connsiteX19" fmla="*/ 3540919 w 5025011"/>
              <a:gd name="connsiteY19" fmla="*/ 2555333 h 6062050"/>
              <a:gd name="connsiteX20" fmla="*/ 2720464 w 5025011"/>
              <a:gd name="connsiteY20" fmla="*/ 1418596 h 6062050"/>
              <a:gd name="connsiteX21" fmla="*/ 2786226 w 5025011"/>
              <a:gd name="connsiteY21" fmla="*/ 413382 h 6062050"/>
              <a:gd name="connsiteX22" fmla="*/ 3058667 w 5025011"/>
              <a:gd name="connsiteY22" fmla="*/ 538642 h 6062050"/>
              <a:gd name="connsiteX23" fmla="*/ 3212111 w 5025011"/>
              <a:gd name="connsiteY23" fmla="*/ 1287073 h 6062050"/>
              <a:gd name="connsiteX24" fmla="*/ 3318582 w 5025011"/>
              <a:gd name="connsiteY24" fmla="*/ 3573073 h 6062050"/>
              <a:gd name="connsiteX25" fmla="*/ 3365555 w 5025011"/>
              <a:gd name="connsiteY25" fmla="*/ 5887256 h 6062050"/>
              <a:gd name="connsiteX26" fmla="*/ 3122362 w 5025011"/>
              <a:gd name="connsiteY26" fmla="*/ 5805836 h 6062050"/>
              <a:gd name="connsiteX27" fmla="*/ 3157287 w 5025011"/>
              <a:gd name="connsiteY27" fmla="*/ 5067845 h 6062050"/>
              <a:gd name="connsiteX28" fmla="*/ 3702441 w 5025011"/>
              <a:gd name="connsiteY28" fmla="*/ 4170781 h 6062050"/>
              <a:gd name="connsiteX29" fmla="*/ 4751042 w 5025011"/>
              <a:gd name="connsiteY29" fmla="*/ 4121086 h 6062050"/>
              <a:gd name="connsiteX30" fmla="*/ 4937571 w 5025011"/>
              <a:gd name="connsiteY30" fmla="*/ 5026092 h 6062050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46341 w 5025011"/>
              <a:gd name="connsiteY18" fmla="*/ 2823009 h 6085469"/>
              <a:gd name="connsiteX19" fmla="*/ 3540919 w 5025011"/>
              <a:gd name="connsiteY19" fmla="*/ 2578752 h 6085469"/>
              <a:gd name="connsiteX20" fmla="*/ 2720464 w 5025011"/>
              <a:gd name="connsiteY20" fmla="*/ 1442015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540919 w 5025011"/>
              <a:gd name="connsiteY19" fmla="*/ 2578752 h 6085469"/>
              <a:gd name="connsiteX20" fmla="*/ 2720464 w 5025011"/>
              <a:gd name="connsiteY20" fmla="*/ 1442015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865598 w 5025011"/>
              <a:gd name="connsiteY19" fmla="*/ 2108299 h 6085469"/>
              <a:gd name="connsiteX20" fmla="*/ 2720464 w 5025011"/>
              <a:gd name="connsiteY20" fmla="*/ 1442015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865598 w 5025011"/>
              <a:gd name="connsiteY19" fmla="*/ 2108299 h 6085469"/>
              <a:gd name="connsiteX20" fmla="*/ 2654203 w 5025011"/>
              <a:gd name="connsiteY20" fmla="*/ 1697120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865598 w 5025011"/>
              <a:gd name="connsiteY19" fmla="*/ 2108299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696037 w 5025011"/>
              <a:gd name="connsiteY18" fmla="*/ 2839574 h 6085469"/>
              <a:gd name="connsiteX19" fmla="*/ 3888789 w 5025011"/>
              <a:gd name="connsiteY19" fmla="*/ 2008908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888789 w 5025011"/>
              <a:gd name="connsiteY19" fmla="*/ 2008908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888789 w 5025011"/>
              <a:gd name="connsiteY19" fmla="*/ 2008908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994806 w 5025011"/>
              <a:gd name="connsiteY19" fmla="*/ 2075169 h 6085469"/>
              <a:gd name="connsiteX20" fmla="*/ 2703899 w 5025011"/>
              <a:gd name="connsiteY20" fmla="*/ 1601041 h 6085469"/>
              <a:gd name="connsiteX21" fmla="*/ 2786226 w 5025011"/>
              <a:gd name="connsiteY21" fmla="*/ 436801 h 6085469"/>
              <a:gd name="connsiteX22" fmla="*/ 3058667 w 5025011"/>
              <a:gd name="connsiteY22" fmla="*/ 562061 h 6085469"/>
              <a:gd name="connsiteX23" fmla="*/ 3212111 w 5025011"/>
              <a:gd name="connsiteY23" fmla="*/ 1310492 h 6085469"/>
              <a:gd name="connsiteX24" fmla="*/ 3318582 w 5025011"/>
              <a:gd name="connsiteY24" fmla="*/ 3596492 h 6085469"/>
              <a:gd name="connsiteX25" fmla="*/ 3365555 w 5025011"/>
              <a:gd name="connsiteY25" fmla="*/ 5910675 h 6085469"/>
              <a:gd name="connsiteX26" fmla="*/ 3122362 w 5025011"/>
              <a:gd name="connsiteY26" fmla="*/ 5829255 h 6085469"/>
              <a:gd name="connsiteX27" fmla="*/ 3157287 w 5025011"/>
              <a:gd name="connsiteY27" fmla="*/ 5091264 h 6085469"/>
              <a:gd name="connsiteX28" fmla="*/ 3702441 w 5025011"/>
              <a:gd name="connsiteY28" fmla="*/ 4194200 h 6085469"/>
              <a:gd name="connsiteX29" fmla="*/ 4751042 w 5025011"/>
              <a:gd name="connsiteY29" fmla="*/ 4144505 h 6085469"/>
              <a:gd name="connsiteX30" fmla="*/ 4937571 w 5025011"/>
              <a:gd name="connsiteY30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994806 w 5025011"/>
              <a:gd name="connsiteY19" fmla="*/ 2075169 h 6085469"/>
              <a:gd name="connsiteX20" fmla="*/ 2703899 w 5025011"/>
              <a:gd name="connsiteY20" fmla="*/ 1601041 h 6085469"/>
              <a:gd name="connsiteX21" fmla="*/ 2416684 w 5025011"/>
              <a:gd name="connsiteY21" fmla="*/ 833186 h 6085469"/>
              <a:gd name="connsiteX22" fmla="*/ 2786226 w 5025011"/>
              <a:gd name="connsiteY22" fmla="*/ 436801 h 6085469"/>
              <a:gd name="connsiteX23" fmla="*/ 3058667 w 5025011"/>
              <a:gd name="connsiteY23" fmla="*/ 562061 h 6085469"/>
              <a:gd name="connsiteX24" fmla="*/ 3212111 w 5025011"/>
              <a:gd name="connsiteY24" fmla="*/ 1310492 h 6085469"/>
              <a:gd name="connsiteX25" fmla="*/ 3318582 w 5025011"/>
              <a:gd name="connsiteY25" fmla="*/ 3596492 h 6085469"/>
              <a:gd name="connsiteX26" fmla="*/ 3365555 w 5025011"/>
              <a:gd name="connsiteY26" fmla="*/ 5910675 h 6085469"/>
              <a:gd name="connsiteX27" fmla="*/ 3122362 w 5025011"/>
              <a:gd name="connsiteY27" fmla="*/ 5829255 h 6085469"/>
              <a:gd name="connsiteX28" fmla="*/ 3157287 w 5025011"/>
              <a:gd name="connsiteY28" fmla="*/ 5091264 h 6085469"/>
              <a:gd name="connsiteX29" fmla="*/ 3702441 w 5025011"/>
              <a:gd name="connsiteY29" fmla="*/ 4194200 h 6085469"/>
              <a:gd name="connsiteX30" fmla="*/ 4751042 w 5025011"/>
              <a:gd name="connsiteY30" fmla="*/ 4144505 h 6085469"/>
              <a:gd name="connsiteX31" fmla="*/ 4937571 w 5025011"/>
              <a:gd name="connsiteY31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585810 w 5025011"/>
              <a:gd name="connsiteY12" fmla="*/ 1495251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994806 w 5025011"/>
              <a:gd name="connsiteY19" fmla="*/ 2075169 h 6085469"/>
              <a:gd name="connsiteX20" fmla="*/ 2703899 w 5025011"/>
              <a:gd name="connsiteY20" fmla="*/ 1601041 h 6085469"/>
              <a:gd name="connsiteX21" fmla="*/ 2416684 w 5025011"/>
              <a:gd name="connsiteY21" fmla="*/ 833186 h 6085469"/>
              <a:gd name="connsiteX22" fmla="*/ 2719965 w 5025011"/>
              <a:gd name="connsiteY22" fmla="*/ 347349 h 6085469"/>
              <a:gd name="connsiteX23" fmla="*/ 3058667 w 5025011"/>
              <a:gd name="connsiteY23" fmla="*/ 562061 h 6085469"/>
              <a:gd name="connsiteX24" fmla="*/ 3212111 w 5025011"/>
              <a:gd name="connsiteY24" fmla="*/ 1310492 h 6085469"/>
              <a:gd name="connsiteX25" fmla="*/ 3318582 w 5025011"/>
              <a:gd name="connsiteY25" fmla="*/ 3596492 h 6085469"/>
              <a:gd name="connsiteX26" fmla="*/ 3365555 w 5025011"/>
              <a:gd name="connsiteY26" fmla="*/ 5910675 h 6085469"/>
              <a:gd name="connsiteX27" fmla="*/ 3122362 w 5025011"/>
              <a:gd name="connsiteY27" fmla="*/ 5829255 h 6085469"/>
              <a:gd name="connsiteX28" fmla="*/ 3157287 w 5025011"/>
              <a:gd name="connsiteY28" fmla="*/ 5091264 h 6085469"/>
              <a:gd name="connsiteX29" fmla="*/ 3702441 w 5025011"/>
              <a:gd name="connsiteY29" fmla="*/ 4194200 h 6085469"/>
              <a:gd name="connsiteX30" fmla="*/ 4751042 w 5025011"/>
              <a:gd name="connsiteY30" fmla="*/ 4144505 h 6085469"/>
              <a:gd name="connsiteX31" fmla="*/ 4937571 w 5025011"/>
              <a:gd name="connsiteY31" fmla="*/ 5049511 h 6085469"/>
              <a:gd name="connsiteX0" fmla="*/ 30500 w 5025011"/>
              <a:gd name="connsiteY0" fmla="*/ 728031 h 6085469"/>
              <a:gd name="connsiteX1" fmla="*/ 17974 w 5025011"/>
              <a:gd name="connsiteY1" fmla="*/ 2268733 h 6085469"/>
              <a:gd name="connsiteX2" fmla="*/ 243442 w 5025011"/>
              <a:gd name="connsiteY2" fmla="*/ 2697749 h 6085469"/>
              <a:gd name="connsiteX3" fmla="*/ 1176631 w 5025011"/>
              <a:gd name="connsiteY3" fmla="*/ 2494201 h 6085469"/>
              <a:gd name="connsiteX4" fmla="*/ 1658884 w 5025011"/>
              <a:gd name="connsiteY4" fmla="*/ 1438883 h 6085469"/>
              <a:gd name="connsiteX5" fmla="*/ 2075374 w 5025011"/>
              <a:gd name="connsiteY5" fmla="*/ 138855 h 6085469"/>
              <a:gd name="connsiteX6" fmla="*/ 3143218 w 5025011"/>
              <a:gd name="connsiteY6" fmla="*/ 136177 h 6085469"/>
              <a:gd name="connsiteX7" fmla="*/ 3378081 w 5025011"/>
              <a:gd name="connsiteY7" fmla="*/ 1019261 h 6085469"/>
              <a:gd name="connsiteX8" fmla="*/ 3857201 w 5025011"/>
              <a:gd name="connsiteY8" fmla="*/ 1454541 h 6085469"/>
              <a:gd name="connsiteX9" fmla="*/ 4903125 w 5025011"/>
              <a:gd name="connsiteY9" fmla="*/ 2278127 h 6085469"/>
              <a:gd name="connsiteX10" fmla="*/ 4831100 w 5025011"/>
              <a:gd name="connsiteY10" fmla="*/ 2960796 h 6085469"/>
              <a:gd name="connsiteX11" fmla="*/ 3359292 w 5025011"/>
              <a:gd name="connsiteY11" fmla="*/ 2644514 h 6085469"/>
              <a:gd name="connsiteX12" fmla="*/ 2287636 w 5025011"/>
              <a:gd name="connsiteY12" fmla="*/ 1415738 h 6085469"/>
              <a:gd name="connsiteX13" fmla="*/ 2733943 w 5025011"/>
              <a:gd name="connsiteY13" fmla="*/ 306593 h 6085469"/>
              <a:gd name="connsiteX14" fmla="*/ 3162007 w 5025011"/>
              <a:gd name="connsiteY14" fmla="*/ 502563 h 6085469"/>
              <a:gd name="connsiteX15" fmla="*/ 3344134 w 5025011"/>
              <a:gd name="connsiteY15" fmla="*/ 1188726 h 6085469"/>
              <a:gd name="connsiteX16" fmla="*/ 3819623 w 5025011"/>
              <a:gd name="connsiteY16" fmla="*/ 1595595 h 6085469"/>
              <a:gd name="connsiteX17" fmla="*/ 4643210 w 5025011"/>
              <a:gd name="connsiteY17" fmla="*/ 2259338 h 6085469"/>
              <a:gd name="connsiteX18" fmla="*/ 4702664 w 5025011"/>
              <a:gd name="connsiteY18" fmla="*/ 2839574 h 6085469"/>
              <a:gd name="connsiteX19" fmla="*/ 3994806 w 5025011"/>
              <a:gd name="connsiteY19" fmla="*/ 2075169 h 6085469"/>
              <a:gd name="connsiteX20" fmla="*/ 2703899 w 5025011"/>
              <a:gd name="connsiteY20" fmla="*/ 1601041 h 6085469"/>
              <a:gd name="connsiteX21" fmla="*/ 2416684 w 5025011"/>
              <a:gd name="connsiteY21" fmla="*/ 833186 h 6085469"/>
              <a:gd name="connsiteX22" fmla="*/ 2719965 w 5025011"/>
              <a:gd name="connsiteY22" fmla="*/ 347349 h 6085469"/>
              <a:gd name="connsiteX23" fmla="*/ 3058667 w 5025011"/>
              <a:gd name="connsiteY23" fmla="*/ 562061 h 6085469"/>
              <a:gd name="connsiteX24" fmla="*/ 3212111 w 5025011"/>
              <a:gd name="connsiteY24" fmla="*/ 1310492 h 6085469"/>
              <a:gd name="connsiteX25" fmla="*/ 3318582 w 5025011"/>
              <a:gd name="connsiteY25" fmla="*/ 3596492 h 6085469"/>
              <a:gd name="connsiteX26" fmla="*/ 3365555 w 5025011"/>
              <a:gd name="connsiteY26" fmla="*/ 5910675 h 6085469"/>
              <a:gd name="connsiteX27" fmla="*/ 3122362 w 5025011"/>
              <a:gd name="connsiteY27" fmla="*/ 5829255 h 6085469"/>
              <a:gd name="connsiteX28" fmla="*/ 3157287 w 5025011"/>
              <a:gd name="connsiteY28" fmla="*/ 5091264 h 6085469"/>
              <a:gd name="connsiteX29" fmla="*/ 3702441 w 5025011"/>
              <a:gd name="connsiteY29" fmla="*/ 4194200 h 6085469"/>
              <a:gd name="connsiteX30" fmla="*/ 4751042 w 5025011"/>
              <a:gd name="connsiteY30" fmla="*/ 4144505 h 6085469"/>
              <a:gd name="connsiteX31" fmla="*/ 4937571 w 5025011"/>
              <a:gd name="connsiteY31" fmla="*/ 5049511 h 6085469"/>
              <a:gd name="connsiteX0" fmla="*/ 30500 w 5001440"/>
              <a:gd name="connsiteY0" fmla="*/ 728031 h 6085469"/>
              <a:gd name="connsiteX1" fmla="*/ 17974 w 5001440"/>
              <a:gd name="connsiteY1" fmla="*/ 2268733 h 6085469"/>
              <a:gd name="connsiteX2" fmla="*/ 243442 w 5001440"/>
              <a:gd name="connsiteY2" fmla="*/ 2697749 h 6085469"/>
              <a:gd name="connsiteX3" fmla="*/ 1176631 w 5001440"/>
              <a:gd name="connsiteY3" fmla="*/ 2494201 h 6085469"/>
              <a:gd name="connsiteX4" fmla="*/ 1658884 w 5001440"/>
              <a:gd name="connsiteY4" fmla="*/ 1438883 h 6085469"/>
              <a:gd name="connsiteX5" fmla="*/ 2075374 w 5001440"/>
              <a:gd name="connsiteY5" fmla="*/ 138855 h 6085469"/>
              <a:gd name="connsiteX6" fmla="*/ 3143218 w 5001440"/>
              <a:gd name="connsiteY6" fmla="*/ 136177 h 6085469"/>
              <a:gd name="connsiteX7" fmla="*/ 3378081 w 5001440"/>
              <a:gd name="connsiteY7" fmla="*/ 1019261 h 6085469"/>
              <a:gd name="connsiteX8" fmla="*/ 3857201 w 5001440"/>
              <a:gd name="connsiteY8" fmla="*/ 1454541 h 6085469"/>
              <a:gd name="connsiteX9" fmla="*/ 4903125 w 5001440"/>
              <a:gd name="connsiteY9" fmla="*/ 2278127 h 6085469"/>
              <a:gd name="connsiteX10" fmla="*/ 4831100 w 5001440"/>
              <a:gd name="connsiteY10" fmla="*/ 2960796 h 6085469"/>
              <a:gd name="connsiteX11" fmla="*/ 3789988 w 5001440"/>
              <a:gd name="connsiteY11" fmla="*/ 2197254 h 6085469"/>
              <a:gd name="connsiteX12" fmla="*/ 2287636 w 5001440"/>
              <a:gd name="connsiteY12" fmla="*/ 1415738 h 6085469"/>
              <a:gd name="connsiteX13" fmla="*/ 2733943 w 5001440"/>
              <a:gd name="connsiteY13" fmla="*/ 306593 h 6085469"/>
              <a:gd name="connsiteX14" fmla="*/ 3162007 w 5001440"/>
              <a:gd name="connsiteY14" fmla="*/ 502563 h 6085469"/>
              <a:gd name="connsiteX15" fmla="*/ 3344134 w 5001440"/>
              <a:gd name="connsiteY15" fmla="*/ 1188726 h 6085469"/>
              <a:gd name="connsiteX16" fmla="*/ 3819623 w 5001440"/>
              <a:gd name="connsiteY16" fmla="*/ 1595595 h 6085469"/>
              <a:gd name="connsiteX17" fmla="*/ 4643210 w 5001440"/>
              <a:gd name="connsiteY17" fmla="*/ 2259338 h 6085469"/>
              <a:gd name="connsiteX18" fmla="*/ 4702664 w 5001440"/>
              <a:gd name="connsiteY18" fmla="*/ 2839574 h 6085469"/>
              <a:gd name="connsiteX19" fmla="*/ 3994806 w 5001440"/>
              <a:gd name="connsiteY19" fmla="*/ 2075169 h 6085469"/>
              <a:gd name="connsiteX20" fmla="*/ 2703899 w 5001440"/>
              <a:gd name="connsiteY20" fmla="*/ 1601041 h 6085469"/>
              <a:gd name="connsiteX21" fmla="*/ 2416684 w 5001440"/>
              <a:gd name="connsiteY21" fmla="*/ 833186 h 6085469"/>
              <a:gd name="connsiteX22" fmla="*/ 2719965 w 5001440"/>
              <a:gd name="connsiteY22" fmla="*/ 347349 h 6085469"/>
              <a:gd name="connsiteX23" fmla="*/ 3058667 w 5001440"/>
              <a:gd name="connsiteY23" fmla="*/ 562061 h 6085469"/>
              <a:gd name="connsiteX24" fmla="*/ 3212111 w 5001440"/>
              <a:gd name="connsiteY24" fmla="*/ 1310492 h 6085469"/>
              <a:gd name="connsiteX25" fmla="*/ 3318582 w 5001440"/>
              <a:gd name="connsiteY25" fmla="*/ 3596492 h 6085469"/>
              <a:gd name="connsiteX26" fmla="*/ 3365555 w 5001440"/>
              <a:gd name="connsiteY26" fmla="*/ 5910675 h 6085469"/>
              <a:gd name="connsiteX27" fmla="*/ 3122362 w 5001440"/>
              <a:gd name="connsiteY27" fmla="*/ 5829255 h 6085469"/>
              <a:gd name="connsiteX28" fmla="*/ 3157287 w 5001440"/>
              <a:gd name="connsiteY28" fmla="*/ 5091264 h 6085469"/>
              <a:gd name="connsiteX29" fmla="*/ 3702441 w 5001440"/>
              <a:gd name="connsiteY29" fmla="*/ 4194200 h 6085469"/>
              <a:gd name="connsiteX30" fmla="*/ 4751042 w 5001440"/>
              <a:gd name="connsiteY30" fmla="*/ 4144505 h 6085469"/>
              <a:gd name="connsiteX31" fmla="*/ 4937571 w 5001440"/>
              <a:gd name="connsiteY31" fmla="*/ 5049511 h 6085469"/>
              <a:gd name="connsiteX0" fmla="*/ 30500 w 5001440"/>
              <a:gd name="connsiteY0" fmla="*/ 728031 h 6085469"/>
              <a:gd name="connsiteX1" fmla="*/ 17974 w 5001440"/>
              <a:gd name="connsiteY1" fmla="*/ 2268733 h 6085469"/>
              <a:gd name="connsiteX2" fmla="*/ 243442 w 5001440"/>
              <a:gd name="connsiteY2" fmla="*/ 2697749 h 6085469"/>
              <a:gd name="connsiteX3" fmla="*/ 1176631 w 5001440"/>
              <a:gd name="connsiteY3" fmla="*/ 2494201 h 6085469"/>
              <a:gd name="connsiteX4" fmla="*/ 1658884 w 5001440"/>
              <a:gd name="connsiteY4" fmla="*/ 1438883 h 6085469"/>
              <a:gd name="connsiteX5" fmla="*/ 2075374 w 5001440"/>
              <a:gd name="connsiteY5" fmla="*/ 138855 h 6085469"/>
              <a:gd name="connsiteX6" fmla="*/ 3143218 w 5001440"/>
              <a:gd name="connsiteY6" fmla="*/ 136177 h 6085469"/>
              <a:gd name="connsiteX7" fmla="*/ 3378081 w 5001440"/>
              <a:gd name="connsiteY7" fmla="*/ 1019261 h 6085469"/>
              <a:gd name="connsiteX8" fmla="*/ 3857201 w 5001440"/>
              <a:gd name="connsiteY8" fmla="*/ 1454541 h 6085469"/>
              <a:gd name="connsiteX9" fmla="*/ 4903125 w 5001440"/>
              <a:gd name="connsiteY9" fmla="*/ 2278127 h 6085469"/>
              <a:gd name="connsiteX10" fmla="*/ 4831100 w 5001440"/>
              <a:gd name="connsiteY10" fmla="*/ 2960796 h 6085469"/>
              <a:gd name="connsiteX11" fmla="*/ 3789988 w 5001440"/>
              <a:gd name="connsiteY11" fmla="*/ 2197254 h 6085469"/>
              <a:gd name="connsiteX12" fmla="*/ 2857318 w 5001440"/>
              <a:gd name="connsiteY12" fmla="*/ 1929804 h 6085469"/>
              <a:gd name="connsiteX13" fmla="*/ 2287636 w 5001440"/>
              <a:gd name="connsiteY13" fmla="*/ 1415738 h 6085469"/>
              <a:gd name="connsiteX14" fmla="*/ 2733943 w 5001440"/>
              <a:gd name="connsiteY14" fmla="*/ 306593 h 6085469"/>
              <a:gd name="connsiteX15" fmla="*/ 3162007 w 5001440"/>
              <a:gd name="connsiteY15" fmla="*/ 502563 h 6085469"/>
              <a:gd name="connsiteX16" fmla="*/ 3344134 w 5001440"/>
              <a:gd name="connsiteY16" fmla="*/ 1188726 h 6085469"/>
              <a:gd name="connsiteX17" fmla="*/ 3819623 w 5001440"/>
              <a:gd name="connsiteY17" fmla="*/ 1595595 h 6085469"/>
              <a:gd name="connsiteX18" fmla="*/ 4643210 w 5001440"/>
              <a:gd name="connsiteY18" fmla="*/ 2259338 h 6085469"/>
              <a:gd name="connsiteX19" fmla="*/ 4702664 w 5001440"/>
              <a:gd name="connsiteY19" fmla="*/ 2839574 h 6085469"/>
              <a:gd name="connsiteX20" fmla="*/ 3994806 w 5001440"/>
              <a:gd name="connsiteY20" fmla="*/ 2075169 h 6085469"/>
              <a:gd name="connsiteX21" fmla="*/ 2703899 w 5001440"/>
              <a:gd name="connsiteY21" fmla="*/ 1601041 h 6085469"/>
              <a:gd name="connsiteX22" fmla="*/ 2416684 w 5001440"/>
              <a:gd name="connsiteY22" fmla="*/ 833186 h 6085469"/>
              <a:gd name="connsiteX23" fmla="*/ 2719965 w 5001440"/>
              <a:gd name="connsiteY23" fmla="*/ 347349 h 6085469"/>
              <a:gd name="connsiteX24" fmla="*/ 3058667 w 5001440"/>
              <a:gd name="connsiteY24" fmla="*/ 562061 h 6085469"/>
              <a:gd name="connsiteX25" fmla="*/ 3212111 w 5001440"/>
              <a:gd name="connsiteY25" fmla="*/ 1310492 h 6085469"/>
              <a:gd name="connsiteX26" fmla="*/ 3318582 w 5001440"/>
              <a:gd name="connsiteY26" fmla="*/ 3596492 h 6085469"/>
              <a:gd name="connsiteX27" fmla="*/ 3365555 w 5001440"/>
              <a:gd name="connsiteY27" fmla="*/ 5910675 h 6085469"/>
              <a:gd name="connsiteX28" fmla="*/ 3122362 w 5001440"/>
              <a:gd name="connsiteY28" fmla="*/ 5829255 h 6085469"/>
              <a:gd name="connsiteX29" fmla="*/ 3157287 w 5001440"/>
              <a:gd name="connsiteY29" fmla="*/ 5091264 h 6085469"/>
              <a:gd name="connsiteX30" fmla="*/ 3702441 w 5001440"/>
              <a:gd name="connsiteY30" fmla="*/ 4194200 h 6085469"/>
              <a:gd name="connsiteX31" fmla="*/ 4751042 w 5001440"/>
              <a:gd name="connsiteY31" fmla="*/ 4144505 h 6085469"/>
              <a:gd name="connsiteX32" fmla="*/ 4937571 w 5001440"/>
              <a:gd name="connsiteY32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733943 w 4976549"/>
              <a:gd name="connsiteY15" fmla="*/ 306593 h 6085469"/>
              <a:gd name="connsiteX16" fmla="*/ 3162007 w 4976549"/>
              <a:gd name="connsiteY16" fmla="*/ 502563 h 6085469"/>
              <a:gd name="connsiteX17" fmla="*/ 3344134 w 4976549"/>
              <a:gd name="connsiteY17" fmla="*/ 1188726 h 6085469"/>
              <a:gd name="connsiteX18" fmla="*/ 3819623 w 4976549"/>
              <a:gd name="connsiteY18" fmla="*/ 1595595 h 6085469"/>
              <a:gd name="connsiteX19" fmla="*/ 4643210 w 4976549"/>
              <a:gd name="connsiteY19" fmla="*/ 2259338 h 6085469"/>
              <a:gd name="connsiteX20" fmla="*/ 4702664 w 4976549"/>
              <a:gd name="connsiteY20" fmla="*/ 2839574 h 6085469"/>
              <a:gd name="connsiteX21" fmla="*/ 3994806 w 4976549"/>
              <a:gd name="connsiteY21" fmla="*/ 2075169 h 6085469"/>
              <a:gd name="connsiteX22" fmla="*/ 2703899 w 4976549"/>
              <a:gd name="connsiteY22" fmla="*/ 1601041 h 6085469"/>
              <a:gd name="connsiteX23" fmla="*/ 2416684 w 4976549"/>
              <a:gd name="connsiteY23" fmla="*/ 833186 h 6085469"/>
              <a:gd name="connsiteX24" fmla="*/ 2719965 w 4976549"/>
              <a:gd name="connsiteY24" fmla="*/ 347349 h 6085469"/>
              <a:gd name="connsiteX25" fmla="*/ 3058667 w 4976549"/>
              <a:gd name="connsiteY25" fmla="*/ 562061 h 6085469"/>
              <a:gd name="connsiteX26" fmla="*/ 3212111 w 4976549"/>
              <a:gd name="connsiteY26" fmla="*/ 1310492 h 6085469"/>
              <a:gd name="connsiteX27" fmla="*/ 3318582 w 4976549"/>
              <a:gd name="connsiteY27" fmla="*/ 3596492 h 6085469"/>
              <a:gd name="connsiteX28" fmla="*/ 3365555 w 4976549"/>
              <a:gd name="connsiteY28" fmla="*/ 5910675 h 6085469"/>
              <a:gd name="connsiteX29" fmla="*/ 3122362 w 4976549"/>
              <a:gd name="connsiteY29" fmla="*/ 5829255 h 6085469"/>
              <a:gd name="connsiteX30" fmla="*/ 3157287 w 4976549"/>
              <a:gd name="connsiteY30" fmla="*/ 5091264 h 6085469"/>
              <a:gd name="connsiteX31" fmla="*/ 3702441 w 4976549"/>
              <a:gd name="connsiteY31" fmla="*/ 4194200 h 6085469"/>
              <a:gd name="connsiteX32" fmla="*/ 4751042 w 4976549"/>
              <a:gd name="connsiteY32" fmla="*/ 4144505 h 6085469"/>
              <a:gd name="connsiteX33" fmla="*/ 4937571 w 4976549"/>
              <a:gd name="connsiteY33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51032 w 4976549"/>
              <a:gd name="connsiteY15" fmla="*/ 561517 h 6085469"/>
              <a:gd name="connsiteX16" fmla="*/ 2733943 w 4976549"/>
              <a:gd name="connsiteY16" fmla="*/ 30659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51032 w 4976549"/>
              <a:gd name="connsiteY15" fmla="*/ 561517 h 6085469"/>
              <a:gd name="connsiteX16" fmla="*/ 2733943 w 4976549"/>
              <a:gd name="connsiteY16" fmla="*/ 233706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51032 w 4976549"/>
              <a:gd name="connsiteY15" fmla="*/ 561517 h 6085469"/>
              <a:gd name="connsiteX16" fmla="*/ 2733943 w 4976549"/>
              <a:gd name="connsiteY16" fmla="*/ 160819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90789 w 4976549"/>
              <a:gd name="connsiteY15" fmla="*/ 389239 h 6085469"/>
              <a:gd name="connsiteX16" fmla="*/ 2733943 w 4976549"/>
              <a:gd name="connsiteY16" fmla="*/ 160819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719965 w 4976549"/>
              <a:gd name="connsiteY25" fmla="*/ 347349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87636 w 4976549"/>
              <a:gd name="connsiteY14" fmla="*/ 1415738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31314 w 4976549"/>
              <a:gd name="connsiteY14" fmla="*/ 1326286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58667 w 4976549"/>
              <a:gd name="connsiteY26" fmla="*/ 562061 h 6085469"/>
              <a:gd name="connsiteX27" fmla="*/ 3212111 w 4976549"/>
              <a:gd name="connsiteY27" fmla="*/ 1310492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31314 w 4976549"/>
              <a:gd name="connsiteY14" fmla="*/ 1326286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58667 w 4976549"/>
              <a:gd name="connsiteY26" fmla="*/ 562061 h 6085469"/>
              <a:gd name="connsiteX27" fmla="*/ 3169041 w 4976549"/>
              <a:gd name="connsiteY27" fmla="*/ 1327057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37808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31314 w 4976549"/>
              <a:gd name="connsiteY14" fmla="*/ 1326286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42101 w 4976549"/>
              <a:gd name="connsiteY26" fmla="*/ 598504 h 6085469"/>
              <a:gd name="connsiteX27" fmla="*/ 3169041 w 4976549"/>
              <a:gd name="connsiteY27" fmla="*/ 1327057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28031 h 6085469"/>
              <a:gd name="connsiteX1" fmla="*/ 17974 w 4976549"/>
              <a:gd name="connsiteY1" fmla="*/ 2268733 h 6085469"/>
              <a:gd name="connsiteX2" fmla="*/ 243442 w 4976549"/>
              <a:gd name="connsiteY2" fmla="*/ 2697749 h 6085469"/>
              <a:gd name="connsiteX3" fmla="*/ 1176631 w 4976549"/>
              <a:gd name="connsiteY3" fmla="*/ 2494201 h 6085469"/>
              <a:gd name="connsiteX4" fmla="*/ 1658884 w 4976549"/>
              <a:gd name="connsiteY4" fmla="*/ 1438883 h 6085469"/>
              <a:gd name="connsiteX5" fmla="*/ 2075374 w 4976549"/>
              <a:gd name="connsiteY5" fmla="*/ 138855 h 6085469"/>
              <a:gd name="connsiteX6" fmla="*/ 3143218 w 4976549"/>
              <a:gd name="connsiteY6" fmla="*/ 136177 h 6085469"/>
              <a:gd name="connsiteX7" fmla="*/ 3421151 w 4976549"/>
              <a:gd name="connsiteY7" fmla="*/ 1019261 h 6085469"/>
              <a:gd name="connsiteX8" fmla="*/ 3857201 w 4976549"/>
              <a:gd name="connsiteY8" fmla="*/ 1454541 h 6085469"/>
              <a:gd name="connsiteX9" fmla="*/ 4903125 w 4976549"/>
              <a:gd name="connsiteY9" fmla="*/ 2278127 h 6085469"/>
              <a:gd name="connsiteX10" fmla="*/ 4831100 w 4976549"/>
              <a:gd name="connsiteY10" fmla="*/ 2960796 h 6085469"/>
              <a:gd name="connsiteX11" fmla="*/ 4364753 w 4976549"/>
              <a:gd name="connsiteY11" fmla="*/ 2830952 h 6085469"/>
              <a:gd name="connsiteX12" fmla="*/ 3789988 w 4976549"/>
              <a:gd name="connsiteY12" fmla="*/ 2197254 h 6085469"/>
              <a:gd name="connsiteX13" fmla="*/ 2857318 w 4976549"/>
              <a:gd name="connsiteY13" fmla="*/ 1929804 h 6085469"/>
              <a:gd name="connsiteX14" fmla="*/ 2231314 w 4976549"/>
              <a:gd name="connsiteY14" fmla="*/ 1326286 h 6085469"/>
              <a:gd name="connsiteX15" fmla="*/ 2290789 w 4976549"/>
              <a:gd name="connsiteY15" fmla="*/ 389239 h 6085469"/>
              <a:gd name="connsiteX16" fmla="*/ 2733943 w 4976549"/>
              <a:gd name="connsiteY16" fmla="*/ 111123 h 6085469"/>
              <a:gd name="connsiteX17" fmla="*/ 3162007 w 4976549"/>
              <a:gd name="connsiteY17" fmla="*/ 502563 h 6085469"/>
              <a:gd name="connsiteX18" fmla="*/ 3344134 w 4976549"/>
              <a:gd name="connsiteY18" fmla="*/ 1188726 h 6085469"/>
              <a:gd name="connsiteX19" fmla="*/ 3819623 w 4976549"/>
              <a:gd name="connsiteY19" fmla="*/ 1595595 h 6085469"/>
              <a:gd name="connsiteX20" fmla="*/ 4643210 w 4976549"/>
              <a:gd name="connsiteY20" fmla="*/ 2259338 h 6085469"/>
              <a:gd name="connsiteX21" fmla="*/ 4702664 w 4976549"/>
              <a:gd name="connsiteY21" fmla="*/ 2839574 h 6085469"/>
              <a:gd name="connsiteX22" fmla="*/ 3994806 w 4976549"/>
              <a:gd name="connsiteY22" fmla="*/ 2075169 h 6085469"/>
              <a:gd name="connsiteX23" fmla="*/ 2703899 w 4976549"/>
              <a:gd name="connsiteY23" fmla="*/ 1601041 h 6085469"/>
              <a:gd name="connsiteX24" fmla="*/ 2416684 w 4976549"/>
              <a:gd name="connsiteY24" fmla="*/ 833186 h 6085469"/>
              <a:gd name="connsiteX25" fmla="*/ 2643765 w 4976549"/>
              <a:gd name="connsiteY25" fmla="*/ 304280 h 6085469"/>
              <a:gd name="connsiteX26" fmla="*/ 3042101 w 4976549"/>
              <a:gd name="connsiteY26" fmla="*/ 598504 h 6085469"/>
              <a:gd name="connsiteX27" fmla="*/ 3169041 w 4976549"/>
              <a:gd name="connsiteY27" fmla="*/ 1327057 h 6085469"/>
              <a:gd name="connsiteX28" fmla="*/ 3318582 w 4976549"/>
              <a:gd name="connsiteY28" fmla="*/ 3596492 h 6085469"/>
              <a:gd name="connsiteX29" fmla="*/ 3365555 w 4976549"/>
              <a:gd name="connsiteY29" fmla="*/ 5910675 h 6085469"/>
              <a:gd name="connsiteX30" fmla="*/ 3122362 w 4976549"/>
              <a:gd name="connsiteY30" fmla="*/ 5829255 h 6085469"/>
              <a:gd name="connsiteX31" fmla="*/ 3157287 w 4976549"/>
              <a:gd name="connsiteY31" fmla="*/ 5091264 h 6085469"/>
              <a:gd name="connsiteX32" fmla="*/ 3702441 w 4976549"/>
              <a:gd name="connsiteY32" fmla="*/ 4194200 h 6085469"/>
              <a:gd name="connsiteX33" fmla="*/ 4751042 w 4976549"/>
              <a:gd name="connsiteY33" fmla="*/ 4144505 h 6085469"/>
              <a:gd name="connsiteX34" fmla="*/ 4937571 w 4976549"/>
              <a:gd name="connsiteY34" fmla="*/ 5049511 h 6085469"/>
              <a:gd name="connsiteX0" fmla="*/ 30500 w 4976549"/>
              <a:gd name="connsiteY0" fmla="*/ 760764 h 6118202"/>
              <a:gd name="connsiteX1" fmla="*/ 17974 w 4976549"/>
              <a:gd name="connsiteY1" fmla="*/ 2301466 h 6118202"/>
              <a:gd name="connsiteX2" fmla="*/ 243442 w 4976549"/>
              <a:gd name="connsiteY2" fmla="*/ 2730482 h 6118202"/>
              <a:gd name="connsiteX3" fmla="*/ 1176631 w 4976549"/>
              <a:gd name="connsiteY3" fmla="*/ 2526934 h 6118202"/>
              <a:gd name="connsiteX4" fmla="*/ 1658884 w 4976549"/>
              <a:gd name="connsiteY4" fmla="*/ 1471616 h 6118202"/>
              <a:gd name="connsiteX5" fmla="*/ 2058809 w 4976549"/>
              <a:gd name="connsiteY5" fmla="*/ 121892 h 6118202"/>
              <a:gd name="connsiteX6" fmla="*/ 3143218 w 4976549"/>
              <a:gd name="connsiteY6" fmla="*/ 168910 h 6118202"/>
              <a:gd name="connsiteX7" fmla="*/ 3421151 w 4976549"/>
              <a:gd name="connsiteY7" fmla="*/ 1051994 h 6118202"/>
              <a:gd name="connsiteX8" fmla="*/ 3857201 w 4976549"/>
              <a:gd name="connsiteY8" fmla="*/ 1487274 h 6118202"/>
              <a:gd name="connsiteX9" fmla="*/ 4903125 w 4976549"/>
              <a:gd name="connsiteY9" fmla="*/ 2310860 h 6118202"/>
              <a:gd name="connsiteX10" fmla="*/ 4831100 w 4976549"/>
              <a:gd name="connsiteY10" fmla="*/ 2993529 h 6118202"/>
              <a:gd name="connsiteX11" fmla="*/ 4364753 w 4976549"/>
              <a:gd name="connsiteY11" fmla="*/ 2863685 h 6118202"/>
              <a:gd name="connsiteX12" fmla="*/ 3789988 w 4976549"/>
              <a:gd name="connsiteY12" fmla="*/ 2229987 h 6118202"/>
              <a:gd name="connsiteX13" fmla="*/ 2857318 w 4976549"/>
              <a:gd name="connsiteY13" fmla="*/ 1962537 h 6118202"/>
              <a:gd name="connsiteX14" fmla="*/ 2231314 w 4976549"/>
              <a:gd name="connsiteY14" fmla="*/ 1359019 h 6118202"/>
              <a:gd name="connsiteX15" fmla="*/ 2290789 w 4976549"/>
              <a:gd name="connsiteY15" fmla="*/ 421972 h 6118202"/>
              <a:gd name="connsiteX16" fmla="*/ 2733943 w 4976549"/>
              <a:gd name="connsiteY16" fmla="*/ 143856 h 6118202"/>
              <a:gd name="connsiteX17" fmla="*/ 3162007 w 4976549"/>
              <a:gd name="connsiteY17" fmla="*/ 535296 h 6118202"/>
              <a:gd name="connsiteX18" fmla="*/ 3344134 w 4976549"/>
              <a:gd name="connsiteY18" fmla="*/ 1221459 h 6118202"/>
              <a:gd name="connsiteX19" fmla="*/ 3819623 w 4976549"/>
              <a:gd name="connsiteY19" fmla="*/ 1628328 h 6118202"/>
              <a:gd name="connsiteX20" fmla="*/ 4643210 w 4976549"/>
              <a:gd name="connsiteY20" fmla="*/ 2292071 h 6118202"/>
              <a:gd name="connsiteX21" fmla="*/ 4702664 w 4976549"/>
              <a:gd name="connsiteY21" fmla="*/ 2872307 h 6118202"/>
              <a:gd name="connsiteX22" fmla="*/ 3994806 w 4976549"/>
              <a:gd name="connsiteY22" fmla="*/ 2107902 h 6118202"/>
              <a:gd name="connsiteX23" fmla="*/ 2703899 w 4976549"/>
              <a:gd name="connsiteY23" fmla="*/ 1633774 h 6118202"/>
              <a:gd name="connsiteX24" fmla="*/ 2416684 w 4976549"/>
              <a:gd name="connsiteY24" fmla="*/ 865919 h 6118202"/>
              <a:gd name="connsiteX25" fmla="*/ 2643765 w 4976549"/>
              <a:gd name="connsiteY25" fmla="*/ 337013 h 6118202"/>
              <a:gd name="connsiteX26" fmla="*/ 3042101 w 4976549"/>
              <a:gd name="connsiteY26" fmla="*/ 631237 h 6118202"/>
              <a:gd name="connsiteX27" fmla="*/ 3169041 w 4976549"/>
              <a:gd name="connsiteY27" fmla="*/ 1359790 h 6118202"/>
              <a:gd name="connsiteX28" fmla="*/ 3318582 w 4976549"/>
              <a:gd name="connsiteY28" fmla="*/ 3629225 h 6118202"/>
              <a:gd name="connsiteX29" fmla="*/ 3365555 w 4976549"/>
              <a:gd name="connsiteY29" fmla="*/ 5943408 h 6118202"/>
              <a:gd name="connsiteX30" fmla="*/ 3122362 w 4976549"/>
              <a:gd name="connsiteY30" fmla="*/ 5861988 h 6118202"/>
              <a:gd name="connsiteX31" fmla="*/ 3157287 w 4976549"/>
              <a:gd name="connsiteY31" fmla="*/ 5123997 h 6118202"/>
              <a:gd name="connsiteX32" fmla="*/ 3702441 w 4976549"/>
              <a:gd name="connsiteY32" fmla="*/ 4226933 h 6118202"/>
              <a:gd name="connsiteX33" fmla="*/ 4751042 w 4976549"/>
              <a:gd name="connsiteY33" fmla="*/ 4177238 h 6118202"/>
              <a:gd name="connsiteX34" fmla="*/ 4937571 w 4976549"/>
              <a:gd name="connsiteY34" fmla="*/ 5082244 h 6118202"/>
              <a:gd name="connsiteX0" fmla="*/ 30500 w 4976549"/>
              <a:gd name="connsiteY0" fmla="*/ 760764 h 6118202"/>
              <a:gd name="connsiteX1" fmla="*/ 17974 w 4976549"/>
              <a:gd name="connsiteY1" fmla="*/ 2301466 h 6118202"/>
              <a:gd name="connsiteX2" fmla="*/ 243442 w 4976549"/>
              <a:gd name="connsiteY2" fmla="*/ 2730482 h 6118202"/>
              <a:gd name="connsiteX3" fmla="*/ 1315779 w 4976549"/>
              <a:gd name="connsiteY3" fmla="*/ 2311586 h 6118202"/>
              <a:gd name="connsiteX4" fmla="*/ 1658884 w 4976549"/>
              <a:gd name="connsiteY4" fmla="*/ 1471616 h 6118202"/>
              <a:gd name="connsiteX5" fmla="*/ 2058809 w 4976549"/>
              <a:gd name="connsiteY5" fmla="*/ 121892 h 6118202"/>
              <a:gd name="connsiteX6" fmla="*/ 3143218 w 4976549"/>
              <a:gd name="connsiteY6" fmla="*/ 168910 h 6118202"/>
              <a:gd name="connsiteX7" fmla="*/ 3421151 w 4976549"/>
              <a:gd name="connsiteY7" fmla="*/ 1051994 h 6118202"/>
              <a:gd name="connsiteX8" fmla="*/ 3857201 w 4976549"/>
              <a:gd name="connsiteY8" fmla="*/ 1487274 h 6118202"/>
              <a:gd name="connsiteX9" fmla="*/ 4903125 w 4976549"/>
              <a:gd name="connsiteY9" fmla="*/ 2310860 h 6118202"/>
              <a:gd name="connsiteX10" fmla="*/ 4831100 w 4976549"/>
              <a:gd name="connsiteY10" fmla="*/ 2993529 h 6118202"/>
              <a:gd name="connsiteX11" fmla="*/ 4364753 w 4976549"/>
              <a:gd name="connsiteY11" fmla="*/ 2863685 h 6118202"/>
              <a:gd name="connsiteX12" fmla="*/ 3789988 w 4976549"/>
              <a:gd name="connsiteY12" fmla="*/ 2229987 h 6118202"/>
              <a:gd name="connsiteX13" fmla="*/ 2857318 w 4976549"/>
              <a:gd name="connsiteY13" fmla="*/ 1962537 h 6118202"/>
              <a:gd name="connsiteX14" fmla="*/ 2231314 w 4976549"/>
              <a:gd name="connsiteY14" fmla="*/ 1359019 h 6118202"/>
              <a:gd name="connsiteX15" fmla="*/ 2290789 w 4976549"/>
              <a:gd name="connsiteY15" fmla="*/ 421972 h 6118202"/>
              <a:gd name="connsiteX16" fmla="*/ 2733943 w 4976549"/>
              <a:gd name="connsiteY16" fmla="*/ 143856 h 6118202"/>
              <a:gd name="connsiteX17" fmla="*/ 3162007 w 4976549"/>
              <a:gd name="connsiteY17" fmla="*/ 535296 h 6118202"/>
              <a:gd name="connsiteX18" fmla="*/ 3344134 w 4976549"/>
              <a:gd name="connsiteY18" fmla="*/ 1221459 h 6118202"/>
              <a:gd name="connsiteX19" fmla="*/ 3819623 w 4976549"/>
              <a:gd name="connsiteY19" fmla="*/ 1628328 h 6118202"/>
              <a:gd name="connsiteX20" fmla="*/ 4643210 w 4976549"/>
              <a:gd name="connsiteY20" fmla="*/ 2292071 h 6118202"/>
              <a:gd name="connsiteX21" fmla="*/ 4702664 w 4976549"/>
              <a:gd name="connsiteY21" fmla="*/ 2872307 h 6118202"/>
              <a:gd name="connsiteX22" fmla="*/ 3994806 w 4976549"/>
              <a:gd name="connsiteY22" fmla="*/ 2107902 h 6118202"/>
              <a:gd name="connsiteX23" fmla="*/ 2703899 w 4976549"/>
              <a:gd name="connsiteY23" fmla="*/ 1633774 h 6118202"/>
              <a:gd name="connsiteX24" fmla="*/ 2416684 w 4976549"/>
              <a:gd name="connsiteY24" fmla="*/ 865919 h 6118202"/>
              <a:gd name="connsiteX25" fmla="*/ 2643765 w 4976549"/>
              <a:gd name="connsiteY25" fmla="*/ 337013 h 6118202"/>
              <a:gd name="connsiteX26" fmla="*/ 3042101 w 4976549"/>
              <a:gd name="connsiteY26" fmla="*/ 631237 h 6118202"/>
              <a:gd name="connsiteX27" fmla="*/ 3169041 w 4976549"/>
              <a:gd name="connsiteY27" fmla="*/ 1359790 h 6118202"/>
              <a:gd name="connsiteX28" fmla="*/ 3318582 w 4976549"/>
              <a:gd name="connsiteY28" fmla="*/ 3629225 h 6118202"/>
              <a:gd name="connsiteX29" fmla="*/ 3365555 w 4976549"/>
              <a:gd name="connsiteY29" fmla="*/ 5943408 h 6118202"/>
              <a:gd name="connsiteX30" fmla="*/ 3122362 w 4976549"/>
              <a:gd name="connsiteY30" fmla="*/ 5861988 h 6118202"/>
              <a:gd name="connsiteX31" fmla="*/ 3157287 w 4976549"/>
              <a:gd name="connsiteY31" fmla="*/ 5123997 h 6118202"/>
              <a:gd name="connsiteX32" fmla="*/ 3702441 w 4976549"/>
              <a:gd name="connsiteY32" fmla="*/ 4226933 h 6118202"/>
              <a:gd name="connsiteX33" fmla="*/ 4751042 w 4976549"/>
              <a:gd name="connsiteY33" fmla="*/ 4177238 h 6118202"/>
              <a:gd name="connsiteX34" fmla="*/ 4937571 w 4976549"/>
              <a:gd name="connsiteY34" fmla="*/ 5082244 h 6118202"/>
              <a:gd name="connsiteX0" fmla="*/ 30500 w 4976549"/>
              <a:gd name="connsiteY0" fmla="*/ 747256 h 6104694"/>
              <a:gd name="connsiteX1" fmla="*/ 17974 w 4976549"/>
              <a:gd name="connsiteY1" fmla="*/ 2287958 h 6104694"/>
              <a:gd name="connsiteX2" fmla="*/ 243442 w 4976549"/>
              <a:gd name="connsiteY2" fmla="*/ 2716974 h 6104694"/>
              <a:gd name="connsiteX3" fmla="*/ 1315779 w 4976549"/>
              <a:gd name="connsiteY3" fmla="*/ 2298078 h 6104694"/>
              <a:gd name="connsiteX4" fmla="*/ 1748336 w 4976549"/>
              <a:gd name="connsiteY4" fmla="*/ 1269265 h 6104694"/>
              <a:gd name="connsiteX5" fmla="*/ 2058809 w 4976549"/>
              <a:gd name="connsiteY5" fmla="*/ 108384 h 6104694"/>
              <a:gd name="connsiteX6" fmla="*/ 3143218 w 4976549"/>
              <a:gd name="connsiteY6" fmla="*/ 155402 h 6104694"/>
              <a:gd name="connsiteX7" fmla="*/ 3421151 w 4976549"/>
              <a:gd name="connsiteY7" fmla="*/ 1038486 h 6104694"/>
              <a:gd name="connsiteX8" fmla="*/ 3857201 w 4976549"/>
              <a:gd name="connsiteY8" fmla="*/ 1473766 h 6104694"/>
              <a:gd name="connsiteX9" fmla="*/ 4903125 w 4976549"/>
              <a:gd name="connsiteY9" fmla="*/ 2297352 h 6104694"/>
              <a:gd name="connsiteX10" fmla="*/ 4831100 w 4976549"/>
              <a:gd name="connsiteY10" fmla="*/ 2980021 h 6104694"/>
              <a:gd name="connsiteX11" fmla="*/ 4364753 w 4976549"/>
              <a:gd name="connsiteY11" fmla="*/ 2850177 h 6104694"/>
              <a:gd name="connsiteX12" fmla="*/ 3789988 w 4976549"/>
              <a:gd name="connsiteY12" fmla="*/ 2216479 h 6104694"/>
              <a:gd name="connsiteX13" fmla="*/ 2857318 w 4976549"/>
              <a:gd name="connsiteY13" fmla="*/ 1949029 h 6104694"/>
              <a:gd name="connsiteX14" fmla="*/ 2231314 w 4976549"/>
              <a:gd name="connsiteY14" fmla="*/ 1345511 h 6104694"/>
              <a:gd name="connsiteX15" fmla="*/ 2290789 w 4976549"/>
              <a:gd name="connsiteY15" fmla="*/ 408464 h 6104694"/>
              <a:gd name="connsiteX16" fmla="*/ 2733943 w 4976549"/>
              <a:gd name="connsiteY16" fmla="*/ 130348 h 6104694"/>
              <a:gd name="connsiteX17" fmla="*/ 3162007 w 4976549"/>
              <a:gd name="connsiteY17" fmla="*/ 521788 h 6104694"/>
              <a:gd name="connsiteX18" fmla="*/ 3344134 w 4976549"/>
              <a:gd name="connsiteY18" fmla="*/ 1207951 h 6104694"/>
              <a:gd name="connsiteX19" fmla="*/ 3819623 w 4976549"/>
              <a:gd name="connsiteY19" fmla="*/ 1614820 h 6104694"/>
              <a:gd name="connsiteX20" fmla="*/ 4643210 w 4976549"/>
              <a:gd name="connsiteY20" fmla="*/ 2278563 h 6104694"/>
              <a:gd name="connsiteX21" fmla="*/ 4702664 w 4976549"/>
              <a:gd name="connsiteY21" fmla="*/ 2858799 h 6104694"/>
              <a:gd name="connsiteX22" fmla="*/ 3994806 w 4976549"/>
              <a:gd name="connsiteY22" fmla="*/ 2094394 h 6104694"/>
              <a:gd name="connsiteX23" fmla="*/ 2703899 w 4976549"/>
              <a:gd name="connsiteY23" fmla="*/ 1620266 h 6104694"/>
              <a:gd name="connsiteX24" fmla="*/ 2416684 w 4976549"/>
              <a:gd name="connsiteY24" fmla="*/ 852411 h 6104694"/>
              <a:gd name="connsiteX25" fmla="*/ 2643765 w 4976549"/>
              <a:gd name="connsiteY25" fmla="*/ 323505 h 6104694"/>
              <a:gd name="connsiteX26" fmla="*/ 3042101 w 4976549"/>
              <a:gd name="connsiteY26" fmla="*/ 617729 h 6104694"/>
              <a:gd name="connsiteX27" fmla="*/ 3169041 w 4976549"/>
              <a:gd name="connsiteY27" fmla="*/ 1346282 h 6104694"/>
              <a:gd name="connsiteX28" fmla="*/ 3318582 w 4976549"/>
              <a:gd name="connsiteY28" fmla="*/ 3615717 h 6104694"/>
              <a:gd name="connsiteX29" fmla="*/ 3365555 w 4976549"/>
              <a:gd name="connsiteY29" fmla="*/ 5929900 h 6104694"/>
              <a:gd name="connsiteX30" fmla="*/ 3122362 w 4976549"/>
              <a:gd name="connsiteY30" fmla="*/ 5848480 h 6104694"/>
              <a:gd name="connsiteX31" fmla="*/ 3157287 w 4976549"/>
              <a:gd name="connsiteY31" fmla="*/ 5110489 h 6104694"/>
              <a:gd name="connsiteX32" fmla="*/ 3702441 w 4976549"/>
              <a:gd name="connsiteY32" fmla="*/ 4213425 h 6104694"/>
              <a:gd name="connsiteX33" fmla="*/ 4751042 w 4976549"/>
              <a:gd name="connsiteY33" fmla="*/ 4163730 h 6104694"/>
              <a:gd name="connsiteX34" fmla="*/ 4937571 w 4976549"/>
              <a:gd name="connsiteY34" fmla="*/ 5068736 h 6104694"/>
              <a:gd name="connsiteX0" fmla="*/ 30500 w 4976549"/>
              <a:gd name="connsiteY0" fmla="*/ 747256 h 6104694"/>
              <a:gd name="connsiteX1" fmla="*/ 17974 w 4976549"/>
              <a:gd name="connsiteY1" fmla="*/ 2287958 h 6104694"/>
              <a:gd name="connsiteX2" fmla="*/ 243442 w 4976549"/>
              <a:gd name="connsiteY2" fmla="*/ 2716974 h 6104694"/>
              <a:gd name="connsiteX3" fmla="*/ 1315779 w 4976549"/>
              <a:gd name="connsiteY3" fmla="*/ 2298078 h 6104694"/>
              <a:gd name="connsiteX4" fmla="*/ 1748336 w 4976549"/>
              <a:gd name="connsiteY4" fmla="*/ 1269265 h 6104694"/>
              <a:gd name="connsiteX5" fmla="*/ 2058809 w 4976549"/>
              <a:gd name="connsiteY5" fmla="*/ 108384 h 6104694"/>
              <a:gd name="connsiteX6" fmla="*/ 3143218 w 4976549"/>
              <a:gd name="connsiteY6" fmla="*/ 155402 h 6104694"/>
              <a:gd name="connsiteX7" fmla="*/ 3421151 w 4976549"/>
              <a:gd name="connsiteY7" fmla="*/ 1038486 h 6104694"/>
              <a:gd name="connsiteX8" fmla="*/ 3857201 w 4976549"/>
              <a:gd name="connsiteY8" fmla="*/ 1473766 h 6104694"/>
              <a:gd name="connsiteX9" fmla="*/ 4903125 w 4976549"/>
              <a:gd name="connsiteY9" fmla="*/ 2297352 h 6104694"/>
              <a:gd name="connsiteX10" fmla="*/ 4831100 w 4976549"/>
              <a:gd name="connsiteY10" fmla="*/ 2980021 h 6104694"/>
              <a:gd name="connsiteX11" fmla="*/ 4364753 w 4976549"/>
              <a:gd name="connsiteY11" fmla="*/ 2850177 h 6104694"/>
              <a:gd name="connsiteX12" fmla="*/ 3789988 w 4976549"/>
              <a:gd name="connsiteY12" fmla="*/ 2216479 h 6104694"/>
              <a:gd name="connsiteX13" fmla="*/ 2857318 w 4976549"/>
              <a:gd name="connsiteY13" fmla="*/ 1949029 h 6104694"/>
              <a:gd name="connsiteX14" fmla="*/ 2231314 w 4976549"/>
              <a:gd name="connsiteY14" fmla="*/ 1345511 h 6104694"/>
              <a:gd name="connsiteX15" fmla="*/ 2290789 w 4976549"/>
              <a:gd name="connsiteY15" fmla="*/ 408464 h 6104694"/>
              <a:gd name="connsiteX16" fmla="*/ 2733943 w 4976549"/>
              <a:gd name="connsiteY16" fmla="*/ 130348 h 6104694"/>
              <a:gd name="connsiteX17" fmla="*/ 3162007 w 4976549"/>
              <a:gd name="connsiteY17" fmla="*/ 521788 h 6104694"/>
              <a:gd name="connsiteX18" fmla="*/ 3344134 w 4976549"/>
              <a:gd name="connsiteY18" fmla="*/ 1207951 h 6104694"/>
              <a:gd name="connsiteX19" fmla="*/ 3819623 w 4976549"/>
              <a:gd name="connsiteY19" fmla="*/ 1614820 h 6104694"/>
              <a:gd name="connsiteX20" fmla="*/ 4643210 w 4976549"/>
              <a:gd name="connsiteY20" fmla="*/ 2278563 h 6104694"/>
              <a:gd name="connsiteX21" fmla="*/ 4702664 w 4976549"/>
              <a:gd name="connsiteY21" fmla="*/ 2858799 h 6104694"/>
              <a:gd name="connsiteX22" fmla="*/ 3994806 w 4976549"/>
              <a:gd name="connsiteY22" fmla="*/ 2094394 h 6104694"/>
              <a:gd name="connsiteX23" fmla="*/ 2703899 w 4976549"/>
              <a:gd name="connsiteY23" fmla="*/ 1620266 h 6104694"/>
              <a:gd name="connsiteX24" fmla="*/ 2416684 w 4976549"/>
              <a:gd name="connsiteY24" fmla="*/ 852411 h 6104694"/>
              <a:gd name="connsiteX25" fmla="*/ 2643765 w 4976549"/>
              <a:gd name="connsiteY25" fmla="*/ 323505 h 6104694"/>
              <a:gd name="connsiteX26" fmla="*/ 3042101 w 4976549"/>
              <a:gd name="connsiteY26" fmla="*/ 617729 h 6104694"/>
              <a:gd name="connsiteX27" fmla="*/ 3169041 w 4976549"/>
              <a:gd name="connsiteY27" fmla="*/ 1346282 h 6104694"/>
              <a:gd name="connsiteX28" fmla="*/ 3318582 w 4976549"/>
              <a:gd name="connsiteY28" fmla="*/ 3615717 h 6104694"/>
              <a:gd name="connsiteX29" fmla="*/ 3365555 w 4976549"/>
              <a:gd name="connsiteY29" fmla="*/ 5929900 h 6104694"/>
              <a:gd name="connsiteX30" fmla="*/ 3122362 w 4976549"/>
              <a:gd name="connsiteY30" fmla="*/ 5848480 h 6104694"/>
              <a:gd name="connsiteX31" fmla="*/ 3157287 w 4976549"/>
              <a:gd name="connsiteY31" fmla="*/ 5110489 h 6104694"/>
              <a:gd name="connsiteX32" fmla="*/ 3702441 w 4976549"/>
              <a:gd name="connsiteY32" fmla="*/ 4213425 h 6104694"/>
              <a:gd name="connsiteX33" fmla="*/ 4751042 w 4976549"/>
              <a:gd name="connsiteY33" fmla="*/ 4163730 h 6104694"/>
              <a:gd name="connsiteX34" fmla="*/ 4937571 w 4976549"/>
              <a:gd name="connsiteY34" fmla="*/ 5068736 h 6104694"/>
              <a:gd name="connsiteX0" fmla="*/ 30500 w 4976549"/>
              <a:gd name="connsiteY0" fmla="*/ 744900 h 6102338"/>
              <a:gd name="connsiteX1" fmla="*/ 17974 w 4976549"/>
              <a:gd name="connsiteY1" fmla="*/ 2285602 h 6102338"/>
              <a:gd name="connsiteX2" fmla="*/ 243442 w 4976549"/>
              <a:gd name="connsiteY2" fmla="*/ 2714618 h 6102338"/>
              <a:gd name="connsiteX3" fmla="*/ 1315779 w 4976549"/>
              <a:gd name="connsiteY3" fmla="*/ 2295722 h 6102338"/>
              <a:gd name="connsiteX4" fmla="*/ 1715205 w 4976549"/>
              <a:gd name="connsiteY4" fmla="*/ 1233778 h 6102338"/>
              <a:gd name="connsiteX5" fmla="*/ 2058809 w 4976549"/>
              <a:gd name="connsiteY5" fmla="*/ 106028 h 6102338"/>
              <a:gd name="connsiteX6" fmla="*/ 3143218 w 4976549"/>
              <a:gd name="connsiteY6" fmla="*/ 153046 h 6102338"/>
              <a:gd name="connsiteX7" fmla="*/ 3421151 w 4976549"/>
              <a:gd name="connsiteY7" fmla="*/ 1036130 h 6102338"/>
              <a:gd name="connsiteX8" fmla="*/ 3857201 w 4976549"/>
              <a:gd name="connsiteY8" fmla="*/ 1471410 h 6102338"/>
              <a:gd name="connsiteX9" fmla="*/ 4903125 w 4976549"/>
              <a:gd name="connsiteY9" fmla="*/ 2294996 h 6102338"/>
              <a:gd name="connsiteX10" fmla="*/ 4831100 w 4976549"/>
              <a:gd name="connsiteY10" fmla="*/ 2977665 h 6102338"/>
              <a:gd name="connsiteX11" fmla="*/ 4364753 w 4976549"/>
              <a:gd name="connsiteY11" fmla="*/ 2847821 h 6102338"/>
              <a:gd name="connsiteX12" fmla="*/ 3789988 w 4976549"/>
              <a:gd name="connsiteY12" fmla="*/ 2214123 h 6102338"/>
              <a:gd name="connsiteX13" fmla="*/ 2857318 w 4976549"/>
              <a:gd name="connsiteY13" fmla="*/ 1946673 h 6102338"/>
              <a:gd name="connsiteX14" fmla="*/ 2231314 w 4976549"/>
              <a:gd name="connsiteY14" fmla="*/ 1343155 h 6102338"/>
              <a:gd name="connsiteX15" fmla="*/ 2290789 w 4976549"/>
              <a:gd name="connsiteY15" fmla="*/ 406108 h 6102338"/>
              <a:gd name="connsiteX16" fmla="*/ 2733943 w 4976549"/>
              <a:gd name="connsiteY16" fmla="*/ 127992 h 6102338"/>
              <a:gd name="connsiteX17" fmla="*/ 3162007 w 4976549"/>
              <a:gd name="connsiteY17" fmla="*/ 519432 h 6102338"/>
              <a:gd name="connsiteX18" fmla="*/ 3344134 w 4976549"/>
              <a:gd name="connsiteY18" fmla="*/ 1205595 h 6102338"/>
              <a:gd name="connsiteX19" fmla="*/ 3819623 w 4976549"/>
              <a:gd name="connsiteY19" fmla="*/ 1612464 h 6102338"/>
              <a:gd name="connsiteX20" fmla="*/ 4643210 w 4976549"/>
              <a:gd name="connsiteY20" fmla="*/ 2276207 h 6102338"/>
              <a:gd name="connsiteX21" fmla="*/ 4702664 w 4976549"/>
              <a:gd name="connsiteY21" fmla="*/ 2856443 h 6102338"/>
              <a:gd name="connsiteX22" fmla="*/ 3994806 w 4976549"/>
              <a:gd name="connsiteY22" fmla="*/ 2092038 h 6102338"/>
              <a:gd name="connsiteX23" fmla="*/ 2703899 w 4976549"/>
              <a:gd name="connsiteY23" fmla="*/ 1617910 h 6102338"/>
              <a:gd name="connsiteX24" fmla="*/ 2416684 w 4976549"/>
              <a:gd name="connsiteY24" fmla="*/ 850055 h 6102338"/>
              <a:gd name="connsiteX25" fmla="*/ 2643765 w 4976549"/>
              <a:gd name="connsiteY25" fmla="*/ 321149 h 6102338"/>
              <a:gd name="connsiteX26" fmla="*/ 3042101 w 4976549"/>
              <a:gd name="connsiteY26" fmla="*/ 615373 h 6102338"/>
              <a:gd name="connsiteX27" fmla="*/ 3169041 w 4976549"/>
              <a:gd name="connsiteY27" fmla="*/ 1343926 h 6102338"/>
              <a:gd name="connsiteX28" fmla="*/ 3318582 w 4976549"/>
              <a:gd name="connsiteY28" fmla="*/ 3613361 h 6102338"/>
              <a:gd name="connsiteX29" fmla="*/ 3365555 w 4976549"/>
              <a:gd name="connsiteY29" fmla="*/ 5927544 h 6102338"/>
              <a:gd name="connsiteX30" fmla="*/ 3122362 w 4976549"/>
              <a:gd name="connsiteY30" fmla="*/ 5846124 h 6102338"/>
              <a:gd name="connsiteX31" fmla="*/ 3157287 w 4976549"/>
              <a:gd name="connsiteY31" fmla="*/ 5108133 h 6102338"/>
              <a:gd name="connsiteX32" fmla="*/ 3702441 w 4976549"/>
              <a:gd name="connsiteY32" fmla="*/ 4211069 h 6102338"/>
              <a:gd name="connsiteX33" fmla="*/ 4751042 w 4976549"/>
              <a:gd name="connsiteY33" fmla="*/ 4161374 h 6102338"/>
              <a:gd name="connsiteX34" fmla="*/ 4937571 w 4976549"/>
              <a:gd name="connsiteY34" fmla="*/ 5066380 h 6102338"/>
              <a:gd name="connsiteX0" fmla="*/ 30500 w 4976549"/>
              <a:gd name="connsiteY0" fmla="*/ 744900 h 6102338"/>
              <a:gd name="connsiteX1" fmla="*/ 17974 w 4976549"/>
              <a:gd name="connsiteY1" fmla="*/ 2285602 h 6102338"/>
              <a:gd name="connsiteX2" fmla="*/ 243442 w 4976549"/>
              <a:gd name="connsiteY2" fmla="*/ 2714618 h 6102338"/>
              <a:gd name="connsiteX3" fmla="*/ 1282649 w 4976549"/>
              <a:gd name="connsiteY3" fmla="*/ 2246026 h 6102338"/>
              <a:gd name="connsiteX4" fmla="*/ 1715205 w 4976549"/>
              <a:gd name="connsiteY4" fmla="*/ 1233778 h 6102338"/>
              <a:gd name="connsiteX5" fmla="*/ 2058809 w 4976549"/>
              <a:gd name="connsiteY5" fmla="*/ 106028 h 6102338"/>
              <a:gd name="connsiteX6" fmla="*/ 3143218 w 4976549"/>
              <a:gd name="connsiteY6" fmla="*/ 153046 h 6102338"/>
              <a:gd name="connsiteX7" fmla="*/ 3421151 w 4976549"/>
              <a:gd name="connsiteY7" fmla="*/ 1036130 h 6102338"/>
              <a:gd name="connsiteX8" fmla="*/ 3857201 w 4976549"/>
              <a:gd name="connsiteY8" fmla="*/ 1471410 h 6102338"/>
              <a:gd name="connsiteX9" fmla="*/ 4903125 w 4976549"/>
              <a:gd name="connsiteY9" fmla="*/ 2294996 h 6102338"/>
              <a:gd name="connsiteX10" fmla="*/ 4831100 w 4976549"/>
              <a:gd name="connsiteY10" fmla="*/ 2977665 h 6102338"/>
              <a:gd name="connsiteX11" fmla="*/ 4364753 w 4976549"/>
              <a:gd name="connsiteY11" fmla="*/ 2847821 h 6102338"/>
              <a:gd name="connsiteX12" fmla="*/ 3789988 w 4976549"/>
              <a:gd name="connsiteY12" fmla="*/ 2214123 h 6102338"/>
              <a:gd name="connsiteX13" fmla="*/ 2857318 w 4976549"/>
              <a:gd name="connsiteY13" fmla="*/ 1946673 h 6102338"/>
              <a:gd name="connsiteX14" fmla="*/ 2231314 w 4976549"/>
              <a:gd name="connsiteY14" fmla="*/ 1343155 h 6102338"/>
              <a:gd name="connsiteX15" fmla="*/ 2290789 w 4976549"/>
              <a:gd name="connsiteY15" fmla="*/ 406108 h 6102338"/>
              <a:gd name="connsiteX16" fmla="*/ 2733943 w 4976549"/>
              <a:gd name="connsiteY16" fmla="*/ 127992 h 6102338"/>
              <a:gd name="connsiteX17" fmla="*/ 3162007 w 4976549"/>
              <a:gd name="connsiteY17" fmla="*/ 519432 h 6102338"/>
              <a:gd name="connsiteX18" fmla="*/ 3344134 w 4976549"/>
              <a:gd name="connsiteY18" fmla="*/ 1205595 h 6102338"/>
              <a:gd name="connsiteX19" fmla="*/ 3819623 w 4976549"/>
              <a:gd name="connsiteY19" fmla="*/ 1612464 h 6102338"/>
              <a:gd name="connsiteX20" fmla="*/ 4643210 w 4976549"/>
              <a:gd name="connsiteY20" fmla="*/ 2276207 h 6102338"/>
              <a:gd name="connsiteX21" fmla="*/ 4702664 w 4976549"/>
              <a:gd name="connsiteY21" fmla="*/ 2856443 h 6102338"/>
              <a:gd name="connsiteX22" fmla="*/ 3994806 w 4976549"/>
              <a:gd name="connsiteY22" fmla="*/ 2092038 h 6102338"/>
              <a:gd name="connsiteX23" fmla="*/ 2703899 w 4976549"/>
              <a:gd name="connsiteY23" fmla="*/ 1617910 h 6102338"/>
              <a:gd name="connsiteX24" fmla="*/ 2416684 w 4976549"/>
              <a:gd name="connsiteY24" fmla="*/ 850055 h 6102338"/>
              <a:gd name="connsiteX25" fmla="*/ 2643765 w 4976549"/>
              <a:gd name="connsiteY25" fmla="*/ 321149 h 6102338"/>
              <a:gd name="connsiteX26" fmla="*/ 3042101 w 4976549"/>
              <a:gd name="connsiteY26" fmla="*/ 615373 h 6102338"/>
              <a:gd name="connsiteX27" fmla="*/ 3169041 w 4976549"/>
              <a:gd name="connsiteY27" fmla="*/ 1343926 h 6102338"/>
              <a:gd name="connsiteX28" fmla="*/ 3318582 w 4976549"/>
              <a:gd name="connsiteY28" fmla="*/ 3613361 h 6102338"/>
              <a:gd name="connsiteX29" fmla="*/ 3365555 w 4976549"/>
              <a:gd name="connsiteY29" fmla="*/ 5927544 h 6102338"/>
              <a:gd name="connsiteX30" fmla="*/ 3122362 w 4976549"/>
              <a:gd name="connsiteY30" fmla="*/ 5846124 h 6102338"/>
              <a:gd name="connsiteX31" fmla="*/ 3157287 w 4976549"/>
              <a:gd name="connsiteY31" fmla="*/ 5108133 h 6102338"/>
              <a:gd name="connsiteX32" fmla="*/ 3702441 w 4976549"/>
              <a:gd name="connsiteY32" fmla="*/ 4211069 h 6102338"/>
              <a:gd name="connsiteX33" fmla="*/ 4751042 w 4976549"/>
              <a:gd name="connsiteY33" fmla="*/ 4161374 h 6102338"/>
              <a:gd name="connsiteX34" fmla="*/ 4937571 w 4976549"/>
              <a:gd name="connsiteY34" fmla="*/ 5066380 h 610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76549" h="6102338">
                <a:moveTo>
                  <a:pt x="30500" y="744900"/>
                </a:moveTo>
                <a:cubicBezTo>
                  <a:pt x="6492" y="1351108"/>
                  <a:pt x="-17516" y="1957316"/>
                  <a:pt x="17974" y="2285602"/>
                </a:cubicBezTo>
                <a:cubicBezTo>
                  <a:pt x="53464" y="2613888"/>
                  <a:pt x="32663" y="2721214"/>
                  <a:pt x="243442" y="2714618"/>
                </a:cubicBezTo>
                <a:cubicBezTo>
                  <a:pt x="454221" y="2708022"/>
                  <a:pt x="1037355" y="2492833"/>
                  <a:pt x="1282649" y="2246026"/>
                </a:cubicBezTo>
                <a:cubicBezTo>
                  <a:pt x="1527943" y="1999219"/>
                  <a:pt x="1585845" y="1590444"/>
                  <a:pt x="1715205" y="1233778"/>
                </a:cubicBezTo>
                <a:cubicBezTo>
                  <a:pt x="1844565" y="877112"/>
                  <a:pt x="1820807" y="286150"/>
                  <a:pt x="2058809" y="106028"/>
                </a:cubicBezTo>
                <a:cubicBezTo>
                  <a:pt x="2296811" y="-74094"/>
                  <a:pt x="2916161" y="-1971"/>
                  <a:pt x="3143218" y="153046"/>
                </a:cubicBezTo>
                <a:cubicBezTo>
                  <a:pt x="3370275" y="308063"/>
                  <a:pt x="3302154" y="816403"/>
                  <a:pt x="3421151" y="1036130"/>
                </a:cubicBezTo>
                <a:cubicBezTo>
                  <a:pt x="3540148" y="1255857"/>
                  <a:pt x="3610205" y="1261599"/>
                  <a:pt x="3857201" y="1471410"/>
                </a:cubicBezTo>
                <a:cubicBezTo>
                  <a:pt x="4104197" y="1681221"/>
                  <a:pt x="4740809" y="2043954"/>
                  <a:pt x="4903125" y="2294996"/>
                </a:cubicBezTo>
                <a:cubicBezTo>
                  <a:pt x="5065441" y="2546038"/>
                  <a:pt x="4920829" y="2885528"/>
                  <a:pt x="4831100" y="2977665"/>
                </a:cubicBezTo>
                <a:cubicBezTo>
                  <a:pt x="4741371" y="3069803"/>
                  <a:pt x="4538272" y="2975078"/>
                  <a:pt x="4364753" y="2847821"/>
                </a:cubicBezTo>
                <a:cubicBezTo>
                  <a:pt x="4191234" y="2720564"/>
                  <a:pt x="4041227" y="2364314"/>
                  <a:pt x="3789988" y="2214123"/>
                </a:cubicBezTo>
                <a:cubicBezTo>
                  <a:pt x="3538749" y="2063932"/>
                  <a:pt x="3107710" y="2076926"/>
                  <a:pt x="2857318" y="1946673"/>
                </a:cubicBezTo>
                <a:cubicBezTo>
                  <a:pt x="2606926" y="1816420"/>
                  <a:pt x="2325735" y="1599916"/>
                  <a:pt x="2231314" y="1343155"/>
                </a:cubicBezTo>
                <a:cubicBezTo>
                  <a:pt x="2136893" y="1086394"/>
                  <a:pt x="2216405" y="590965"/>
                  <a:pt x="2290789" y="406108"/>
                </a:cubicBezTo>
                <a:cubicBezTo>
                  <a:pt x="2365173" y="221251"/>
                  <a:pt x="2588740" y="109105"/>
                  <a:pt x="2733943" y="127992"/>
                </a:cubicBezTo>
                <a:cubicBezTo>
                  <a:pt x="2879146" y="146879"/>
                  <a:pt x="3060308" y="339831"/>
                  <a:pt x="3162007" y="519432"/>
                </a:cubicBezTo>
                <a:cubicBezTo>
                  <a:pt x="3263706" y="699033"/>
                  <a:pt x="3234531" y="1023423"/>
                  <a:pt x="3344134" y="1205595"/>
                </a:cubicBezTo>
                <a:cubicBezTo>
                  <a:pt x="3453737" y="1387767"/>
                  <a:pt x="3603110" y="1434029"/>
                  <a:pt x="3819623" y="1612464"/>
                </a:cubicBezTo>
                <a:cubicBezTo>
                  <a:pt x="4036136" y="1790899"/>
                  <a:pt x="4496037" y="2068877"/>
                  <a:pt x="4643210" y="2276207"/>
                </a:cubicBezTo>
                <a:cubicBezTo>
                  <a:pt x="4790384" y="2483537"/>
                  <a:pt x="4810731" y="2887138"/>
                  <a:pt x="4702664" y="2856443"/>
                </a:cubicBezTo>
                <a:cubicBezTo>
                  <a:pt x="4594597" y="2825748"/>
                  <a:pt x="4327934" y="2298460"/>
                  <a:pt x="3994806" y="2092038"/>
                </a:cubicBezTo>
                <a:cubicBezTo>
                  <a:pt x="3661679" y="1885616"/>
                  <a:pt x="2966919" y="1824907"/>
                  <a:pt x="2703899" y="1617910"/>
                </a:cubicBezTo>
                <a:cubicBezTo>
                  <a:pt x="2440879" y="1410913"/>
                  <a:pt x="2402963" y="1044095"/>
                  <a:pt x="2416684" y="850055"/>
                </a:cubicBezTo>
                <a:cubicBezTo>
                  <a:pt x="2430405" y="656015"/>
                  <a:pt x="2539529" y="360263"/>
                  <a:pt x="2643765" y="321149"/>
                </a:cubicBezTo>
                <a:cubicBezTo>
                  <a:pt x="2748001" y="282035"/>
                  <a:pt x="2954555" y="444910"/>
                  <a:pt x="3042101" y="615373"/>
                </a:cubicBezTo>
                <a:cubicBezTo>
                  <a:pt x="3129647" y="785836"/>
                  <a:pt x="3122961" y="844261"/>
                  <a:pt x="3169041" y="1343926"/>
                </a:cubicBezTo>
                <a:cubicBezTo>
                  <a:pt x="3215121" y="1843591"/>
                  <a:pt x="3285830" y="2849425"/>
                  <a:pt x="3318582" y="3613361"/>
                </a:cubicBezTo>
                <a:cubicBezTo>
                  <a:pt x="3351334" y="4377297"/>
                  <a:pt x="3398258" y="5555417"/>
                  <a:pt x="3365555" y="5927544"/>
                </a:cubicBezTo>
                <a:cubicBezTo>
                  <a:pt x="3332852" y="6299671"/>
                  <a:pt x="3157073" y="5982692"/>
                  <a:pt x="3122362" y="5846124"/>
                </a:cubicBezTo>
                <a:cubicBezTo>
                  <a:pt x="3087651" y="5709556"/>
                  <a:pt x="3060607" y="5380642"/>
                  <a:pt x="3157287" y="5108133"/>
                </a:cubicBezTo>
                <a:cubicBezTo>
                  <a:pt x="3253967" y="4835624"/>
                  <a:pt x="3436815" y="4368862"/>
                  <a:pt x="3702441" y="4211069"/>
                </a:cubicBezTo>
                <a:cubicBezTo>
                  <a:pt x="3968067" y="4053276"/>
                  <a:pt x="4545187" y="4018822"/>
                  <a:pt x="4751042" y="4161374"/>
                </a:cubicBezTo>
                <a:cubicBezTo>
                  <a:pt x="4956897" y="4303926"/>
                  <a:pt x="4898711" y="4877837"/>
                  <a:pt x="4937571" y="5066380"/>
                </a:cubicBezTo>
              </a:path>
            </a:pathLst>
          </a:custGeom>
          <a:noFill/>
          <a:ln w="57150" cmpd="sng">
            <a:solidFill>
              <a:srgbClr val="CC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F6ABB-8F5A-41EE-B598-9470D9A55BAF}"/>
              </a:ext>
            </a:extLst>
          </p:cNvPr>
          <p:cNvSpPr txBox="1"/>
          <p:nvPr/>
        </p:nvSpPr>
        <p:spPr>
          <a:xfrm>
            <a:off x="6414565" y="560388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Helvetica" pitchFamily="34" charset="0"/>
              </a:rPr>
              <a:t>(</a:t>
            </a:r>
            <a:r>
              <a:rPr lang="en-US" dirty="0"/>
              <a:t> </a:t>
            </a:r>
            <a:r>
              <a:rPr lang="en-US" sz="3200" dirty="0">
                <a:solidFill>
                  <a:srgbClr val="FF3300"/>
                </a:solidFill>
                <a:latin typeface="Helvetica" pitchFamily="34" charset="0"/>
              </a:rPr>
              <a:t>[ [ ]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ADB8AEF-A345-4B0B-A304-AFAF31FF1ECF}"/>
              </a:ext>
            </a:extLst>
          </p:cNvPr>
          <p:cNvSpPr/>
          <p:nvPr/>
        </p:nvSpPr>
        <p:spPr bwMode="auto">
          <a:xfrm rot="5400000">
            <a:off x="7049854" y="1009723"/>
            <a:ext cx="115328" cy="366119"/>
          </a:xfrm>
          <a:prstGeom prst="rightBrace">
            <a:avLst>
              <a:gd name="adj1" fmla="val 34788"/>
              <a:gd name="adj2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1087">
            <a:extLst>
              <a:ext uri="{FF2B5EF4-FFF2-40B4-BE49-F238E27FC236}">
                <a16:creationId xmlns:a16="http://schemas.microsoft.com/office/drawing/2014/main" id="{56D03D20-5FE4-466A-8D8F-02223F38E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753" y="476744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3300"/>
                </a:solidFill>
                <a:latin typeface="Helvetica" pitchFamily="34" charset="0"/>
              </a:rPr>
              <a:t>]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Text Box 1087">
            <a:extLst>
              <a:ext uri="{FF2B5EF4-FFF2-40B4-BE49-F238E27FC236}">
                <a16:creationId xmlns:a16="http://schemas.microsoft.com/office/drawing/2014/main" id="{3677D80C-95E0-4430-9105-0804C022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722" y="2050319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3300"/>
                </a:solidFill>
                <a:latin typeface="Helvetica" pitchFamily="34" charset="0"/>
              </a:rPr>
              <a:t>[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Text Box 1088">
            <a:extLst>
              <a:ext uri="{FF2B5EF4-FFF2-40B4-BE49-F238E27FC236}">
                <a16:creationId xmlns:a16="http://schemas.microsoft.com/office/drawing/2014/main" id="{0AE14791-20A8-40DD-B7BF-E6F3C7A2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14" y="12954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9900"/>
                </a:solidFill>
                <a:latin typeface="Helvetica" pitchFamily="34" charset="0"/>
              </a:rPr>
              <a:t>(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70" name="Text Box 1084">
            <a:extLst>
              <a:ext uri="{FF2B5EF4-FFF2-40B4-BE49-F238E27FC236}">
                <a16:creationId xmlns:a16="http://schemas.microsoft.com/office/drawing/2014/main" id="{3804511F-BD08-46E0-9AA0-56CE6632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655" y="4344074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9900"/>
                </a:solidFill>
                <a:latin typeface="Helvetica" pitchFamily="34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0769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287" name="Group 39"/>
          <p:cNvGrpSpPr>
            <a:grpSpLocks/>
          </p:cNvGrpSpPr>
          <p:nvPr/>
        </p:nvGrpSpPr>
        <p:grpSpPr bwMode="auto">
          <a:xfrm>
            <a:off x="700088" y="1779987"/>
            <a:ext cx="1141413" cy="3540125"/>
            <a:chOff x="4689" y="1445"/>
            <a:chExt cx="719" cy="2230"/>
          </a:xfrm>
        </p:grpSpPr>
        <p:sp>
          <p:nvSpPr>
            <p:cNvPr id="437288" name="Text Box 40"/>
            <p:cNvSpPr txBox="1">
              <a:spLocks noChangeArrowheads="1"/>
            </p:cNvSpPr>
            <p:nvPr/>
          </p:nvSpPr>
          <p:spPr bwMode="auto">
            <a:xfrm>
              <a:off x="4689" y="1445"/>
              <a:ext cx="719" cy="2230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/>
                <a:t>stack</a:t>
              </a:r>
            </a:p>
            <a:p>
              <a:pPr algn="ctr"/>
              <a:endParaRPr lang="en-US" altLang="en-US" sz="3200" dirty="0"/>
            </a:p>
            <a:p>
              <a:pPr algn="ctr"/>
              <a:endParaRPr lang="en-US" altLang="en-US" sz="3200" dirty="0"/>
            </a:p>
            <a:p>
              <a:pPr algn="ctr"/>
              <a:endParaRPr lang="en-US" altLang="en-US" sz="3200" dirty="0"/>
            </a:p>
            <a:p>
              <a:pPr algn="ctr"/>
              <a:endParaRPr lang="en-US" altLang="en-US" sz="3200" dirty="0"/>
            </a:p>
            <a:p>
              <a:pPr algn="ctr"/>
              <a:endParaRPr lang="en-US" altLang="en-US" sz="3200" dirty="0"/>
            </a:p>
            <a:p>
              <a:pPr algn="ctr"/>
              <a:endParaRPr lang="en-US" altLang="en-US" sz="3200" dirty="0"/>
            </a:p>
          </p:txBody>
        </p:sp>
        <p:sp>
          <p:nvSpPr>
            <p:cNvPr id="437289" name="Line 41"/>
            <p:cNvSpPr>
              <a:spLocks noChangeShapeType="1"/>
            </p:cNvSpPr>
            <p:nvPr/>
          </p:nvSpPr>
          <p:spPr bwMode="auto">
            <a:xfrm>
              <a:off x="5052" y="1812"/>
              <a:ext cx="0" cy="18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FED0B5-2973-4D85-9015-1C976E7DBED6}"/>
              </a:ext>
            </a:extLst>
          </p:cNvPr>
          <p:cNvGrpSpPr/>
          <p:nvPr/>
        </p:nvGrpSpPr>
        <p:grpSpPr>
          <a:xfrm>
            <a:off x="1644650" y="1772842"/>
            <a:ext cx="6975157" cy="4475958"/>
            <a:chOff x="1644650" y="1772842"/>
            <a:chExt cx="6975157" cy="44759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F6035-570D-4CD4-968E-35DEEBC304A0}"/>
                </a:ext>
              </a:extLst>
            </p:cNvPr>
            <p:cNvGrpSpPr/>
            <p:nvPr/>
          </p:nvGrpSpPr>
          <p:grpSpPr>
            <a:xfrm flipH="1">
              <a:off x="1644650" y="3429400"/>
              <a:ext cx="5864225" cy="2819400"/>
              <a:chOff x="1644650" y="3429400"/>
              <a:chExt cx="5864225" cy="2819400"/>
            </a:xfrm>
          </p:grpSpPr>
          <p:grpSp>
            <p:nvGrpSpPr>
              <p:cNvPr id="437251" name="Group 3"/>
              <p:cNvGrpSpPr>
                <a:grpSpLocks/>
              </p:cNvGrpSpPr>
              <p:nvPr/>
            </p:nvGrpSpPr>
            <p:grpSpPr bwMode="auto">
              <a:xfrm>
                <a:off x="2241550" y="3480200"/>
                <a:ext cx="498475" cy="781050"/>
                <a:chOff x="1756" y="3024"/>
                <a:chExt cx="314" cy="492"/>
              </a:xfrm>
            </p:grpSpPr>
            <p:sp>
              <p:nvSpPr>
                <p:cNvPr id="43725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756" y="3024"/>
                  <a:ext cx="140" cy="492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5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60" y="3118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(</a:t>
                  </a:r>
                </a:p>
              </p:txBody>
            </p:sp>
          </p:grpSp>
          <p:grpSp>
            <p:nvGrpSpPr>
              <p:cNvPr id="437254" name="Group 6"/>
              <p:cNvGrpSpPr>
                <a:grpSpLocks/>
              </p:cNvGrpSpPr>
              <p:nvPr/>
            </p:nvGrpSpPr>
            <p:grpSpPr bwMode="auto">
              <a:xfrm>
                <a:off x="2794000" y="3531000"/>
                <a:ext cx="488950" cy="857250"/>
                <a:chOff x="1960" y="2160"/>
                <a:chExt cx="308" cy="540"/>
              </a:xfrm>
            </p:grpSpPr>
            <p:sp>
              <p:nvSpPr>
                <p:cNvPr id="437255" name="Line 7"/>
                <p:cNvSpPr>
                  <a:spLocks noChangeShapeType="1"/>
                </p:cNvSpPr>
                <p:nvPr/>
              </p:nvSpPr>
              <p:spPr bwMode="auto">
                <a:xfrm>
                  <a:off x="2184" y="2160"/>
                  <a:ext cx="84" cy="540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60" y="2254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)</a:t>
                  </a:r>
                </a:p>
              </p:txBody>
            </p:sp>
          </p:grpSp>
          <p:grpSp>
            <p:nvGrpSpPr>
              <p:cNvPr id="437257" name="Group 9"/>
              <p:cNvGrpSpPr>
                <a:grpSpLocks/>
              </p:cNvGrpSpPr>
              <p:nvPr/>
            </p:nvGrpSpPr>
            <p:grpSpPr bwMode="auto">
              <a:xfrm>
                <a:off x="6261100" y="5372500"/>
                <a:ext cx="488950" cy="857250"/>
                <a:chOff x="1960" y="2160"/>
                <a:chExt cx="308" cy="540"/>
              </a:xfrm>
            </p:grpSpPr>
            <p:sp>
              <p:nvSpPr>
                <p:cNvPr id="437258" name="Line 10"/>
                <p:cNvSpPr>
                  <a:spLocks noChangeShapeType="1"/>
                </p:cNvSpPr>
                <p:nvPr/>
              </p:nvSpPr>
              <p:spPr bwMode="auto">
                <a:xfrm>
                  <a:off x="2184" y="2160"/>
                  <a:ext cx="84" cy="540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960" y="2254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)</a:t>
                  </a:r>
                </a:p>
              </p:txBody>
            </p:sp>
          </p:grpSp>
          <p:grpSp>
            <p:nvGrpSpPr>
              <p:cNvPr id="437260" name="Group 12"/>
              <p:cNvGrpSpPr>
                <a:grpSpLocks/>
              </p:cNvGrpSpPr>
              <p:nvPr/>
            </p:nvGrpSpPr>
            <p:grpSpPr bwMode="auto">
              <a:xfrm>
                <a:off x="4806950" y="4451750"/>
                <a:ext cx="488950" cy="857250"/>
                <a:chOff x="1960" y="2160"/>
                <a:chExt cx="308" cy="540"/>
              </a:xfrm>
            </p:grpSpPr>
            <p:sp>
              <p:nvSpPr>
                <p:cNvPr id="437261" name="Line 13"/>
                <p:cNvSpPr>
                  <a:spLocks noChangeShapeType="1"/>
                </p:cNvSpPr>
                <p:nvPr/>
              </p:nvSpPr>
              <p:spPr bwMode="auto">
                <a:xfrm>
                  <a:off x="2184" y="2160"/>
                  <a:ext cx="84" cy="540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960" y="2254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)</a:t>
                  </a:r>
                </a:p>
              </p:txBody>
            </p:sp>
          </p:grpSp>
          <p:grpSp>
            <p:nvGrpSpPr>
              <p:cNvPr id="437263" name="Group 15"/>
              <p:cNvGrpSpPr>
                <a:grpSpLocks/>
              </p:cNvGrpSpPr>
              <p:nvPr/>
            </p:nvGrpSpPr>
            <p:grpSpPr bwMode="auto">
              <a:xfrm>
                <a:off x="2946400" y="4458100"/>
                <a:ext cx="488950" cy="857250"/>
                <a:chOff x="1960" y="2160"/>
                <a:chExt cx="308" cy="540"/>
              </a:xfrm>
            </p:grpSpPr>
            <p:sp>
              <p:nvSpPr>
                <p:cNvPr id="437264" name="Line 16"/>
                <p:cNvSpPr>
                  <a:spLocks noChangeShapeType="1"/>
                </p:cNvSpPr>
                <p:nvPr/>
              </p:nvSpPr>
              <p:spPr bwMode="auto">
                <a:xfrm>
                  <a:off x="2184" y="2160"/>
                  <a:ext cx="84" cy="540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60" y="2254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)</a:t>
                  </a:r>
                </a:p>
              </p:txBody>
            </p:sp>
          </p:grpSp>
          <p:grpSp>
            <p:nvGrpSpPr>
              <p:cNvPr id="437266" name="Group 18"/>
              <p:cNvGrpSpPr>
                <a:grpSpLocks/>
              </p:cNvGrpSpPr>
              <p:nvPr/>
            </p:nvGrpSpPr>
            <p:grpSpPr bwMode="auto">
              <a:xfrm>
                <a:off x="1644650" y="3429400"/>
                <a:ext cx="488950" cy="857250"/>
                <a:chOff x="1960" y="2160"/>
                <a:chExt cx="308" cy="540"/>
              </a:xfrm>
            </p:grpSpPr>
            <p:sp>
              <p:nvSpPr>
                <p:cNvPr id="437267" name="Line 19"/>
                <p:cNvSpPr>
                  <a:spLocks noChangeShapeType="1"/>
                </p:cNvSpPr>
                <p:nvPr/>
              </p:nvSpPr>
              <p:spPr bwMode="auto">
                <a:xfrm>
                  <a:off x="2184" y="2160"/>
                  <a:ext cx="84" cy="540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0" y="2280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)</a:t>
                  </a:r>
                </a:p>
              </p:txBody>
            </p:sp>
          </p:grpSp>
          <p:grpSp>
            <p:nvGrpSpPr>
              <p:cNvPr id="437269" name="Group 21"/>
              <p:cNvGrpSpPr>
                <a:grpSpLocks/>
              </p:cNvGrpSpPr>
              <p:nvPr/>
            </p:nvGrpSpPr>
            <p:grpSpPr bwMode="auto">
              <a:xfrm>
                <a:off x="5581650" y="4432700"/>
                <a:ext cx="498475" cy="781050"/>
                <a:chOff x="1756" y="3024"/>
                <a:chExt cx="314" cy="492"/>
              </a:xfrm>
            </p:grpSpPr>
            <p:sp>
              <p:nvSpPr>
                <p:cNvPr id="43727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756" y="3024"/>
                  <a:ext cx="140" cy="492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7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860" y="3142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(</a:t>
                  </a:r>
                </a:p>
              </p:txBody>
            </p:sp>
          </p:grpSp>
          <p:grpSp>
            <p:nvGrpSpPr>
              <p:cNvPr id="437272" name="Group 24"/>
              <p:cNvGrpSpPr>
                <a:grpSpLocks/>
              </p:cNvGrpSpPr>
              <p:nvPr/>
            </p:nvGrpSpPr>
            <p:grpSpPr bwMode="auto">
              <a:xfrm>
                <a:off x="7010400" y="5372500"/>
                <a:ext cx="498475" cy="781050"/>
                <a:chOff x="1756" y="3024"/>
                <a:chExt cx="314" cy="492"/>
              </a:xfrm>
            </p:grpSpPr>
            <p:sp>
              <p:nvSpPr>
                <p:cNvPr id="43727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56" y="3024"/>
                  <a:ext cx="140" cy="492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7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860" y="3142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(</a:t>
                  </a:r>
                </a:p>
              </p:txBody>
            </p:sp>
          </p:grpSp>
          <p:grpSp>
            <p:nvGrpSpPr>
              <p:cNvPr id="437275" name="Group 27"/>
              <p:cNvGrpSpPr>
                <a:grpSpLocks/>
              </p:cNvGrpSpPr>
              <p:nvPr/>
            </p:nvGrpSpPr>
            <p:grpSpPr bwMode="auto">
              <a:xfrm>
                <a:off x="4203700" y="4439050"/>
                <a:ext cx="498475" cy="781050"/>
                <a:chOff x="1756" y="3024"/>
                <a:chExt cx="314" cy="492"/>
              </a:xfrm>
            </p:grpSpPr>
            <p:sp>
              <p:nvSpPr>
                <p:cNvPr id="43727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756" y="3024"/>
                  <a:ext cx="140" cy="492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7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860" y="3142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(</a:t>
                  </a:r>
                </a:p>
              </p:txBody>
            </p:sp>
          </p:grpSp>
          <p:grpSp>
            <p:nvGrpSpPr>
              <p:cNvPr id="437278" name="Group 30"/>
              <p:cNvGrpSpPr>
                <a:grpSpLocks/>
              </p:cNvGrpSpPr>
              <p:nvPr/>
            </p:nvGrpSpPr>
            <p:grpSpPr bwMode="auto">
              <a:xfrm>
                <a:off x="3175000" y="5391550"/>
                <a:ext cx="488950" cy="857250"/>
                <a:chOff x="1960" y="2160"/>
                <a:chExt cx="308" cy="540"/>
              </a:xfrm>
            </p:grpSpPr>
            <p:sp>
              <p:nvSpPr>
                <p:cNvPr id="437279" name="Line 31"/>
                <p:cNvSpPr>
                  <a:spLocks noChangeShapeType="1"/>
                </p:cNvSpPr>
                <p:nvPr/>
              </p:nvSpPr>
              <p:spPr bwMode="auto">
                <a:xfrm>
                  <a:off x="2184" y="2160"/>
                  <a:ext cx="84" cy="540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960" y="2254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)</a:t>
                  </a:r>
                </a:p>
              </p:txBody>
            </p:sp>
          </p:grpSp>
          <p:grpSp>
            <p:nvGrpSpPr>
              <p:cNvPr id="437281" name="Group 33"/>
              <p:cNvGrpSpPr>
                <a:grpSpLocks/>
              </p:cNvGrpSpPr>
              <p:nvPr/>
            </p:nvGrpSpPr>
            <p:grpSpPr bwMode="auto">
              <a:xfrm>
                <a:off x="3867150" y="5366150"/>
                <a:ext cx="498475" cy="781050"/>
                <a:chOff x="1756" y="3024"/>
                <a:chExt cx="314" cy="492"/>
              </a:xfrm>
            </p:grpSpPr>
            <p:sp>
              <p:nvSpPr>
                <p:cNvPr id="43728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756" y="3024"/>
                  <a:ext cx="140" cy="492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8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860" y="3142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(</a:t>
                  </a:r>
                </a:p>
              </p:txBody>
            </p:sp>
          </p:grpSp>
          <p:grpSp>
            <p:nvGrpSpPr>
              <p:cNvPr id="437284" name="Group 36"/>
              <p:cNvGrpSpPr>
                <a:grpSpLocks/>
              </p:cNvGrpSpPr>
              <p:nvPr/>
            </p:nvGrpSpPr>
            <p:grpSpPr bwMode="auto">
              <a:xfrm>
                <a:off x="6108700" y="4464450"/>
                <a:ext cx="488950" cy="857250"/>
                <a:chOff x="1960" y="2160"/>
                <a:chExt cx="308" cy="540"/>
              </a:xfrm>
            </p:grpSpPr>
            <p:sp>
              <p:nvSpPr>
                <p:cNvPr id="437285" name="Line 37"/>
                <p:cNvSpPr>
                  <a:spLocks noChangeShapeType="1"/>
                </p:cNvSpPr>
                <p:nvPr/>
              </p:nvSpPr>
              <p:spPr bwMode="auto">
                <a:xfrm>
                  <a:off x="2184" y="2160"/>
                  <a:ext cx="84" cy="540"/>
                </a:xfrm>
                <a:prstGeom prst="line">
                  <a:avLst/>
                </a:prstGeom>
                <a:noFill/>
                <a:ln w="57150">
                  <a:solidFill>
                    <a:srgbClr val="CC0099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8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960" y="2254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latin typeface="Comic Sans MS" pitchFamily="66" charset="0"/>
                    </a:rPr>
                    <a:t>)</a:t>
                  </a:r>
                </a:p>
              </p:txBody>
            </p:sp>
          </p:grpSp>
        </p:grpSp>
        <p:grpSp>
          <p:nvGrpSpPr>
            <p:cNvPr id="437290" name="Group 42"/>
            <p:cNvGrpSpPr>
              <a:grpSpLocks/>
            </p:cNvGrpSpPr>
            <p:nvPr/>
          </p:nvGrpSpPr>
          <p:grpSpPr bwMode="auto">
            <a:xfrm flipH="1">
              <a:off x="2556509" y="3535210"/>
              <a:ext cx="3803651" cy="1790700"/>
              <a:chOff x="1760" y="2548"/>
              <a:chExt cx="2396" cy="1128"/>
            </a:xfrm>
          </p:grpSpPr>
          <p:grpSp>
            <p:nvGrpSpPr>
              <p:cNvPr id="437291" name="Group 43"/>
              <p:cNvGrpSpPr>
                <a:grpSpLocks/>
              </p:cNvGrpSpPr>
              <p:nvPr/>
            </p:nvGrpSpPr>
            <p:grpSpPr bwMode="auto">
              <a:xfrm>
                <a:off x="1760" y="2548"/>
                <a:ext cx="308" cy="540"/>
                <a:chOff x="1760" y="2548"/>
                <a:chExt cx="308" cy="540"/>
              </a:xfrm>
            </p:grpSpPr>
            <p:sp>
              <p:nvSpPr>
                <p:cNvPr id="437292" name="Line 44"/>
                <p:cNvSpPr>
                  <a:spLocks noChangeShapeType="1"/>
                </p:cNvSpPr>
                <p:nvPr/>
              </p:nvSpPr>
              <p:spPr bwMode="auto">
                <a:xfrm>
                  <a:off x="1984" y="2548"/>
                  <a:ext cx="84" cy="540"/>
                </a:xfrm>
                <a:prstGeom prst="line">
                  <a:avLst/>
                </a:prstGeom>
                <a:noFill/>
                <a:ln w="57150">
                  <a:solidFill>
                    <a:srgbClr val="00B050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9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760" y="2642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)</a:t>
                  </a:r>
                </a:p>
              </p:txBody>
            </p:sp>
          </p:grpSp>
          <p:grpSp>
            <p:nvGrpSpPr>
              <p:cNvPr id="437294" name="Group 46"/>
              <p:cNvGrpSpPr>
                <a:grpSpLocks/>
              </p:cNvGrpSpPr>
              <p:nvPr/>
            </p:nvGrpSpPr>
            <p:grpSpPr bwMode="auto">
              <a:xfrm>
                <a:off x="3848" y="3136"/>
                <a:ext cx="308" cy="540"/>
                <a:chOff x="3848" y="3136"/>
                <a:chExt cx="308" cy="540"/>
              </a:xfrm>
            </p:grpSpPr>
            <p:sp>
              <p:nvSpPr>
                <p:cNvPr id="437295" name="Line 47"/>
                <p:cNvSpPr>
                  <a:spLocks noChangeShapeType="1"/>
                </p:cNvSpPr>
                <p:nvPr/>
              </p:nvSpPr>
              <p:spPr bwMode="auto">
                <a:xfrm>
                  <a:off x="4072" y="3136"/>
                  <a:ext cx="84" cy="540"/>
                </a:xfrm>
                <a:prstGeom prst="line">
                  <a:avLst/>
                </a:prstGeom>
                <a:noFill/>
                <a:ln w="57150">
                  <a:solidFill>
                    <a:srgbClr val="00B050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29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848" y="3230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3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)</a:t>
                  </a:r>
                </a:p>
              </p:txBody>
            </p:sp>
          </p:grpSp>
        </p:grpSp>
        <p:grpSp>
          <p:nvGrpSpPr>
            <p:cNvPr id="437298" name="Group 50"/>
            <p:cNvGrpSpPr>
              <a:grpSpLocks/>
            </p:cNvGrpSpPr>
            <p:nvPr/>
          </p:nvGrpSpPr>
          <p:grpSpPr bwMode="auto">
            <a:xfrm>
              <a:off x="7478395" y="1772842"/>
              <a:ext cx="1141412" cy="1617663"/>
              <a:chOff x="445" y="1475"/>
              <a:chExt cx="719" cy="989"/>
            </a:xfrm>
          </p:grpSpPr>
          <p:sp>
            <p:nvSpPr>
              <p:cNvPr id="437299" name="Text Box 51"/>
              <p:cNvSpPr txBox="1">
                <a:spLocks noChangeArrowheads="1"/>
              </p:cNvSpPr>
              <p:nvPr/>
            </p:nvSpPr>
            <p:spPr bwMode="auto">
              <a:xfrm>
                <a:off x="445" y="1475"/>
                <a:ext cx="719" cy="989"/>
              </a:xfrm>
              <a:prstGeom prst="rect">
                <a:avLst/>
              </a:prstGeom>
              <a:noFill/>
              <a:ln w="38100">
                <a:solidFill>
                  <a:srgbClr val="CC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 dirty="0"/>
                  <a:t>stack</a:t>
                </a:r>
              </a:p>
              <a:p>
                <a:pPr algn="ctr"/>
                <a:endParaRPr lang="en-US" altLang="en-US" sz="3200" dirty="0"/>
              </a:p>
              <a:p>
                <a:pPr algn="ctr"/>
                <a:endParaRPr lang="en-US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7300" name="Line 52"/>
              <p:cNvSpPr>
                <a:spLocks noChangeShapeType="1"/>
              </p:cNvSpPr>
              <p:nvPr/>
            </p:nvSpPr>
            <p:spPr bwMode="auto">
              <a:xfrm flipH="1">
                <a:off x="788" y="1832"/>
                <a:ext cx="4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7301" name="Group 53"/>
          <p:cNvGrpSpPr>
            <a:grpSpLocks/>
          </p:cNvGrpSpPr>
          <p:nvPr/>
        </p:nvGrpSpPr>
        <p:grpSpPr bwMode="auto">
          <a:xfrm>
            <a:off x="1885950" y="1772049"/>
            <a:ext cx="5505450" cy="1619250"/>
            <a:chOff x="1188" y="1440"/>
            <a:chExt cx="3468" cy="1020"/>
          </a:xfrm>
        </p:grpSpPr>
        <p:sp>
          <p:nvSpPr>
            <p:cNvPr id="437302" name="Rectangle 54" descr="Wide upward diagonal"/>
            <p:cNvSpPr>
              <a:spLocks noChangeArrowheads="1"/>
            </p:cNvSpPr>
            <p:nvPr/>
          </p:nvSpPr>
          <p:spPr bwMode="auto">
            <a:xfrm>
              <a:off x="1188" y="1440"/>
              <a:ext cx="3468" cy="1020"/>
            </a:xfrm>
            <a:prstGeom prst="rect">
              <a:avLst/>
            </a:prstGeom>
            <a:pattFill prst="wdUpDiag">
              <a:fgClr>
                <a:srgbClr val="FFCCFF"/>
              </a:fgClr>
              <a:bgClr>
                <a:srgbClr val="FFFFFF"/>
              </a:bgClr>
            </a:pattFill>
            <a:ln w="9525">
              <a:solidFill>
                <a:srgbClr val="FF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5400"/>
                <a:t>Off Limits!</a:t>
              </a:r>
            </a:p>
          </p:txBody>
        </p:sp>
        <p:sp>
          <p:nvSpPr>
            <p:cNvPr id="437303" name="AutoShape 55"/>
            <p:cNvSpPr>
              <a:spLocks noChangeArrowheads="1"/>
            </p:cNvSpPr>
            <p:nvPr/>
          </p:nvSpPr>
          <p:spPr bwMode="auto">
            <a:xfrm>
              <a:off x="4056" y="1452"/>
              <a:ext cx="228" cy="1008"/>
            </a:xfrm>
            <a:prstGeom prst="upDownArrow">
              <a:avLst>
                <a:gd name="adj1" fmla="val 50000"/>
                <a:gd name="adj2" fmla="val 88421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304" name="AutoShape 56"/>
            <p:cNvSpPr>
              <a:spLocks noChangeArrowheads="1"/>
            </p:cNvSpPr>
            <p:nvPr/>
          </p:nvSpPr>
          <p:spPr bwMode="auto">
            <a:xfrm>
              <a:off x="1608" y="1440"/>
              <a:ext cx="228" cy="1008"/>
            </a:xfrm>
            <a:prstGeom prst="upDownArrow">
              <a:avLst>
                <a:gd name="adj1" fmla="val 50000"/>
                <a:gd name="adj2" fmla="val 88421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 Box 49">
            <a:extLst>
              <a:ext uri="{FF2B5EF4-FFF2-40B4-BE49-F238E27FC236}">
                <a16:creationId xmlns:a16="http://schemas.microsoft.com/office/drawing/2014/main" id="{62BB24C1-D773-4B17-B5E0-60D3A7EB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51" y="222061"/>
            <a:ext cx="7247497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i="1" dirty="0" err="1"/>
              <a:t>unbalRight</a:t>
            </a:r>
            <a:r>
              <a:rPr lang="en-US" altLang="en-US" sz="2400" i="1" dirty="0"/>
              <a:t>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Math C" pitchFamily="2" charset="2"/>
              </a:rPr>
              <a:t></a:t>
            </a:r>
            <a:r>
              <a:rPr lang="en-US" altLang="en-US" sz="2400" dirty="0"/>
              <a:t>  </a:t>
            </a:r>
            <a:r>
              <a:rPr lang="en-US" altLang="en-US" sz="2400" dirty="0">
                <a:sym typeface="Math A" pitchFamily="18" charset="2"/>
              </a:rPr>
              <a:t>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i="1" dirty="0"/>
              <a:t>                    | </a:t>
            </a:r>
            <a:r>
              <a:rPr lang="en-US" altLang="en-US" sz="2400" i="1" dirty="0" err="1"/>
              <a:t>unbalRight</a:t>
            </a:r>
            <a:r>
              <a:rPr lang="en-US" altLang="en-US" sz="2400" i="1" dirty="0"/>
              <a:t>  matched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                    </a:t>
            </a:r>
            <a:r>
              <a:rPr lang="en-US" altLang="en-US" sz="2400" i="1" dirty="0"/>
              <a:t>| </a:t>
            </a:r>
            <a:r>
              <a:rPr lang="en-US" altLang="en-US" sz="2400" i="1" dirty="0" err="1"/>
              <a:t>unbalRight</a:t>
            </a:r>
            <a:r>
              <a:rPr lang="en-US" altLang="en-US" sz="2400" i="1" dirty="0"/>
              <a:t>  )</a:t>
            </a:r>
            <a:r>
              <a:rPr lang="en-US" altLang="en-US" sz="2800" baseline="-25000" dirty="0"/>
              <a:t>i</a:t>
            </a:r>
            <a:r>
              <a:rPr lang="en-US" altLang="en-US" sz="2400" i="1" dirty="0"/>
              <a:t>             1 </a:t>
            </a:r>
            <a:r>
              <a:rPr lang="en-US" altLang="en-US" sz="2400" i="1" dirty="0">
                <a:sym typeface="Math B" pitchFamily="2" charset="2"/>
              </a:rPr>
              <a:t> </a:t>
            </a:r>
            <a:r>
              <a:rPr lang="en-US" altLang="en-US" sz="2400" dirty="0">
                <a:sym typeface="Math B" pitchFamily="2" charset="2"/>
              </a:rPr>
              <a:t>i</a:t>
            </a:r>
            <a:r>
              <a:rPr lang="en-US" altLang="en-US" sz="2400" i="1" dirty="0">
                <a:sym typeface="Math B" pitchFamily="2" charset="2"/>
              </a:rPr>
              <a:t>  |</a:t>
            </a:r>
            <a:r>
              <a:rPr lang="en-US" altLang="en-US" sz="2400" i="1" dirty="0" err="1">
                <a:sym typeface="Math B" pitchFamily="2" charset="2"/>
              </a:rPr>
              <a:t>CallSites</a:t>
            </a:r>
            <a:r>
              <a:rPr lang="en-US" altLang="en-US" sz="2400" i="1" dirty="0">
                <a:sym typeface="Math B" pitchFamily="2" charset="2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79172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CAAE-2449-4C4A-81D3-AA5F2A48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7800"/>
            <a:ext cx="8610600" cy="1029476"/>
          </a:xfrm>
        </p:spPr>
        <p:txBody>
          <a:bodyPr/>
          <a:lstStyle/>
          <a:p>
            <a:r>
              <a:rPr lang="en-US" sz="2800" dirty="0"/>
              <a:t>Procedure Summaries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A5E18-B804-4BA3-8ECC-5AC0B2CD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63</a:t>
            </a:fld>
            <a:endParaRPr lang="en-US" dirty="0"/>
          </a:p>
        </p:txBody>
      </p:sp>
      <p:cxnSp>
        <p:nvCxnSpPr>
          <p:cNvPr id="13" name="直接箭头连接符 45">
            <a:extLst>
              <a:ext uri="{FF2B5EF4-FFF2-40B4-BE49-F238E27FC236}">
                <a16:creationId xmlns:a16="http://schemas.microsoft.com/office/drawing/2014/main" id="{CDE27AB8-CC64-4277-940E-C33A9838A020}"/>
              </a:ext>
            </a:extLst>
          </p:cNvPr>
          <p:cNvCxnSpPr>
            <a:stCxn id="9" idx="4"/>
            <a:endCxn id="12" idx="1"/>
          </p:cNvCxnSpPr>
          <p:nvPr/>
        </p:nvCxnSpPr>
        <p:spPr bwMode="auto">
          <a:xfrm>
            <a:off x="1024779" y="5168146"/>
            <a:ext cx="565508" cy="416201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49">
            <a:extLst>
              <a:ext uri="{FF2B5EF4-FFF2-40B4-BE49-F238E27FC236}">
                <a16:creationId xmlns:a16="http://schemas.microsoft.com/office/drawing/2014/main" id="{D4DDC238-6A9C-42D4-8269-3D69033AAD1E}"/>
              </a:ext>
            </a:extLst>
          </p:cNvPr>
          <p:cNvCxnSpPr>
            <a:stCxn id="15" idx="0"/>
            <a:endCxn id="17" idx="5"/>
          </p:cNvCxnSpPr>
          <p:nvPr/>
        </p:nvCxnSpPr>
        <p:spPr bwMode="auto">
          <a:xfrm flipH="1" flipV="1">
            <a:off x="1599314" y="5162547"/>
            <a:ext cx="519716" cy="427832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61">
            <a:extLst>
              <a:ext uri="{FF2B5EF4-FFF2-40B4-BE49-F238E27FC236}">
                <a16:creationId xmlns:a16="http://schemas.microsoft.com/office/drawing/2014/main" id="{7A71CCCB-08F4-490F-A9F0-DA17602D5B25}"/>
              </a:ext>
            </a:extLst>
          </p:cNvPr>
          <p:cNvCxnSpPr>
            <a:stCxn id="19" idx="3"/>
            <a:endCxn id="12" idx="7"/>
          </p:cNvCxnSpPr>
          <p:nvPr/>
        </p:nvCxnSpPr>
        <p:spPr bwMode="auto">
          <a:xfrm flipH="1">
            <a:off x="1616672" y="5161492"/>
            <a:ext cx="543819" cy="422855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65">
            <a:extLst>
              <a:ext uri="{FF2B5EF4-FFF2-40B4-BE49-F238E27FC236}">
                <a16:creationId xmlns:a16="http://schemas.microsoft.com/office/drawing/2014/main" id="{94860001-3692-491D-9D11-4024368CC115}"/>
              </a:ext>
            </a:extLst>
          </p:cNvPr>
          <p:cNvCxnSpPr>
            <a:stCxn id="15" idx="7"/>
            <a:endCxn id="25" idx="3"/>
          </p:cNvCxnSpPr>
          <p:nvPr/>
        </p:nvCxnSpPr>
        <p:spPr bwMode="auto">
          <a:xfrm flipV="1">
            <a:off x="2132222" y="5169380"/>
            <a:ext cx="666530" cy="42770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ED99B0-CDF4-4BEA-99EE-43A7D2788856}"/>
              </a:ext>
            </a:extLst>
          </p:cNvPr>
          <p:cNvGrpSpPr/>
          <p:nvPr/>
        </p:nvGrpSpPr>
        <p:grpSpPr>
          <a:xfrm>
            <a:off x="1374143" y="5577711"/>
            <a:ext cx="959206" cy="477968"/>
            <a:chOff x="2437821" y="5195261"/>
            <a:chExt cx="2819297" cy="1344434"/>
          </a:xfrm>
        </p:grpSpPr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345FB922-1681-4010-A668-45E6A9A5BDEB}"/>
                </a:ext>
              </a:extLst>
            </p:cNvPr>
            <p:cNvSpPr/>
            <p:nvPr/>
          </p:nvSpPr>
          <p:spPr bwMode="auto">
            <a:xfrm>
              <a:off x="3057050" y="519526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5" name="椭圆 47">
              <a:extLst>
                <a:ext uri="{FF2B5EF4-FFF2-40B4-BE49-F238E27FC236}">
                  <a16:creationId xmlns:a16="http://schemas.microsoft.com/office/drawing/2014/main" id="{4F0D4003-38B1-4698-A81F-FE3D657A10A9}"/>
                </a:ext>
              </a:extLst>
            </p:cNvPr>
            <p:cNvSpPr/>
            <p:nvPr/>
          </p:nvSpPr>
          <p:spPr bwMode="auto">
            <a:xfrm>
              <a:off x="4572355" y="5230893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36" name="任意多边形 21">
              <a:extLst>
                <a:ext uri="{FF2B5EF4-FFF2-40B4-BE49-F238E27FC236}">
                  <a16:creationId xmlns:a16="http://schemas.microsoft.com/office/drawing/2014/main" id="{136D5A9D-1EAE-4167-B31A-09F595B673B8}"/>
                </a:ext>
              </a:extLst>
            </p:cNvPr>
            <p:cNvSpPr/>
            <p:nvPr/>
          </p:nvSpPr>
          <p:spPr bwMode="auto">
            <a:xfrm>
              <a:off x="2437821" y="5295306"/>
              <a:ext cx="2819297" cy="1244389"/>
            </a:xfrm>
            <a:custGeom>
              <a:avLst/>
              <a:gdLst>
                <a:gd name="connsiteX0" fmla="*/ 1092994 w 3938587"/>
                <a:gd name="connsiteY0" fmla="*/ 0 h 1824037"/>
                <a:gd name="connsiteX1" fmla="*/ 35719 w 3938587"/>
                <a:gd name="connsiteY1" fmla="*/ 785812 h 1824037"/>
                <a:gd name="connsiteX2" fmla="*/ 1307306 w 3938587"/>
                <a:gd name="connsiteY2" fmla="*/ 1757362 h 1824037"/>
                <a:gd name="connsiteX3" fmla="*/ 3679031 w 3938587"/>
                <a:gd name="connsiteY3" fmla="*/ 1185862 h 1824037"/>
                <a:gd name="connsiteX4" fmla="*/ 2864644 w 3938587"/>
                <a:gd name="connsiteY4" fmla="*/ 28575 h 1824037"/>
                <a:gd name="connsiteX0" fmla="*/ 1074044 w 3727466"/>
                <a:gd name="connsiteY0" fmla="*/ 0 h 1602491"/>
                <a:gd name="connsiteX1" fmla="*/ 16769 w 3727466"/>
                <a:gd name="connsiteY1" fmla="*/ 785812 h 1602491"/>
                <a:gd name="connsiteX2" fmla="*/ 1847649 w 3727466"/>
                <a:gd name="connsiteY2" fmla="*/ 1588685 h 1602491"/>
                <a:gd name="connsiteX3" fmla="*/ 3660081 w 3727466"/>
                <a:gd name="connsiteY3" fmla="*/ 1185862 h 1602491"/>
                <a:gd name="connsiteX4" fmla="*/ 2845694 w 3727466"/>
                <a:gd name="connsiteY4" fmla="*/ 28575 h 1602491"/>
                <a:gd name="connsiteX0" fmla="*/ 700051 w 3353473"/>
                <a:gd name="connsiteY0" fmla="*/ 0 h 1603885"/>
                <a:gd name="connsiteX1" fmla="*/ 33393 w 3353473"/>
                <a:gd name="connsiteY1" fmla="*/ 759179 h 1603885"/>
                <a:gd name="connsiteX2" fmla="*/ 1473656 w 3353473"/>
                <a:gd name="connsiteY2" fmla="*/ 1588685 h 1603885"/>
                <a:gd name="connsiteX3" fmla="*/ 3286088 w 3353473"/>
                <a:gd name="connsiteY3" fmla="*/ 1185862 h 1603885"/>
                <a:gd name="connsiteX4" fmla="*/ 2471701 w 3353473"/>
                <a:gd name="connsiteY4" fmla="*/ 28575 h 1603885"/>
                <a:gd name="connsiteX0" fmla="*/ 667566 w 3320988"/>
                <a:gd name="connsiteY0" fmla="*/ 0 h 1603885"/>
                <a:gd name="connsiteX1" fmla="*/ 908 w 3320988"/>
                <a:gd name="connsiteY1" fmla="*/ 759179 h 1603885"/>
                <a:gd name="connsiteX2" fmla="*/ 1441171 w 3320988"/>
                <a:gd name="connsiteY2" fmla="*/ 1588685 h 1603885"/>
                <a:gd name="connsiteX3" fmla="*/ 3253603 w 3320988"/>
                <a:gd name="connsiteY3" fmla="*/ 1185862 h 1603885"/>
                <a:gd name="connsiteX4" fmla="*/ 2439216 w 3320988"/>
                <a:gd name="connsiteY4" fmla="*/ 28575 h 1603885"/>
                <a:gd name="connsiteX0" fmla="*/ 671501 w 3324923"/>
                <a:gd name="connsiteY0" fmla="*/ 0 h 1538154"/>
                <a:gd name="connsiteX1" fmla="*/ 4843 w 3324923"/>
                <a:gd name="connsiteY1" fmla="*/ 759179 h 1538154"/>
                <a:gd name="connsiteX2" fmla="*/ 885813 w 3324923"/>
                <a:gd name="connsiteY2" fmla="*/ 1517663 h 1538154"/>
                <a:gd name="connsiteX3" fmla="*/ 3257538 w 3324923"/>
                <a:gd name="connsiteY3" fmla="*/ 1185862 h 1538154"/>
                <a:gd name="connsiteX4" fmla="*/ 2443151 w 3324923"/>
                <a:gd name="connsiteY4" fmla="*/ 28575 h 1538154"/>
                <a:gd name="connsiteX0" fmla="*/ 671501 w 2825368"/>
                <a:gd name="connsiteY0" fmla="*/ 0 h 1616445"/>
                <a:gd name="connsiteX1" fmla="*/ 4843 w 2825368"/>
                <a:gd name="connsiteY1" fmla="*/ 759179 h 1616445"/>
                <a:gd name="connsiteX2" fmla="*/ 885813 w 2825368"/>
                <a:gd name="connsiteY2" fmla="*/ 1517663 h 1616445"/>
                <a:gd name="connsiteX3" fmla="*/ 2609467 w 2825368"/>
                <a:gd name="connsiteY3" fmla="*/ 1416681 h 1616445"/>
                <a:gd name="connsiteX4" fmla="*/ 2443151 w 2825368"/>
                <a:gd name="connsiteY4" fmla="*/ 28575 h 1616445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11416"/>
                <a:gd name="connsiteY0" fmla="*/ 0 h 1574451"/>
                <a:gd name="connsiteX1" fmla="*/ 4843 w 3111416"/>
                <a:gd name="connsiteY1" fmla="*/ 759179 h 1574451"/>
                <a:gd name="connsiteX2" fmla="*/ 885813 w 3111416"/>
                <a:gd name="connsiteY2" fmla="*/ 1517663 h 1574451"/>
                <a:gd name="connsiteX3" fmla="*/ 2609467 w 3111416"/>
                <a:gd name="connsiteY3" fmla="*/ 1416681 h 1574451"/>
                <a:gd name="connsiteX4" fmla="*/ 3108951 w 3111416"/>
                <a:gd name="connsiteY4" fmla="*/ 651245 h 1574451"/>
                <a:gd name="connsiteX5" fmla="*/ 2443151 w 3111416"/>
                <a:gd name="connsiteY5" fmla="*/ 28575 h 1574451"/>
                <a:gd name="connsiteX0" fmla="*/ 671501 w 3111416"/>
                <a:gd name="connsiteY0" fmla="*/ 15814 h 1590265"/>
                <a:gd name="connsiteX1" fmla="*/ 4843 w 3111416"/>
                <a:gd name="connsiteY1" fmla="*/ 774993 h 1590265"/>
                <a:gd name="connsiteX2" fmla="*/ 885813 w 3111416"/>
                <a:gd name="connsiteY2" fmla="*/ 1533477 h 1590265"/>
                <a:gd name="connsiteX3" fmla="*/ 2609467 w 3111416"/>
                <a:gd name="connsiteY3" fmla="*/ 1432495 h 1590265"/>
                <a:gd name="connsiteX4" fmla="*/ 3108951 w 3111416"/>
                <a:gd name="connsiteY4" fmla="*/ 667059 h 1590265"/>
                <a:gd name="connsiteX5" fmla="*/ 2460906 w 3111416"/>
                <a:gd name="connsiteY5" fmla="*/ 0 h 1590265"/>
                <a:gd name="connsiteX0" fmla="*/ 671501 w 3111416"/>
                <a:gd name="connsiteY0" fmla="*/ 77958 h 1652409"/>
                <a:gd name="connsiteX1" fmla="*/ 4843 w 3111416"/>
                <a:gd name="connsiteY1" fmla="*/ 837137 h 1652409"/>
                <a:gd name="connsiteX2" fmla="*/ 885813 w 3111416"/>
                <a:gd name="connsiteY2" fmla="*/ 1595621 h 1652409"/>
                <a:gd name="connsiteX3" fmla="*/ 2609467 w 3111416"/>
                <a:gd name="connsiteY3" fmla="*/ 1494639 h 1652409"/>
                <a:gd name="connsiteX4" fmla="*/ 3108951 w 3111416"/>
                <a:gd name="connsiteY4" fmla="*/ 729203 h 1652409"/>
                <a:gd name="connsiteX5" fmla="*/ 2265596 w 3111416"/>
                <a:gd name="connsiteY5" fmla="*/ 0 h 1652409"/>
                <a:gd name="connsiteX0" fmla="*/ 671501 w 2981075"/>
                <a:gd name="connsiteY0" fmla="*/ 77958 h 1652409"/>
                <a:gd name="connsiteX1" fmla="*/ 4843 w 2981075"/>
                <a:gd name="connsiteY1" fmla="*/ 837137 h 1652409"/>
                <a:gd name="connsiteX2" fmla="*/ 885813 w 2981075"/>
                <a:gd name="connsiteY2" fmla="*/ 1595621 h 1652409"/>
                <a:gd name="connsiteX3" fmla="*/ 2609467 w 2981075"/>
                <a:gd name="connsiteY3" fmla="*/ 1494639 h 1652409"/>
                <a:gd name="connsiteX4" fmla="*/ 2975784 w 2981075"/>
                <a:gd name="connsiteY4" fmla="*/ 622671 h 1652409"/>
                <a:gd name="connsiteX5" fmla="*/ 2265596 w 2981075"/>
                <a:gd name="connsiteY5" fmla="*/ 0 h 1652409"/>
                <a:gd name="connsiteX0" fmla="*/ 671501 w 2983721"/>
                <a:gd name="connsiteY0" fmla="*/ 77958 h 1633676"/>
                <a:gd name="connsiteX1" fmla="*/ 4843 w 2983721"/>
                <a:gd name="connsiteY1" fmla="*/ 837137 h 1633676"/>
                <a:gd name="connsiteX2" fmla="*/ 885813 w 2983721"/>
                <a:gd name="connsiteY2" fmla="*/ 1595621 h 1633676"/>
                <a:gd name="connsiteX3" fmla="*/ 2653854 w 2983721"/>
                <a:gd name="connsiteY3" fmla="*/ 1432494 h 1633676"/>
                <a:gd name="connsiteX4" fmla="*/ 2975784 w 2983721"/>
                <a:gd name="connsiteY4" fmla="*/ 622671 h 1633676"/>
                <a:gd name="connsiteX5" fmla="*/ 2265596 w 2983721"/>
                <a:gd name="connsiteY5" fmla="*/ 0 h 1633676"/>
                <a:gd name="connsiteX0" fmla="*/ 671501 w 2983081"/>
                <a:gd name="connsiteY0" fmla="*/ 77958 h 1633676"/>
                <a:gd name="connsiteX1" fmla="*/ 4843 w 2983081"/>
                <a:gd name="connsiteY1" fmla="*/ 837137 h 1633676"/>
                <a:gd name="connsiteX2" fmla="*/ 885813 w 2983081"/>
                <a:gd name="connsiteY2" fmla="*/ 1595621 h 1633676"/>
                <a:gd name="connsiteX3" fmla="*/ 2653854 w 2983081"/>
                <a:gd name="connsiteY3" fmla="*/ 1432494 h 1633676"/>
                <a:gd name="connsiteX4" fmla="*/ 2975784 w 2983081"/>
                <a:gd name="connsiteY4" fmla="*/ 622671 h 1633676"/>
                <a:gd name="connsiteX5" fmla="*/ 2265596 w 2983081"/>
                <a:gd name="connsiteY5" fmla="*/ 0 h 1633676"/>
                <a:gd name="connsiteX0" fmla="*/ 671501 w 2983081"/>
                <a:gd name="connsiteY0" fmla="*/ 77958 h 1641568"/>
                <a:gd name="connsiteX1" fmla="*/ 4843 w 2983081"/>
                <a:gd name="connsiteY1" fmla="*/ 837137 h 1641568"/>
                <a:gd name="connsiteX2" fmla="*/ 885813 w 2983081"/>
                <a:gd name="connsiteY2" fmla="*/ 1595621 h 1641568"/>
                <a:gd name="connsiteX3" fmla="*/ 2653854 w 2983081"/>
                <a:gd name="connsiteY3" fmla="*/ 1432494 h 1641568"/>
                <a:gd name="connsiteX4" fmla="*/ 2975784 w 2983081"/>
                <a:gd name="connsiteY4" fmla="*/ 622671 h 1641568"/>
                <a:gd name="connsiteX5" fmla="*/ 2265596 w 2983081"/>
                <a:gd name="connsiteY5" fmla="*/ 0 h 1641568"/>
                <a:gd name="connsiteX0" fmla="*/ 671501 w 2979100"/>
                <a:gd name="connsiteY0" fmla="*/ 77958 h 1664356"/>
                <a:gd name="connsiteX1" fmla="*/ 4843 w 2979100"/>
                <a:gd name="connsiteY1" fmla="*/ 837137 h 1664356"/>
                <a:gd name="connsiteX2" fmla="*/ 885813 w 2979100"/>
                <a:gd name="connsiteY2" fmla="*/ 1595621 h 1664356"/>
                <a:gd name="connsiteX3" fmla="*/ 2547321 w 2979100"/>
                <a:gd name="connsiteY3" fmla="*/ 1494637 h 1664356"/>
                <a:gd name="connsiteX4" fmla="*/ 2975784 w 2979100"/>
                <a:gd name="connsiteY4" fmla="*/ 622671 h 1664356"/>
                <a:gd name="connsiteX5" fmla="*/ 2265596 w 2979100"/>
                <a:gd name="connsiteY5" fmla="*/ 0 h 1664356"/>
                <a:gd name="connsiteX0" fmla="*/ 619763 w 2927362"/>
                <a:gd name="connsiteY0" fmla="*/ 77958 h 1666266"/>
                <a:gd name="connsiteX1" fmla="*/ 6371 w 2927362"/>
                <a:gd name="connsiteY1" fmla="*/ 810504 h 1666266"/>
                <a:gd name="connsiteX2" fmla="*/ 834075 w 2927362"/>
                <a:gd name="connsiteY2" fmla="*/ 1595621 h 1666266"/>
                <a:gd name="connsiteX3" fmla="*/ 2495583 w 2927362"/>
                <a:gd name="connsiteY3" fmla="*/ 1494637 h 1666266"/>
                <a:gd name="connsiteX4" fmla="*/ 2924046 w 2927362"/>
                <a:gd name="connsiteY4" fmla="*/ 622671 h 1666266"/>
                <a:gd name="connsiteX5" fmla="*/ 2213858 w 2927362"/>
                <a:gd name="connsiteY5" fmla="*/ 0 h 1666266"/>
                <a:gd name="connsiteX0" fmla="*/ 613887 w 2921486"/>
                <a:gd name="connsiteY0" fmla="*/ 77958 h 1595774"/>
                <a:gd name="connsiteX1" fmla="*/ 495 w 2921486"/>
                <a:gd name="connsiteY1" fmla="*/ 810504 h 1595774"/>
                <a:gd name="connsiteX2" fmla="*/ 659523 w 2921486"/>
                <a:gd name="connsiteY2" fmla="*/ 1444700 h 1595774"/>
                <a:gd name="connsiteX3" fmla="*/ 2489707 w 2921486"/>
                <a:gd name="connsiteY3" fmla="*/ 1494637 h 1595774"/>
                <a:gd name="connsiteX4" fmla="*/ 2918170 w 2921486"/>
                <a:gd name="connsiteY4" fmla="*/ 622671 h 1595774"/>
                <a:gd name="connsiteX5" fmla="*/ 2207982 w 2921486"/>
                <a:gd name="connsiteY5" fmla="*/ 0 h 1595774"/>
                <a:gd name="connsiteX0" fmla="*/ 613887 w 2921062"/>
                <a:gd name="connsiteY0" fmla="*/ 77958 h 1526672"/>
                <a:gd name="connsiteX1" fmla="*/ 495 w 2921062"/>
                <a:gd name="connsiteY1" fmla="*/ 810504 h 1526672"/>
                <a:gd name="connsiteX2" fmla="*/ 659523 w 2921062"/>
                <a:gd name="connsiteY2" fmla="*/ 1444700 h 1526672"/>
                <a:gd name="connsiteX3" fmla="*/ 2463073 w 2921062"/>
                <a:gd name="connsiteY3" fmla="*/ 1388104 h 1526672"/>
                <a:gd name="connsiteX4" fmla="*/ 2918170 w 2921062"/>
                <a:gd name="connsiteY4" fmla="*/ 622671 h 1526672"/>
                <a:gd name="connsiteX5" fmla="*/ 2207982 w 2921062"/>
                <a:gd name="connsiteY5" fmla="*/ 0 h 1526672"/>
                <a:gd name="connsiteX0" fmla="*/ 613887 w 2921062"/>
                <a:gd name="connsiteY0" fmla="*/ 77958 h 1502861"/>
                <a:gd name="connsiteX1" fmla="*/ 495 w 2921062"/>
                <a:gd name="connsiteY1" fmla="*/ 810504 h 1502861"/>
                <a:gd name="connsiteX2" fmla="*/ 659523 w 2921062"/>
                <a:gd name="connsiteY2" fmla="*/ 1444700 h 1502861"/>
                <a:gd name="connsiteX3" fmla="*/ 2463073 w 2921062"/>
                <a:gd name="connsiteY3" fmla="*/ 1388104 h 1502861"/>
                <a:gd name="connsiteX4" fmla="*/ 2918170 w 2921062"/>
                <a:gd name="connsiteY4" fmla="*/ 622671 h 1502861"/>
                <a:gd name="connsiteX5" fmla="*/ 2207982 w 2921062"/>
                <a:gd name="connsiteY5" fmla="*/ 0 h 1502861"/>
                <a:gd name="connsiteX0" fmla="*/ 613887 w 2921810"/>
                <a:gd name="connsiteY0" fmla="*/ 77958 h 1502861"/>
                <a:gd name="connsiteX1" fmla="*/ 495 w 2921810"/>
                <a:gd name="connsiteY1" fmla="*/ 810504 h 1502861"/>
                <a:gd name="connsiteX2" fmla="*/ 659523 w 2921810"/>
                <a:gd name="connsiteY2" fmla="*/ 1444700 h 1502861"/>
                <a:gd name="connsiteX3" fmla="*/ 2463073 w 2921810"/>
                <a:gd name="connsiteY3" fmla="*/ 1388104 h 1502861"/>
                <a:gd name="connsiteX4" fmla="*/ 2918170 w 2921810"/>
                <a:gd name="connsiteY4" fmla="*/ 622671 h 1502861"/>
                <a:gd name="connsiteX5" fmla="*/ 2207982 w 2921810"/>
                <a:gd name="connsiteY5" fmla="*/ 0 h 1502861"/>
                <a:gd name="connsiteX0" fmla="*/ 613887 w 3345297"/>
                <a:gd name="connsiteY0" fmla="*/ 77958 h 1502861"/>
                <a:gd name="connsiteX1" fmla="*/ 495 w 3345297"/>
                <a:gd name="connsiteY1" fmla="*/ 810504 h 1502861"/>
                <a:gd name="connsiteX2" fmla="*/ 659523 w 3345297"/>
                <a:gd name="connsiteY2" fmla="*/ 1444700 h 1502861"/>
                <a:gd name="connsiteX3" fmla="*/ 2463073 w 3345297"/>
                <a:gd name="connsiteY3" fmla="*/ 1388104 h 1502861"/>
                <a:gd name="connsiteX4" fmla="*/ 3344297 w 3345297"/>
                <a:gd name="connsiteY4" fmla="*/ 675937 h 1502861"/>
                <a:gd name="connsiteX5" fmla="*/ 2207982 w 3345297"/>
                <a:gd name="connsiteY5" fmla="*/ 0 h 1502861"/>
                <a:gd name="connsiteX0" fmla="*/ 613887 w 3346141"/>
                <a:gd name="connsiteY0" fmla="*/ 77958 h 1520097"/>
                <a:gd name="connsiteX1" fmla="*/ 495 w 3346141"/>
                <a:gd name="connsiteY1" fmla="*/ 810504 h 1520097"/>
                <a:gd name="connsiteX2" fmla="*/ 659523 w 3346141"/>
                <a:gd name="connsiteY2" fmla="*/ 1444700 h 1520097"/>
                <a:gd name="connsiteX3" fmla="*/ 2729402 w 3346141"/>
                <a:gd name="connsiteY3" fmla="*/ 1423614 h 1520097"/>
                <a:gd name="connsiteX4" fmla="*/ 3344297 w 3346141"/>
                <a:gd name="connsiteY4" fmla="*/ 675937 h 1520097"/>
                <a:gd name="connsiteX5" fmla="*/ 2207982 w 3346141"/>
                <a:gd name="connsiteY5" fmla="*/ 0 h 1520097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58395 w 3346141"/>
                <a:gd name="connsiteY5" fmla="*/ 19697 h 144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141" h="1442139">
                  <a:moveTo>
                    <a:pt x="613887" y="0"/>
                  </a:moveTo>
                  <a:cubicBezTo>
                    <a:pt x="67390" y="246459"/>
                    <a:pt x="-7111" y="504756"/>
                    <a:pt x="495" y="732546"/>
                  </a:cubicBezTo>
                  <a:cubicBezTo>
                    <a:pt x="8101" y="960336"/>
                    <a:pt x="204705" y="1264557"/>
                    <a:pt x="659523" y="1366742"/>
                  </a:cubicBezTo>
                  <a:cubicBezTo>
                    <a:pt x="1114341" y="1468927"/>
                    <a:pt x="2348519" y="1472302"/>
                    <a:pt x="2729402" y="1345656"/>
                  </a:cubicBezTo>
                  <a:cubicBezTo>
                    <a:pt x="3083648" y="1219005"/>
                    <a:pt x="3372016" y="829330"/>
                    <a:pt x="3344297" y="597979"/>
                  </a:cubicBezTo>
                  <a:cubicBezTo>
                    <a:pt x="3316578" y="366628"/>
                    <a:pt x="3012881" y="87964"/>
                    <a:pt x="2758395" y="19697"/>
                  </a:cubicBezTo>
                </a:path>
              </a:pathLst>
            </a:custGeom>
            <a:ln>
              <a:prstDash val="solid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6DD6C7-CDF4-4B25-A078-6BE7F8B476C0}"/>
              </a:ext>
            </a:extLst>
          </p:cNvPr>
          <p:cNvGrpSpPr/>
          <p:nvPr/>
        </p:nvGrpSpPr>
        <p:grpSpPr>
          <a:xfrm>
            <a:off x="581612" y="4280214"/>
            <a:ext cx="2459856" cy="896424"/>
            <a:chOff x="1565818" y="1621067"/>
            <a:chExt cx="5534275" cy="2329949"/>
          </a:xfrm>
        </p:grpSpPr>
        <p:sp>
          <p:nvSpPr>
            <p:cNvPr id="5" name="椭圆 22">
              <a:extLst>
                <a:ext uri="{FF2B5EF4-FFF2-40B4-BE49-F238E27FC236}">
                  <a16:creationId xmlns:a16="http://schemas.microsoft.com/office/drawing/2014/main" id="{0CE94E47-BE09-4820-BD1E-E7295E52B770}"/>
                </a:ext>
              </a:extLst>
            </p:cNvPr>
            <p:cNvSpPr/>
            <p:nvPr/>
          </p:nvSpPr>
          <p:spPr bwMode="auto">
            <a:xfrm>
              <a:off x="3249639" y="163340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6" name="椭圆 23">
              <a:extLst>
                <a:ext uri="{FF2B5EF4-FFF2-40B4-BE49-F238E27FC236}">
                  <a16:creationId xmlns:a16="http://schemas.microsoft.com/office/drawing/2014/main" id="{AECAF428-5C78-4C19-A42D-C803ED351A95}"/>
                </a:ext>
              </a:extLst>
            </p:cNvPr>
            <p:cNvSpPr/>
            <p:nvPr/>
          </p:nvSpPr>
          <p:spPr bwMode="auto">
            <a:xfrm>
              <a:off x="2506030" y="2276153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8" name="直接箭头连接符 26">
              <a:extLst>
                <a:ext uri="{FF2B5EF4-FFF2-40B4-BE49-F238E27FC236}">
                  <a16:creationId xmlns:a16="http://schemas.microsoft.com/office/drawing/2014/main" id="{BD7ED35B-3874-4727-8890-91943DE9C82B}"/>
                </a:ext>
              </a:extLst>
            </p:cNvPr>
            <p:cNvCxnSpPr>
              <a:stCxn id="5" idx="3"/>
              <a:endCxn id="6" idx="7"/>
            </p:cNvCxnSpPr>
            <p:nvPr/>
          </p:nvCxnSpPr>
          <p:spPr bwMode="auto">
            <a:xfrm flipH="1">
              <a:off x="2598313" y="1743040"/>
              <a:ext cx="667376" cy="550930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椭圆 27">
              <a:extLst>
                <a:ext uri="{FF2B5EF4-FFF2-40B4-BE49-F238E27FC236}">
                  <a16:creationId xmlns:a16="http://schemas.microsoft.com/office/drawing/2014/main" id="{1A6AE805-8F13-46EF-B3BC-1C57231E39F6}"/>
                </a:ext>
              </a:extLst>
            </p:cNvPr>
            <p:cNvSpPr/>
            <p:nvPr/>
          </p:nvSpPr>
          <p:spPr bwMode="auto">
            <a:xfrm>
              <a:off x="2508705" y="3800119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0" name="直接箭头连接符 29">
              <a:extLst>
                <a:ext uri="{FF2B5EF4-FFF2-40B4-BE49-F238E27FC236}">
                  <a16:creationId xmlns:a16="http://schemas.microsoft.com/office/drawing/2014/main" id="{FEB2F00C-E906-4AB5-8F59-60B3154B4E27}"/>
                </a:ext>
              </a:extLst>
            </p:cNvPr>
            <p:cNvCxnSpPr>
              <a:stCxn id="6" idx="4"/>
              <a:endCxn id="9" idx="0"/>
            </p:cNvCxnSpPr>
            <p:nvPr/>
          </p:nvCxnSpPr>
          <p:spPr bwMode="auto">
            <a:xfrm>
              <a:off x="2560865" y="2404978"/>
              <a:ext cx="1337" cy="1395141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id="{9483F776-C9AB-430A-AD62-354979547B39}"/>
                </a:ext>
              </a:extLst>
            </p:cNvPr>
            <p:cNvSpPr/>
            <p:nvPr/>
          </p:nvSpPr>
          <p:spPr bwMode="auto">
            <a:xfrm>
              <a:off x="3761874" y="380560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9" name="椭圆 54">
              <a:extLst>
                <a:ext uri="{FF2B5EF4-FFF2-40B4-BE49-F238E27FC236}">
                  <a16:creationId xmlns:a16="http://schemas.microsoft.com/office/drawing/2014/main" id="{947620AC-0A0F-413B-8DCF-4004CAE57355}"/>
                </a:ext>
              </a:extLst>
            </p:cNvPr>
            <p:cNvSpPr/>
            <p:nvPr/>
          </p:nvSpPr>
          <p:spPr bwMode="auto">
            <a:xfrm>
              <a:off x="5101977" y="3802860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21" name="直接箭头连接符 57">
              <a:extLst>
                <a:ext uri="{FF2B5EF4-FFF2-40B4-BE49-F238E27FC236}">
                  <a16:creationId xmlns:a16="http://schemas.microsoft.com/office/drawing/2014/main" id="{C4184770-C1D9-4685-90E8-6AD2CA697F0E}"/>
                </a:ext>
              </a:extLst>
            </p:cNvPr>
            <p:cNvCxnSpPr>
              <a:stCxn id="17" idx="6"/>
              <a:endCxn id="19" idx="2"/>
            </p:cNvCxnSpPr>
            <p:nvPr/>
          </p:nvCxnSpPr>
          <p:spPr bwMode="auto">
            <a:xfrm flipV="1">
              <a:off x="3871544" y="3867273"/>
              <a:ext cx="1230433" cy="274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59">
              <a:extLst>
                <a:ext uri="{FF2B5EF4-FFF2-40B4-BE49-F238E27FC236}">
                  <a16:creationId xmlns:a16="http://schemas.microsoft.com/office/drawing/2014/main" id="{4DDC6B3D-ABAC-41D9-BB8E-BB17737D07D4}"/>
                </a:ext>
              </a:extLst>
            </p:cNvPr>
            <p:cNvCxnSpPr>
              <a:stCxn id="6" idx="5"/>
              <a:endCxn id="19" idx="2"/>
            </p:cNvCxnSpPr>
            <p:nvPr/>
          </p:nvCxnSpPr>
          <p:spPr bwMode="auto">
            <a:xfrm>
              <a:off x="2598313" y="2385791"/>
              <a:ext cx="2503664" cy="1481482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椭圆 63">
              <a:extLst>
                <a:ext uri="{FF2B5EF4-FFF2-40B4-BE49-F238E27FC236}">
                  <a16:creationId xmlns:a16="http://schemas.microsoft.com/office/drawing/2014/main" id="{E867098F-A91B-4F23-8239-68AF14137E84}"/>
                </a:ext>
              </a:extLst>
            </p:cNvPr>
            <p:cNvSpPr/>
            <p:nvPr/>
          </p:nvSpPr>
          <p:spPr bwMode="auto">
            <a:xfrm>
              <a:off x="6537960" y="382219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34BFB44-7E65-40DE-BECD-3876DD1D7AE5}"/>
                </a:ext>
              </a:extLst>
            </p:cNvPr>
            <p:cNvSpPr/>
            <p:nvPr/>
          </p:nvSpPr>
          <p:spPr>
            <a:xfrm>
              <a:off x="1565818" y="1710149"/>
              <a:ext cx="1602239" cy="2148901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0976"/>
                <a:gd name="connsiteX1" fmla="*/ 1119445 w 1900679"/>
                <a:gd name="connsiteY1" fmla="*/ 91968 h 2490976"/>
                <a:gd name="connsiteX2" fmla="*/ 418108 w 1900679"/>
                <a:gd name="connsiteY2" fmla="*/ 447075 h 2490976"/>
                <a:gd name="connsiteX3" fmla="*/ 858 w 1900679"/>
                <a:gd name="connsiteY3" fmla="*/ 1272698 h 2490976"/>
                <a:gd name="connsiteX4" fmla="*/ 329332 w 1900679"/>
                <a:gd name="connsiteY4" fmla="*/ 2311386 h 2490976"/>
                <a:gd name="connsiteX5" fmla="*/ 985427 w 1900679"/>
                <a:gd name="connsiteY5" fmla="*/ 2482435 h 2490976"/>
                <a:gd name="connsiteX6" fmla="*/ 746583 w 1900679"/>
                <a:gd name="connsiteY6" fmla="*/ 2320264 h 2490976"/>
                <a:gd name="connsiteX0" fmla="*/ 1900535 w 1900535"/>
                <a:gd name="connsiteY0" fmla="*/ 3192 h 2390923"/>
                <a:gd name="connsiteX1" fmla="*/ 1119301 w 1900535"/>
                <a:gd name="connsiteY1" fmla="*/ 91968 h 2390923"/>
                <a:gd name="connsiteX2" fmla="*/ 417964 w 1900535"/>
                <a:gd name="connsiteY2" fmla="*/ 447075 h 2390923"/>
                <a:gd name="connsiteX3" fmla="*/ 714 w 1900535"/>
                <a:gd name="connsiteY3" fmla="*/ 1272698 h 2390923"/>
                <a:gd name="connsiteX4" fmla="*/ 329188 w 1900535"/>
                <a:gd name="connsiteY4" fmla="*/ 2311386 h 2390923"/>
                <a:gd name="connsiteX5" fmla="*/ 746439 w 1900535"/>
                <a:gd name="connsiteY5" fmla="*/ 2320264 h 2390923"/>
                <a:gd name="connsiteX0" fmla="*/ 1900713 w 1900713"/>
                <a:gd name="connsiteY0" fmla="*/ 3192 h 2542205"/>
                <a:gd name="connsiteX1" fmla="*/ 1119479 w 1900713"/>
                <a:gd name="connsiteY1" fmla="*/ 91968 h 2542205"/>
                <a:gd name="connsiteX2" fmla="*/ 418142 w 1900713"/>
                <a:gd name="connsiteY2" fmla="*/ 447075 h 2542205"/>
                <a:gd name="connsiteX3" fmla="*/ 892 w 1900713"/>
                <a:gd name="connsiteY3" fmla="*/ 1272698 h 2542205"/>
                <a:gd name="connsiteX4" fmla="*/ 329366 w 1900713"/>
                <a:gd name="connsiteY4" fmla="*/ 2311386 h 2542205"/>
                <a:gd name="connsiteX5" fmla="*/ 1030702 w 1900713"/>
                <a:gd name="connsiteY5" fmla="*/ 2542205 h 2542205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2358 w 1902358"/>
                <a:gd name="connsiteY0" fmla="*/ 3192 h 2488939"/>
                <a:gd name="connsiteX1" fmla="*/ 1121124 w 1902358"/>
                <a:gd name="connsiteY1" fmla="*/ 91968 h 2488939"/>
                <a:gd name="connsiteX2" fmla="*/ 419787 w 1902358"/>
                <a:gd name="connsiteY2" fmla="*/ 447075 h 2488939"/>
                <a:gd name="connsiteX3" fmla="*/ 2537 w 1902358"/>
                <a:gd name="connsiteY3" fmla="*/ 1272698 h 2488939"/>
                <a:gd name="connsiteX4" fmla="*/ 286623 w 1902358"/>
                <a:gd name="connsiteY4" fmla="*/ 2187099 h 2488939"/>
                <a:gd name="connsiteX5" fmla="*/ 1085613 w 1902358"/>
                <a:gd name="connsiteY5" fmla="*/ 2488939 h 24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358" h="2488939">
                  <a:moveTo>
                    <a:pt x="1902358" y="3192"/>
                  </a:moveTo>
                  <a:cubicBezTo>
                    <a:pt x="1744779" y="-10125"/>
                    <a:pt x="1368219" y="17988"/>
                    <a:pt x="1121124" y="91968"/>
                  </a:cubicBezTo>
                  <a:cubicBezTo>
                    <a:pt x="874029" y="165948"/>
                    <a:pt x="606218" y="250287"/>
                    <a:pt x="419787" y="447075"/>
                  </a:cubicBezTo>
                  <a:cubicBezTo>
                    <a:pt x="233356" y="643863"/>
                    <a:pt x="24731" y="982694"/>
                    <a:pt x="2537" y="1272698"/>
                  </a:cubicBezTo>
                  <a:cubicBezTo>
                    <a:pt x="-19657" y="1562702"/>
                    <a:pt x="106110" y="1984392"/>
                    <a:pt x="286623" y="2187099"/>
                  </a:cubicBezTo>
                  <a:cubicBezTo>
                    <a:pt x="467136" y="2389806"/>
                    <a:pt x="741234" y="2487090"/>
                    <a:pt x="1085613" y="2488939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8" name="椭圆 22">
              <a:extLst>
                <a:ext uri="{FF2B5EF4-FFF2-40B4-BE49-F238E27FC236}">
                  <a16:creationId xmlns:a16="http://schemas.microsoft.com/office/drawing/2014/main" id="{70EA30BE-FD22-4D47-B86E-6231299135A9}"/>
                </a:ext>
              </a:extLst>
            </p:cNvPr>
            <p:cNvSpPr/>
            <p:nvPr/>
          </p:nvSpPr>
          <p:spPr bwMode="auto">
            <a:xfrm>
              <a:off x="4956197" y="1621067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7ABA5D3-FDDA-490A-A770-91DAD1B5DC6B}"/>
                </a:ext>
              </a:extLst>
            </p:cNvPr>
            <p:cNvSpPr/>
            <p:nvPr/>
          </p:nvSpPr>
          <p:spPr>
            <a:xfrm flipH="1">
              <a:off x="5144774" y="1700555"/>
              <a:ext cx="1955319" cy="2099564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1514 w 1901514"/>
                <a:gd name="connsiteY0" fmla="*/ 3192 h 2824965"/>
                <a:gd name="connsiteX1" fmla="*/ 1120280 w 1901514"/>
                <a:gd name="connsiteY1" fmla="*/ 91968 h 2824965"/>
                <a:gd name="connsiteX2" fmla="*/ 418943 w 1901514"/>
                <a:gd name="connsiteY2" fmla="*/ 447075 h 2824965"/>
                <a:gd name="connsiteX3" fmla="*/ 1693 w 1901514"/>
                <a:gd name="connsiteY3" fmla="*/ 1272698 h 2824965"/>
                <a:gd name="connsiteX4" fmla="*/ 330167 w 1901514"/>
                <a:gd name="connsiteY4" fmla="*/ 2311386 h 2824965"/>
                <a:gd name="connsiteX5" fmla="*/ 1581918 w 1901514"/>
                <a:gd name="connsiteY5" fmla="*/ 2817413 h 2824965"/>
                <a:gd name="connsiteX0" fmla="*/ 1901514 w 1901514"/>
                <a:gd name="connsiteY0" fmla="*/ 3192 h 2817413"/>
                <a:gd name="connsiteX1" fmla="*/ 1120280 w 1901514"/>
                <a:gd name="connsiteY1" fmla="*/ 91968 h 2817413"/>
                <a:gd name="connsiteX2" fmla="*/ 418943 w 1901514"/>
                <a:gd name="connsiteY2" fmla="*/ 447075 h 2817413"/>
                <a:gd name="connsiteX3" fmla="*/ 1693 w 1901514"/>
                <a:gd name="connsiteY3" fmla="*/ 1272698 h 2817413"/>
                <a:gd name="connsiteX4" fmla="*/ 330167 w 1901514"/>
                <a:gd name="connsiteY4" fmla="*/ 2311386 h 2817413"/>
                <a:gd name="connsiteX5" fmla="*/ 1581918 w 1901514"/>
                <a:gd name="connsiteY5" fmla="*/ 2817413 h 2817413"/>
                <a:gd name="connsiteX0" fmla="*/ 3499495 w 3499495"/>
                <a:gd name="connsiteY0" fmla="*/ 310852 h 2725578"/>
                <a:gd name="connsiteX1" fmla="*/ 1120280 w 3499495"/>
                <a:gd name="connsiteY1" fmla="*/ 133 h 2725578"/>
                <a:gd name="connsiteX2" fmla="*/ 418943 w 3499495"/>
                <a:gd name="connsiteY2" fmla="*/ 355240 h 2725578"/>
                <a:gd name="connsiteX3" fmla="*/ 1693 w 3499495"/>
                <a:gd name="connsiteY3" fmla="*/ 1180863 h 2725578"/>
                <a:gd name="connsiteX4" fmla="*/ 330167 w 3499495"/>
                <a:gd name="connsiteY4" fmla="*/ 2219551 h 2725578"/>
                <a:gd name="connsiteX5" fmla="*/ 1581918 w 3499495"/>
                <a:gd name="connsiteY5" fmla="*/ 2725578 h 2725578"/>
                <a:gd name="connsiteX0" fmla="*/ 3513037 w 3513037"/>
                <a:gd name="connsiteY0" fmla="*/ 31221 h 2445947"/>
                <a:gd name="connsiteX1" fmla="*/ 432485 w 3513037"/>
                <a:gd name="connsiteY1" fmla="*/ 75609 h 2445947"/>
                <a:gd name="connsiteX2" fmla="*/ 15235 w 3513037"/>
                <a:gd name="connsiteY2" fmla="*/ 901232 h 2445947"/>
                <a:gd name="connsiteX3" fmla="*/ 343709 w 3513037"/>
                <a:gd name="connsiteY3" fmla="*/ 1939920 h 2445947"/>
                <a:gd name="connsiteX4" fmla="*/ 1595460 w 3513037"/>
                <a:gd name="connsiteY4" fmla="*/ 2445947 h 2445947"/>
                <a:gd name="connsiteX0" fmla="*/ 3499496 w 3499496"/>
                <a:gd name="connsiteY0" fmla="*/ 0 h 2414726"/>
                <a:gd name="connsiteX1" fmla="*/ 1694 w 3499496"/>
                <a:gd name="connsiteY1" fmla="*/ 870011 h 2414726"/>
                <a:gd name="connsiteX2" fmla="*/ 330168 w 3499496"/>
                <a:gd name="connsiteY2" fmla="*/ 1908699 h 2414726"/>
                <a:gd name="connsiteX3" fmla="*/ 1581919 w 3499496"/>
                <a:gd name="connsiteY3" fmla="*/ 2414726 h 2414726"/>
                <a:gd name="connsiteX0" fmla="*/ 3169328 w 3169328"/>
                <a:gd name="connsiteY0" fmla="*/ 0 h 2414726"/>
                <a:gd name="connsiteX1" fmla="*/ 0 w 3169328"/>
                <a:gd name="connsiteY1" fmla="*/ 1908699 h 2414726"/>
                <a:gd name="connsiteX2" fmla="*/ 1251751 w 3169328"/>
                <a:gd name="connsiteY2" fmla="*/ 2414726 h 2414726"/>
                <a:gd name="connsiteX0" fmla="*/ 1917577 w 1917577"/>
                <a:gd name="connsiteY0" fmla="*/ 0 h 2414726"/>
                <a:gd name="connsiteX1" fmla="*/ 0 w 1917577"/>
                <a:gd name="connsiteY1" fmla="*/ 2414726 h 2414726"/>
                <a:gd name="connsiteX0" fmla="*/ 1917577 w 1917577"/>
                <a:gd name="connsiteY0" fmla="*/ 0 h 2414726"/>
                <a:gd name="connsiteX1" fmla="*/ 375164 w 1917577"/>
                <a:gd name="connsiteY1" fmla="*/ 503351 h 2414726"/>
                <a:gd name="connsiteX2" fmla="*/ 0 w 1917577"/>
                <a:gd name="connsiteY2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319989 w 2319989"/>
                <a:gd name="connsiteY0" fmla="*/ 0 h 2503503"/>
                <a:gd name="connsiteX1" fmla="*/ 617779 w 2319989"/>
                <a:gd name="connsiteY1" fmla="*/ 538862 h 2503503"/>
                <a:gd name="connsiteX2" fmla="*/ 14096 w 2319989"/>
                <a:gd name="connsiteY2" fmla="*/ 1604182 h 2503503"/>
                <a:gd name="connsiteX3" fmla="*/ 331391 w 2319989"/>
                <a:gd name="connsiteY3" fmla="*/ 2503503 h 2503503"/>
                <a:gd name="connsiteX0" fmla="*/ 2312622 w 2312622"/>
                <a:gd name="connsiteY0" fmla="*/ 0 h 2432481"/>
                <a:gd name="connsiteX1" fmla="*/ 610412 w 2312622"/>
                <a:gd name="connsiteY1" fmla="*/ 538862 h 2432481"/>
                <a:gd name="connsiteX2" fmla="*/ 6729 w 2312622"/>
                <a:gd name="connsiteY2" fmla="*/ 1604182 h 2432481"/>
                <a:gd name="connsiteX3" fmla="*/ 457189 w 2312622"/>
                <a:gd name="connsiteY3" fmla="*/ 2432481 h 2432481"/>
                <a:gd name="connsiteX0" fmla="*/ 2321258 w 2321258"/>
                <a:gd name="connsiteY0" fmla="*/ 0 h 2432481"/>
                <a:gd name="connsiteX1" fmla="*/ 619048 w 2321258"/>
                <a:gd name="connsiteY1" fmla="*/ 538862 h 2432481"/>
                <a:gd name="connsiteX2" fmla="*/ 6487 w 2321258"/>
                <a:gd name="connsiteY2" fmla="*/ 1506528 h 2432481"/>
                <a:gd name="connsiteX3" fmla="*/ 465825 w 2321258"/>
                <a:gd name="connsiteY3" fmla="*/ 2432481 h 243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258" h="2432481">
                  <a:moveTo>
                    <a:pt x="2321258" y="0"/>
                  </a:moveTo>
                  <a:cubicBezTo>
                    <a:pt x="1810080" y="40536"/>
                    <a:pt x="917163" y="276384"/>
                    <a:pt x="619048" y="538862"/>
                  </a:cubicBezTo>
                  <a:cubicBezTo>
                    <a:pt x="219552" y="837744"/>
                    <a:pt x="68631" y="1198769"/>
                    <a:pt x="6487" y="1506528"/>
                  </a:cubicBezTo>
                  <a:cubicBezTo>
                    <a:pt x="-38668" y="1841813"/>
                    <a:pt x="155874" y="2221484"/>
                    <a:pt x="465825" y="2432481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40" name="椭圆 54">
              <a:extLst>
                <a:ext uri="{FF2B5EF4-FFF2-40B4-BE49-F238E27FC236}">
                  <a16:creationId xmlns:a16="http://schemas.microsoft.com/office/drawing/2014/main" id="{140B21C9-04A4-47CB-BB10-AEF337BF18F7}"/>
                </a:ext>
              </a:extLst>
            </p:cNvPr>
            <p:cNvSpPr/>
            <p:nvPr/>
          </p:nvSpPr>
          <p:spPr bwMode="auto">
            <a:xfrm>
              <a:off x="4373078" y="2622883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45" name="椭圆 54">
              <a:extLst>
                <a:ext uri="{FF2B5EF4-FFF2-40B4-BE49-F238E27FC236}">
                  <a16:creationId xmlns:a16="http://schemas.microsoft.com/office/drawing/2014/main" id="{7FB552A6-9A47-43AA-BD7C-BC84A3A5FB99}"/>
                </a:ext>
              </a:extLst>
            </p:cNvPr>
            <p:cNvSpPr/>
            <p:nvPr/>
          </p:nvSpPr>
          <p:spPr bwMode="auto">
            <a:xfrm>
              <a:off x="6012764" y="3126532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47" name="直接箭头连接符 26">
              <a:extLst>
                <a:ext uri="{FF2B5EF4-FFF2-40B4-BE49-F238E27FC236}">
                  <a16:creationId xmlns:a16="http://schemas.microsoft.com/office/drawing/2014/main" id="{677A969E-9E0D-4E64-9D41-54D86B92C435}"/>
                </a:ext>
              </a:extLst>
            </p:cNvPr>
            <p:cNvCxnSpPr>
              <a:cxnSpLocks/>
              <a:stCxn id="6" idx="6"/>
              <a:endCxn id="40" idx="2"/>
            </p:cNvCxnSpPr>
            <p:nvPr/>
          </p:nvCxnSpPr>
          <p:spPr bwMode="auto">
            <a:xfrm>
              <a:off x="2614362" y="2340565"/>
              <a:ext cx="1758716" cy="346045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26">
              <a:extLst>
                <a:ext uri="{FF2B5EF4-FFF2-40B4-BE49-F238E27FC236}">
                  <a16:creationId xmlns:a16="http://schemas.microsoft.com/office/drawing/2014/main" id="{950DEB60-9481-4E63-9C39-BC28FF4B1592}"/>
                </a:ext>
              </a:extLst>
            </p:cNvPr>
            <p:cNvCxnSpPr>
              <a:cxnSpLocks/>
              <a:stCxn id="25" idx="1"/>
              <a:endCxn id="45" idx="5"/>
            </p:cNvCxnSpPr>
            <p:nvPr/>
          </p:nvCxnSpPr>
          <p:spPr bwMode="auto">
            <a:xfrm flipH="1" flipV="1">
              <a:off x="6106372" y="3235321"/>
              <a:ext cx="447649" cy="605737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26">
              <a:extLst>
                <a:ext uri="{FF2B5EF4-FFF2-40B4-BE49-F238E27FC236}">
                  <a16:creationId xmlns:a16="http://schemas.microsoft.com/office/drawing/2014/main" id="{03964A71-A0F3-4AD8-B428-D0675D9BCB92}"/>
                </a:ext>
              </a:extLst>
            </p:cNvPr>
            <p:cNvCxnSpPr>
              <a:cxnSpLocks/>
              <a:stCxn id="40" idx="7"/>
              <a:endCxn id="28" idx="3"/>
            </p:cNvCxnSpPr>
            <p:nvPr/>
          </p:nvCxnSpPr>
          <p:spPr bwMode="auto">
            <a:xfrm flipV="1">
              <a:off x="4466686" y="1731025"/>
              <a:ext cx="505572" cy="910523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箭头连接符 26">
              <a:extLst>
                <a:ext uri="{FF2B5EF4-FFF2-40B4-BE49-F238E27FC236}">
                  <a16:creationId xmlns:a16="http://schemas.microsoft.com/office/drawing/2014/main" id="{BD3F692D-48F2-4692-836D-452DE9146FE8}"/>
                </a:ext>
              </a:extLst>
            </p:cNvPr>
            <p:cNvCxnSpPr>
              <a:cxnSpLocks/>
              <a:endCxn id="28" idx="5"/>
            </p:cNvCxnSpPr>
            <p:nvPr/>
          </p:nvCxnSpPr>
          <p:spPr bwMode="auto">
            <a:xfrm flipH="1" flipV="1">
              <a:off x="5049805" y="1731025"/>
              <a:ext cx="979020" cy="1414174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CC304F-C089-4A5B-8166-8AB061B0127D}"/>
              </a:ext>
            </a:extLst>
          </p:cNvPr>
          <p:cNvGrpSpPr/>
          <p:nvPr/>
        </p:nvGrpSpPr>
        <p:grpSpPr>
          <a:xfrm>
            <a:off x="3397027" y="1321993"/>
            <a:ext cx="2459856" cy="896424"/>
            <a:chOff x="1565818" y="1621067"/>
            <a:chExt cx="5534275" cy="2329949"/>
          </a:xfrm>
        </p:grpSpPr>
        <p:sp>
          <p:nvSpPr>
            <p:cNvPr id="52" name="椭圆 22">
              <a:extLst>
                <a:ext uri="{FF2B5EF4-FFF2-40B4-BE49-F238E27FC236}">
                  <a16:creationId xmlns:a16="http://schemas.microsoft.com/office/drawing/2014/main" id="{E066E931-0950-46E4-BA5D-4051691C843B}"/>
                </a:ext>
              </a:extLst>
            </p:cNvPr>
            <p:cNvSpPr/>
            <p:nvPr/>
          </p:nvSpPr>
          <p:spPr bwMode="auto">
            <a:xfrm>
              <a:off x="3249639" y="163340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53" name="椭圆 23">
              <a:extLst>
                <a:ext uri="{FF2B5EF4-FFF2-40B4-BE49-F238E27FC236}">
                  <a16:creationId xmlns:a16="http://schemas.microsoft.com/office/drawing/2014/main" id="{9A0183C7-F290-46B5-8BB8-A97407312D19}"/>
                </a:ext>
              </a:extLst>
            </p:cNvPr>
            <p:cNvSpPr/>
            <p:nvPr/>
          </p:nvSpPr>
          <p:spPr bwMode="auto">
            <a:xfrm>
              <a:off x="2506030" y="2276153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54" name="直接箭头连接符 26">
              <a:extLst>
                <a:ext uri="{FF2B5EF4-FFF2-40B4-BE49-F238E27FC236}">
                  <a16:creationId xmlns:a16="http://schemas.microsoft.com/office/drawing/2014/main" id="{0FC0654F-4CE1-465F-A4E1-F97C6D029071}"/>
                </a:ext>
              </a:extLst>
            </p:cNvPr>
            <p:cNvCxnSpPr>
              <a:stCxn id="52" idx="3"/>
              <a:endCxn id="53" idx="7"/>
            </p:cNvCxnSpPr>
            <p:nvPr/>
          </p:nvCxnSpPr>
          <p:spPr bwMode="auto">
            <a:xfrm flipH="1">
              <a:off x="2598313" y="1743040"/>
              <a:ext cx="667376" cy="550930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椭圆 27">
              <a:extLst>
                <a:ext uri="{FF2B5EF4-FFF2-40B4-BE49-F238E27FC236}">
                  <a16:creationId xmlns:a16="http://schemas.microsoft.com/office/drawing/2014/main" id="{0DDEEA6F-00FB-48B6-8D36-2D3F9A05579B}"/>
                </a:ext>
              </a:extLst>
            </p:cNvPr>
            <p:cNvSpPr/>
            <p:nvPr/>
          </p:nvSpPr>
          <p:spPr bwMode="auto">
            <a:xfrm>
              <a:off x="2508705" y="3800119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56" name="直接箭头连接符 29">
              <a:extLst>
                <a:ext uri="{FF2B5EF4-FFF2-40B4-BE49-F238E27FC236}">
                  <a16:creationId xmlns:a16="http://schemas.microsoft.com/office/drawing/2014/main" id="{8D2ACC76-C019-42D9-9A89-D4E708DC1929}"/>
                </a:ext>
              </a:extLst>
            </p:cNvPr>
            <p:cNvCxnSpPr>
              <a:stCxn id="53" idx="4"/>
              <a:endCxn id="55" idx="0"/>
            </p:cNvCxnSpPr>
            <p:nvPr/>
          </p:nvCxnSpPr>
          <p:spPr bwMode="auto">
            <a:xfrm>
              <a:off x="2560865" y="2404978"/>
              <a:ext cx="1337" cy="1395141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椭圆 51">
              <a:extLst>
                <a:ext uri="{FF2B5EF4-FFF2-40B4-BE49-F238E27FC236}">
                  <a16:creationId xmlns:a16="http://schemas.microsoft.com/office/drawing/2014/main" id="{A99C0B8C-810A-4257-B193-E71978720F05}"/>
                </a:ext>
              </a:extLst>
            </p:cNvPr>
            <p:cNvSpPr/>
            <p:nvPr/>
          </p:nvSpPr>
          <p:spPr bwMode="auto">
            <a:xfrm>
              <a:off x="3761874" y="380560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58" name="椭圆 54">
              <a:extLst>
                <a:ext uri="{FF2B5EF4-FFF2-40B4-BE49-F238E27FC236}">
                  <a16:creationId xmlns:a16="http://schemas.microsoft.com/office/drawing/2014/main" id="{4574CF48-9829-46EA-B615-52CFD2B2C1EF}"/>
                </a:ext>
              </a:extLst>
            </p:cNvPr>
            <p:cNvSpPr/>
            <p:nvPr/>
          </p:nvSpPr>
          <p:spPr bwMode="auto">
            <a:xfrm>
              <a:off x="5101977" y="3802860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59" name="直接箭头连接符 57">
              <a:extLst>
                <a:ext uri="{FF2B5EF4-FFF2-40B4-BE49-F238E27FC236}">
                  <a16:creationId xmlns:a16="http://schemas.microsoft.com/office/drawing/2014/main" id="{BF8454FA-F8F8-4355-B27D-FC3EC109E898}"/>
                </a:ext>
              </a:extLst>
            </p:cNvPr>
            <p:cNvCxnSpPr>
              <a:stCxn id="57" idx="6"/>
              <a:endCxn id="58" idx="2"/>
            </p:cNvCxnSpPr>
            <p:nvPr/>
          </p:nvCxnSpPr>
          <p:spPr bwMode="auto">
            <a:xfrm flipV="1">
              <a:off x="3871544" y="3867273"/>
              <a:ext cx="1230433" cy="274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8C023955-8E5E-4A84-970E-3C0BAA72CDA5}"/>
                </a:ext>
              </a:extLst>
            </p:cNvPr>
            <p:cNvCxnSpPr>
              <a:stCxn id="53" idx="5"/>
              <a:endCxn id="58" idx="2"/>
            </p:cNvCxnSpPr>
            <p:nvPr/>
          </p:nvCxnSpPr>
          <p:spPr bwMode="auto">
            <a:xfrm>
              <a:off x="2598313" y="2385791"/>
              <a:ext cx="2503664" cy="1481482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椭圆 63">
              <a:extLst>
                <a:ext uri="{FF2B5EF4-FFF2-40B4-BE49-F238E27FC236}">
                  <a16:creationId xmlns:a16="http://schemas.microsoft.com/office/drawing/2014/main" id="{7C9CF3C5-6E40-48A0-B04A-0EF9D9E5ACF6}"/>
                </a:ext>
              </a:extLst>
            </p:cNvPr>
            <p:cNvSpPr/>
            <p:nvPr/>
          </p:nvSpPr>
          <p:spPr bwMode="auto">
            <a:xfrm>
              <a:off x="6537960" y="382219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id="{45EF974E-D6C1-42E6-9C9D-DA7665D0D0B2}"/>
                </a:ext>
              </a:extLst>
            </p:cNvPr>
            <p:cNvSpPr/>
            <p:nvPr/>
          </p:nvSpPr>
          <p:spPr>
            <a:xfrm>
              <a:off x="1565818" y="1710149"/>
              <a:ext cx="1602239" cy="2148901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0976"/>
                <a:gd name="connsiteX1" fmla="*/ 1119445 w 1900679"/>
                <a:gd name="connsiteY1" fmla="*/ 91968 h 2490976"/>
                <a:gd name="connsiteX2" fmla="*/ 418108 w 1900679"/>
                <a:gd name="connsiteY2" fmla="*/ 447075 h 2490976"/>
                <a:gd name="connsiteX3" fmla="*/ 858 w 1900679"/>
                <a:gd name="connsiteY3" fmla="*/ 1272698 h 2490976"/>
                <a:gd name="connsiteX4" fmla="*/ 329332 w 1900679"/>
                <a:gd name="connsiteY4" fmla="*/ 2311386 h 2490976"/>
                <a:gd name="connsiteX5" fmla="*/ 985427 w 1900679"/>
                <a:gd name="connsiteY5" fmla="*/ 2482435 h 2490976"/>
                <a:gd name="connsiteX6" fmla="*/ 746583 w 1900679"/>
                <a:gd name="connsiteY6" fmla="*/ 2320264 h 2490976"/>
                <a:gd name="connsiteX0" fmla="*/ 1900535 w 1900535"/>
                <a:gd name="connsiteY0" fmla="*/ 3192 h 2390923"/>
                <a:gd name="connsiteX1" fmla="*/ 1119301 w 1900535"/>
                <a:gd name="connsiteY1" fmla="*/ 91968 h 2390923"/>
                <a:gd name="connsiteX2" fmla="*/ 417964 w 1900535"/>
                <a:gd name="connsiteY2" fmla="*/ 447075 h 2390923"/>
                <a:gd name="connsiteX3" fmla="*/ 714 w 1900535"/>
                <a:gd name="connsiteY3" fmla="*/ 1272698 h 2390923"/>
                <a:gd name="connsiteX4" fmla="*/ 329188 w 1900535"/>
                <a:gd name="connsiteY4" fmla="*/ 2311386 h 2390923"/>
                <a:gd name="connsiteX5" fmla="*/ 746439 w 1900535"/>
                <a:gd name="connsiteY5" fmla="*/ 2320264 h 2390923"/>
                <a:gd name="connsiteX0" fmla="*/ 1900713 w 1900713"/>
                <a:gd name="connsiteY0" fmla="*/ 3192 h 2542205"/>
                <a:gd name="connsiteX1" fmla="*/ 1119479 w 1900713"/>
                <a:gd name="connsiteY1" fmla="*/ 91968 h 2542205"/>
                <a:gd name="connsiteX2" fmla="*/ 418142 w 1900713"/>
                <a:gd name="connsiteY2" fmla="*/ 447075 h 2542205"/>
                <a:gd name="connsiteX3" fmla="*/ 892 w 1900713"/>
                <a:gd name="connsiteY3" fmla="*/ 1272698 h 2542205"/>
                <a:gd name="connsiteX4" fmla="*/ 329366 w 1900713"/>
                <a:gd name="connsiteY4" fmla="*/ 2311386 h 2542205"/>
                <a:gd name="connsiteX5" fmla="*/ 1030702 w 1900713"/>
                <a:gd name="connsiteY5" fmla="*/ 2542205 h 2542205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2358 w 1902358"/>
                <a:gd name="connsiteY0" fmla="*/ 3192 h 2488939"/>
                <a:gd name="connsiteX1" fmla="*/ 1121124 w 1902358"/>
                <a:gd name="connsiteY1" fmla="*/ 91968 h 2488939"/>
                <a:gd name="connsiteX2" fmla="*/ 419787 w 1902358"/>
                <a:gd name="connsiteY2" fmla="*/ 447075 h 2488939"/>
                <a:gd name="connsiteX3" fmla="*/ 2537 w 1902358"/>
                <a:gd name="connsiteY3" fmla="*/ 1272698 h 2488939"/>
                <a:gd name="connsiteX4" fmla="*/ 286623 w 1902358"/>
                <a:gd name="connsiteY4" fmla="*/ 2187099 h 2488939"/>
                <a:gd name="connsiteX5" fmla="*/ 1085613 w 1902358"/>
                <a:gd name="connsiteY5" fmla="*/ 2488939 h 24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358" h="2488939">
                  <a:moveTo>
                    <a:pt x="1902358" y="3192"/>
                  </a:moveTo>
                  <a:cubicBezTo>
                    <a:pt x="1744779" y="-10125"/>
                    <a:pt x="1368219" y="17988"/>
                    <a:pt x="1121124" y="91968"/>
                  </a:cubicBezTo>
                  <a:cubicBezTo>
                    <a:pt x="874029" y="165948"/>
                    <a:pt x="606218" y="250287"/>
                    <a:pt x="419787" y="447075"/>
                  </a:cubicBezTo>
                  <a:cubicBezTo>
                    <a:pt x="233356" y="643863"/>
                    <a:pt x="24731" y="982694"/>
                    <a:pt x="2537" y="1272698"/>
                  </a:cubicBezTo>
                  <a:cubicBezTo>
                    <a:pt x="-19657" y="1562702"/>
                    <a:pt x="106110" y="1984392"/>
                    <a:pt x="286623" y="2187099"/>
                  </a:cubicBezTo>
                  <a:cubicBezTo>
                    <a:pt x="467136" y="2389806"/>
                    <a:pt x="741234" y="2487090"/>
                    <a:pt x="1085613" y="2488939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3" name="椭圆 22">
              <a:extLst>
                <a:ext uri="{FF2B5EF4-FFF2-40B4-BE49-F238E27FC236}">
                  <a16:creationId xmlns:a16="http://schemas.microsoft.com/office/drawing/2014/main" id="{100FEC8D-11BA-4871-957C-18546AE43B8E}"/>
                </a:ext>
              </a:extLst>
            </p:cNvPr>
            <p:cNvSpPr/>
            <p:nvPr/>
          </p:nvSpPr>
          <p:spPr bwMode="auto">
            <a:xfrm>
              <a:off x="4956197" y="1621067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08C03CCD-8C98-4E9D-8C56-CE0D029B2A51}"/>
                </a:ext>
              </a:extLst>
            </p:cNvPr>
            <p:cNvSpPr/>
            <p:nvPr/>
          </p:nvSpPr>
          <p:spPr>
            <a:xfrm flipH="1">
              <a:off x="5144774" y="1700555"/>
              <a:ext cx="1955319" cy="2099564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1514 w 1901514"/>
                <a:gd name="connsiteY0" fmla="*/ 3192 h 2824965"/>
                <a:gd name="connsiteX1" fmla="*/ 1120280 w 1901514"/>
                <a:gd name="connsiteY1" fmla="*/ 91968 h 2824965"/>
                <a:gd name="connsiteX2" fmla="*/ 418943 w 1901514"/>
                <a:gd name="connsiteY2" fmla="*/ 447075 h 2824965"/>
                <a:gd name="connsiteX3" fmla="*/ 1693 w 1901514"/>
                <a:gd name="connsiteY3" fmla="*/ 1272698 h 2824965"/>
                <a:gd name="connsiteX4" fmla="*/ 330167 w 1901514"/>
                <a:gd name="connsiteY4" fmla="*/ 2311386 h 2824965"/>
                <a:gd name="connsiteX5" fmla="*/ 1581918 w 1901514"/>
                <a:gd name="connsiteY5" fmla="*/ 2817413 h 2824965"/>
                <a:gd name="connsiteX0" fmla="*/ 1901514 w 1901514"/>
                <a:gd name="connsiteY0" fmla="*/ 3192 h 2817413"/>
                <a:gd name="connsiteX1" fmla="*/ 1120280 w 1901514"/>
                <a:gd name="connsiteY1" fmla="*/ 91968 h 2817413"/>
                <a:gd name="connsiteX2" fmla="*/ 418943 w 1901514"/>
                <a:gd name="connsiteY2" fmla="*/ 447075 h 2817413"/>
                <a:gd name="connsiteX3" fmla="*/ 1693 w 1901514"/>
                <a:gd name="connsiteY3" fmla="*/ 1272698 h 2817413"/>
                <a:gd name="connsiteX4" fmla="*/ 330167 w 1901514"/>
                <a:gd name="connsiteY4" fmla="*/ 2311386 h 2817413"/>
                <a:gd name="connsiteX5" fmla="*/ 1581918 w 1901514"/>
                <a:gd name="connsiteY5" fmla="*/ 2817413 h 2817413"/>
                <a:gd name="connsiteX0" fmla="*/ 3499495 w 3499495"/>
                <a:gd name="connsiteY0" fmla="*/ 310852 h 2725578"/>
                <a:gd name="connsiteX1" fmla="*/ 1120280 w 3499495"/>
                <a:gd name="connsiteY1" fmla="*/ 133 h 2725578"/>
                <a:gd name="connsiteX2" fmla="*/ 418943 w 3499495"/>
                <a:gd name="connsiteY2" fmla="*/ 355240 h 2725578"/>
                <a:gd name="connsiteX3" fmla="*/ 1693 w 3499495"/>
                <a:gd name="connsiteY3" fmla="*/ 1180863 h 2725578"/>
                <a:gd name="connsiteX4" fmla="*/ 330167 w 3499495"/>
                <a:gd name="connsiteY4" fmla="*/ 2219551 h 2725578"/>
                <a:gd name="connsiteX5" fmla="*/ 1581918 w 3499495"/>
                <a:gd name="connsiteY5" fmla="*/ 2725578 h 2725578"/>
                <a:gd name="connsiteX0" fmla="*/ 3513037 w 3513037"/>
                <a:gd name="connsiteY0" fmla="*/ 31221 h 2445947"/>
                <a:gd name="connsiteX1" fmla="*/ 432485 w 3513037"/>
                <a:gd name="connsiteY1" fmla="*/ 75609 h 2445947"/>
                <a:gd name="connsiteX2" fmla="*/ 15235 w 3513037"/>
                <a:gd name="connsiteY2" fmla="*/ 901232 h 2445947"/>
                <a:gd name="connsiteX3" fmla="*/ 343709 w 3513037"/>
                <a:gd name="connsiteY3" fmla="*/ 1939920 h 2445947"/>
                <a:gd name="connsiteX4" fmla="*/ 1595460 w 3513037"/>
                <a:gd name="connsiteY4" fmla="*/ 2445947 h 2445947"/>
                <a:gd name="connsiteX0" fmla="*/ 3499496 w 3499496"/>
                <a:gd name="connsiteY0" fmla="*/ 0 h 2414726"/>
                <a:gd name="connsiteX1" fmla="*/ 1694 w 3499496"/>
                <a:gd name="connsiteY1" fmla="*/ 870011 h 2414726"/>
                <a:gd name="connsiteX2" fmla="*/ 330168 w 3499496"/>
                <a:gd name="connsiteY2" fmla="*/ 1908699 h 2414726"/>
                <a:gd name="connsiteX3" fmla="*/ 1581919 w 3499496"/>
                <a:gd name="connsiteY3" fmla="*/ 2414726 h 2414726"/>
                <a:gd name="connsiteX0" fmla="*/ 3169328 w 3169328"/>
                <a:gd name="connsiteY0" fmla="*/ 0 h 2414726"/>
                <a:gd name="connsiteX1" fmla="*/ 0 w 3169328"/>
                <a:gd name="connsiteY1" fmla="*/ 1908699 h 2414726"/>
                <a:gd name="connsiteX2" fmla="*/ 1251751 w 3169328"/>
                <a:gd name="connsiteY2" fmla="*/ 2414726 h 2414726"/>
                <a:gd name="connsiteX0" fmla="*/ 1917577 w 1917577"/>
                <a:gd name="connsiteY0" fmla="*/ 0 h 2414726"/>
                <a:gd name="connsiteX1" fmla="*/ 0 w 1917577"/>
                <a:gd name="connsiteY1" fmla="*/ 2414726 h 2414726"/>
                <a:gd name="connsiteX0" fmla="*/ 1917577 w 1917577"/>
                <a:gd name="connsiteY0" fmla="*/ 0 h 2414726"/>
                <a:gd name="connsiteX1" fmla="*/ 375164 w 1917577"/>
                <a:gd name="connsiteY1" fmla="*/ 503351 h 2414726"/>
                <a:gd name="connsiteX2" fmla="*/ 0 w 1917577"/>
                <a:gd name="connsiteY2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319989 w 2319989"/>
                <a:gd name="connsiteY0" fmla="*/ 0 h 2503503"/>
                <a:gd name="connsiteX1" fmla="*/ 617779 w 2319989"/>
                <a:gd name="connsiteY1" fmla="*/ 538862 h 2503503"/>
                <a:gd name="connsiteX2" fmla="*/ 14096 w 2319989"/>
                <a:gd name="connsiteY2" fmla="*/ 1604182 h 2503503"/>
                <a:gd name="connsiteX3" fmla="*/ 331391 w 2319989"/>
                <a:gd name="connsiteY3" fmla="*/ 2503503 h 2503503"/>
                <a:gd name="connsiteX0" fmla="*/ 2312622 w 2312622"/>
                <a:gd name="connsiteY0" fmla="*/ 0 h 2432481"/>
                <a:gd name="connsiteX1" fmla="*/ 610412 w 2312622"/>
                <a:gd name="connsiteY1" fmla="*/ 538862 h 2432481"/>
                <a:gd name="connsiteX2" fmla="*/ 6729 w 2312622"/>
                <a:gd name="connsiteY2" fmla="*/ 1604182 h 2432481"/>
                <a:gd name="connsiteX3" fmla="*/ 457189 w 2312622"/>
                <a:gd name="connsiteY3" fmla="*/ 2432481 h 2432481"/>
                <a:gd name="connsiteX0" fmla="*/ 2321258 w 2321258"/>
                <a:gd name="connsiteY0" fmla="*/ 0 h 2432481"/>
                <a:gd name="connsiteX1" fmla="*/ 619048 w 2321258"/>
                <a:gd name="connsiteY1" fmla="*/ 538862 h 2432481"/>
                <a:gd name="connsiteX2" fmla="*/ 6487 w 2321258"/>
                <a:gd name="connsiteY2" fmla="*/ 1506528 h 2432481"/>
                <a:gd name="connsiteX3" fmla="*/ 465825 w 2321258"/>
                <a:gd name="connsiteY3" fmla="*/ 2432481 h 243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258" h="2432481">
                  <a:moveTo>
                    <a:pt x="2321258" y="0"/>
                  </a:moveTo>
                  <a:cubicBezTo>
                    <a:pt x="1810080" y="40536"/>
                    <a:pt x="917163" y="276384"/>
                    <a:pt x="619048" y="538862"/>
                  </a:cubicBezTo>
                  <a:cubicBezTo>
                    <a:pt x="219552" y="837744"/>
                    <a:pt x="68631" y="1198769"/>
                    <a:pt x="6487" y="1506528"/>
                  </a:cubicBezTo>
                  <a:cubicBezTo>
                    <a:pt x="-38668" y="1841813"/>
                    <a:pt x="155874" y="2221484"/>
                    <a:pt x="465825" y="2432481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5" name="椭圆 54">
              <a:extLst>
                <a:ext uri="{FF2B5EF4-FFF2-40B4-BE49-F238E27FC236}">
                  <a16:creationId xmlns:a16="http://schemas.microsoft.com/office/drawing/2014/main" id="{07ECFF5A-E246-4E2C-A724-74BB9DA15684}"/>
                </a:ext>
              </a:extLst>
            </p:cNvPr>
            <p:cNvSpPr/>
            <p:nvPr/>
          </p:nvSpPr>
          <p:spPr bwMode="auto">
            <a:xfrm>
              <a:off x="4373078" y="2622883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66" name="椭圆 54">
              <a:extLst>
                <a:ext uri="{FF2B5EF4-FFF2-40B4-BE49-F238E27FC236}">
                  <a16:creationId xmlns:a16="http://schemas.microsoft.com/office/drawing/2014/main" id="{F62C3017-7B10-4C6D-977A-82425C9DE197}"/>
                </a:ext>
              </a:extLst>
            </p:cNvPr>
            <p:cNvSpPr/>
            <p:nvPr/>
          </p:nvSpPr>
          <p:spPr bwMode="auto">
            <a:xfrm>
              <a:off x="6012764" y="3126532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67" name="直接箭头连接符 26">
              <a:extLst>
                <a:ext uri="{FF2B5EF4-FFF2-40B4-BE49-F238E27FC236}">
                  <a16:creationId xmlns:a16="http://schemas.microsoft.com/office/drawing/2014/main" id="{C8A0717E-9C18-4F8A-B96F-A28B3A1CFDB3}"/>
                </a:ext>
              </a:extLst>
            </p:cNvPr>
            <p:cNvCxnSpPr>
              <a:cxnSpLocks/>
              <a:stCxn id="53" idx="6"/>
              <a:endCxn id="65" idx="2"/>
            </p:cNvCxnSpPr>
            <p:nvPr/>
          </p:nvCxnSpPr>
          <p:spPr bwMode="auto">
            <a:xfrm>
              <a:off x="2614362" y="2340565"/>
              <a:ext cx="1758716" cy="346045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箭头连接符 26">
              <a:extLst>
                <a:ext uri="{FF2B5EF4-FFF2-40B4-BE49-F238E27FC236}">
                  <a16:creationId xmlns:a16="http://schemas.microsoft.com/office/drawing/2014/main" id="{1B18AE1C-7027-4EBA-943F-1E4BBBE567C5}"/>
                </a:ext>
              </a:extLst>
            </p:cNvPr>
            <p:cNvCxnSpPr>
              <a:cxnSpLocks/>
              <a:stCxn id="61" idx="1"/>
              <a:endCxn id="66" idx="5"/>
            </p:cNvCxnSpPr>
            <p:nvPr/>
          </p:nvCxnSpPr>
          <p:spPr bwMode="auto">
            <a:xfrm flipH="1" flipV="1">
              <a:off x="6106372" y="3235321"/>
              <a:ext cx="447649" cy="605737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26">
              <a:extLst>
                <a:ext uri="{FF2B5EF4-FFF2-40B4-BE49-F238E27FC236}">
                  <a16:creationId xmlns:a16="http://schemas.microsoft.com/office/drawing/2014/main" id="{33169E1D-5255-4BDB-8C26-07A807D95DAB}"/>
                </a:ext>
              </a:extLst>
            </p:cNvPr>
            <p:cNvCxnSpPr>
              <a:cxnSpLocks/>
              <a:stCxn id="65" idx="7"/>
              <a:endCxn id="63" idx="3"/>
            </p:cNvCxnSpPr>
            <p:nvPr/>
          </p:nvCxnSpPr>
          <p:spPr bwMode="auto">
            <a:xfrm flipV="1">
              <a:off x="4466686" y="1731025"/>
              <a:ext cx="505572" cy="910523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箭头连接符 26">
              <a:extLst>
                <a:ext uri="{FF2B5EF4-FFF2-40B4-BE49-F238E27FC236}">
                  <a16:creationId xmlns:a16="http://schemas.microsoft.com/office/drawing/2014/main" id="{1AFC46F0-7606-4812-9237-F3A6A13DE97B}"/>
                </a:ext>
              </a:extLst>
            </p:cNvPr>
            <p:cNvCxnSpPr>
              <a:cxnSpLocks/>
              <a:endCxn id="63" idx="5"/>
            </p:cNvCxnSpPr>
            <p:nvPr/>
          </p:nvCxnSpPr>
          <p:spPr bwMode="auto">
            <a:xfrm flipH="1" flipV="1">
              <a:off x="5049805" y="1731025"/>
              <a:ext cx="979020" cy="1414174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279A609-FC9B-4026-992B-79B45CAD199E}"/>
              </a:ext>
            </a:extLst>
          </p:cNvPr>
          <p:cNvGrpSpPr/>
          <p:nvPr/>
        </p:nvGrpSpPr>
        <p:grpSpPr>
          <a:xfrm>
            <a:off x="5426651" y="2660690"/>
            <a:ext cx="2459856" cy="896424"/>
            <a:chOff x="1565818" y="1621067"/>
            <a:chExt cx="5534275" cy="2329949"/>
          </a:xfrm>
        </p:grpSpPr>
        <p:sp>
          <p:nvSpPr>
            <p:cNvPr id="72" name="椭圆 22">
              <a:extLst>
                <a:ext uri="{FF2B5EF4-FFF2-40B4-BE49-F238E27FC236}">
                  <a16:creationId xmlns:a16="http://schemas.microsoft.com/office/drawing/2014/main" id="{779D02B9-7CD6-4F18-AE68-409CB3827384}"/>
                </a:ext>
              </a:extLst>
            </p:cNvPr>
            <p:cNvSpPr/>
            <p:nvPr/>
          </p:nvSpPr>
          <p:spPr bwMode="auto">
            <a:xfrm>
              <a:off x="3249639" y="163340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73" name="椭圆 23">
              <a:extLst>
                <a:ext uri="{FF2B5EF4-FFF2-40B4-BE49-F238E27FC236}">
                  <a16:creationId xmlns:a16="http://schemas.microsoft.com/office/drawing/2014/main" id="{320D90EE-FD08-4D17-8F33-F9CFD2ABF754}"/>
                </a:ext>
              </a:extLst>
            </p:cNvPr>
            <p:cNvSpPr/>
            <p:nvPr/>
          </p:nvSpPr>
          <p:spPr bwMode="auto">
            <a:xfrm>
              <a:off x="2506030" y="2276153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74" name="直接箭头连接符 26">
              <a:extLst>
                <a:ext uri="{FF2B5EF4-FFF2-40B4-BE49-F238E27FC236}">
                  <a16:creationId xmlns:a16="http://schemas.microsoft.com/office/drawing/2014/main" id="{EE527531-C039-4717-B98D-6DA667EAE667}"/>
                </a:ext>
              </a:extLst>
            </p:cNvPr>
            <p:cNvCxnSpPr>
              <a:stCxn id="72" idx="3"/>
              <a:endCxn id="73" idx="7"/>
            </p:cNvCxnSpPr>
            <p:nvPr/>
          </p:nvCxnSpPr>
          <p:spPr bwMode="auto">
            <a:xfrm flipH="1">
              <a:off x="2598313" y="1743040"/>
              <a:ext cx="667376" cy="550930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椭圆 27">
              <a:extLst>
                <a:ext uri="{FF2B5EF4-FFF2-40B4-BE49-F238E27FC236}">
                  <a16:creationId xmlns:a16="http://schemas.microsoft.com/office/drawing/2014/main" id="{3FD53528-0DDA-46FB-B043-E651E979B38C}"/>
                </a:ext>
              </a:extLst>
            </p:cNvPr>
            <p:cNvSpPr/>
            <p:nvPr/>
          </p:nvSpPr>
          <p:spPr bwMode="auto">
            <a:xfrm>
              <a:off x="2508705" y="3800119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76" name="直接箭头连接符 29">
              <a:extLst>
                <a:ext uri="{FF2B5EF4-FFF2-40B4-BE49-F238E27FC236}">
                  <a16:creationId xmlns:a16="http://schemas.microsoft.com/office/drawing/2014/main" id="{379737CA-9019-4CDA-BA9F-87D02B7AC0EA}"/>
                </a:ext>
              </a:extLst>
            </p:cNvPr>
            <p:cNvCxnSpPr>
              <a:stCxn id="73" idx="4"/>
              <a:endCxn id="75" idx="0"/>
            </p:cNvCxnSpPr>
            <p:nvPr/>
          </p:nvCxnSpPr>
          <p:spPr bwMode="auto">
            <a:xfrm>
              <a:off x="2560865" y="2404978"/>
              <a:ext cx="1337" cy="1395141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椭圆 51">
              <a:extLst>
                <a:ext uri="{FF2B5EF4-FFF2-40B4-BE49-F238E27FC236}">
                  <a16:creationId xmlns:a16="http://schemas.microsoft.com/office/drawing/2014/main" id="{04747732-8D94-47AE-B796-EFB5E13DF4A0}"/>
                </a:ext>
              </a:extLst>
            </p:cNvPr>
            <p:cNvSpPr/>
            <p:nvPr/>
          </p:nvSpPr>
          <p:spPr bwMode="auto">
            <a:xfrm>
              <a:off x="3761874" y="380560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78" name="椭圆 54">
              <a:extLst>
                <a:ext uri="{FF2B5EF4-FFF2-40B4-BE49-F238E27FC236}">
                  <a16:creationId xmlns:a16="http://schemas.microsoft.com/office/drawing/2014/main" id="{29DD5965-762A-4FA9-8C15-CCE4AA6BD531}"/>
                </a:ext>
              </a:extLst>
            </p:cNvPr>
            <p:cNvSpPr/>
            <p:nvPr/>
          </p:nvSpPr>
          <p:spPr bwMode="auto">
            <a:xfrm>
              <a:off x="5101977" y="3802860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79" name="直接箭头连接符 57">
              <a:extLst>
                <a:ext uri="{FF2B5EF4-FFF2-40B4-BE49-F238E27FC236}">
                  <a16:creationId xmlns:a16="http://schemas.microsoft.com/office/drawing/2014/main" id="{11991320-D687-428C-8DFA-45A978B545BF}"/>
                </a:ext>
              </a:extLst>
            </p:cNvPr>
            <p:cNvCxnSpPr>
              <a:stCxn id="77" idx="6"/>
              <a:endCxn id="78" idx="2"/>
            </p:cNvCxnSpPr>
            <p:nvPr/>
          </p:nvCxnSpPr>
          <p:spPr bwMode="auto">
            <a:xfrm flipV="1">
              <a:off x="3871544" y="3867273"/>
              <a:ext cx="1230433" cy="274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箭头连接符 59">
              <a:extLst>
                <a:ext uri="{FF2B5EF4-FFF2-40B4-BE49-F238E27FC236}">
                  <a16:creationId xmlns:a16="http://schemas.microsoft.com/office/drawing/2014/main" id="{ACE46B8B-693A-4624-8EC1-448A0CB34EA9}"/>
                </a:ext>
              </a:extLst>
            </p:cNvPr>
            <p:cNvCxnSpPr>
              <a:stCxn id="73" idx="5"/>
              <a:endCxn id="78" idx="2"/>
            </p:cNvCxnSpPr>
            <p:nvPr/>
          </p:nvCxnSpPr>
          <p:spPr bwMode="auto">
            <a:xfrm>
              <a:off x="2598313" y="2385791"/>
              <a:ext cx="2503664" cy="1481482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椭圆 63">
              <a:extLst>
                <a:ext uri="{FF2B5EF4-FFF2-40B4-BE49-F238E27FC236}">
                  <a16:creationId xmlns:a16="http://schemas.microsoft.com/office/drawing/2014/main" id="{9F5ED19F-72F4-4D98-ACB9-ADB81836AB76}"/>
                </a:ext>
              </a:extLst>
            </p:cNvPr>
            <p:cNvSpPr/>
            <p:nvPr/>
          </p:nvSpPr>
          <p:spPr bwMode="auto">
            <a:xfrm>
              <a:off x="6537960" y="382219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82" name="Freeform 3">
              <a:extLst>
                <a:ext uri="{FF2B5EF4-FFF2-40B4-BE49-F238E27FC236}">
                  <a16:creationId xmlns:a16="http://schemas.microsoft.com/office/drawing/2014/main" id="{5A519D1C-A336-44E0-92C9-36F1ABEB3609}"/>
                </a:ext>
              </a:extLst>
            </p:cNvPr>
            <p:cNvSpPr/>
            <p:nvPr/>
          </p:nvSpPr>
          <p:spPr>
            <a:xfrm>
              <a:off x="1565818" y="1710149"/>
              <a:ext cx="1602239" cy="2148901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0976"/>
                <a:gd name="connsiteX1" fmla="*/ 1119445 w 1900679"/>
                <a:gd name="connsiteY1" fmla="*/ 91968 h 2490976"/>
                <a:gd name="connsiteX2" fmla="*/ 418108 w 1900679"/>
                <a:gd name="connsiteY2" fmla="*/ 447075 h 2490976"/>
                <a:gd name="connsiteX3" fmla="*/ 858 w 1900679"/>
                <a:gd name="connsiteY3" fmla="*/ 1272698 h 2490976"/>
                <a:gd name="connsiteX4" fmla="*/ 329332 w 1900679"/>
                <a:gd name="connsiteY4" fmla="*/ 2311386 h 2490976"/>
                <a:gd name="connsiteX5" fmla="*/ 985427 w 1900679"/>
                <a:gd name="connsiteY5" fmla="*/ 2482435 h 2490976"/>
                <a:gd name="connsiteX6" fmla="*/ 746583 w 1900679"/>
                <a:gd name="connsiteY6" fmla="*/ 2320264 h 2490976"/>
                <a:gd name="connsiteX0" fmla="*/ 1900535 w 1900535"/>
                <a:gd name="connsiteY0" fmla="*/ 3192 h 2390923"/>
                <a:gd name="connsiteX1" fmla="*/ 1119301 w 1900535"/>
                <a:gd name="connsiteY1" fmla="*/ 91968 h 2390923"/>
                <a:gd name="connsiteX2" fmla="*/ 417964 w 1900535"/>
                <a:gd name="connsiteY2" fmla="*/ 447075 h 2390923"/>
                <a:gd name="connsiteX3" fmla="*/ 714 w 1900535"/>
                <a:gd name="connsiteY3" fmla="*/ 1272698 h 2390923"/>
                <a:gd name="connsiteX4" fmla="*/ 329188 w 1900535"/>
                <a:gd name="connsiteY4" fmla="*/ 2311386 h 2390923"/>
                <a:gd name="connsiteX5" fmla="*/ 746439 w 1900535"/>
                <a:gd name="connsiteY5" fmla="*/ 2320264 h 2390923"/>
                <a:gd name="connsiteX0" fmla="*/ 1900713 w 1900713"/>
                <a:gd name="connsiteY0" fmla="*/ 3192 h 2542205"/>
                <a:gd name="connsiteX1" fmla="*/ 1119479 w 1900713"/>
                <a:gd name="connsiteY1" fmla="*/ 91968 h 2542205"/>
                <a:gd name="connsiteX2" fmla="*/ 418142 w 1900713"/>
                <a:gd name="connsiteY2" fmla="*/ 447075 h 2542205"/>
                <a:gd name="connsiteX3" fmla="*/ 892 w 1900713"/>
                <a:gd name="connsiteY3" fmla="*/ 1272698 h 2542205"/>
                <a:gd name="connsiteX4" fmla="*/ 329366 w 1900713"/>
                <a:gd name="connsiteY4" fmla="*/ 2311386 h 2542205"/>
                <a:gd name="connsiteX5" fmla="*/ 1030702 w 1900713"/>
                <a:gd name="connsiteY5" fmla="*/ 2542205 h 2542205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2358 w 1902358"/>
                <a:gd name="connsiteY0" fmla="*/ 3192 h 2488939"/>
                <a:gd name="connsiteX1" fmla="*/ 1121124 w 1902358"/>
                <a:gd name="connsiteY1" fmla="*/ 91968 h 2488939"/>
                <a:gd name="connsiteX2" fmla="*/ 419787 w 1902358"/>
                <a:gd name="connsiteY2" fmla="*/ 447075 h 2488939"/>
                <a:gd name="connsiteX3" fmla="*/ 2537 w 1902358"/>
                <a:gd name="connsiteY3" fmla="*/ 1272698 h 2488939"/>
                <a:gd name="connsiteX4" fmla="*/ 286623 w 1902358"/>
                <a:gd name="connsiteY4" fmla="*/ 2187099 h 2488939"/>
                <a:gd name="connsiteX5" fmla="*/ 1085613 w 1902358"/>
                <a:gd name="connsiteY5" fmla="*/ 2488939 h 24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358" h="2488939">
                  <a:moveTo>
                    <a:pt x="1902358" y="3192"/>
                  </a:moveTo>
                  <a:cubicBezTo>
                    <a:pt x="1744779" y="-10125"/>
                    <a:pt x="1368219" y="17988"/>
                    <a:pt x="1121124" y="91968"/>
                  </a:cubicBezTo>
                  <a:cubicBezTo>
                    <a:pt x="874029" y="165948"/>
                    <a:pt x="606218" y="250287"/>
                    <a:pt x="419787" y="447075"/>
                  </a:cubicBezTo>
                  <a:cubicBezTo>
                    <a:pt x="233356" y="643863"/>
                    <a:pt x="24731" y="982694"/>
                    <a:pt x="2537" y="1272698"/>
                  </a:cubicBezTo>
                  <a:cubicBezTo>
                    <a:pt x="-19657" y="1562702"/>
                    <a:pt x="106110" y="1984392"/>
                    <a:pt x="286623" y="2187099"/>
                  </a:cubicBezTo>
                  <a:cubicBezTo>
                    <a:pt x="467136" y="2389806"/>
                    <a:pt x="741234" y="2487090"/>
                    <a:pt x="1085613" y="2488939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3" name="椭圆 22">
              <a:extLst>
                <a:ext uri="{FF2B5EF4-FFF2-40B4-BE49-F238E27FC236}">
                  <a16:creationId xmlns:a16="http://schemas.microsoft.com/office/drawing/2014/main" id="{2E1AD519-4288-4825-B725-45E3DD98BB3C}"/>
                </a:ext>
              </a:extLst>
            </p:cNvPr>
            <p:cNvSpPr/>
            <p:nvPr/>
          </p:nvSpPr>
          <p:spPr bwMode="auto">
            <a:xfrm>
              <a:off x="4956197" y="1621067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192F77E2-12AE-4495-AF0F-9C2AD0030866}"/>
                </a:ext>
              </a:extLst>
            </p:cNvPr>
            <p:cNvSpPr/>
            <p:nvPr/>
          </p:nvSpPr>
          <p:spPr>
            <a:xfrm flipH="1">
              <a:off x="5144774" y="1700555"/>
              <a:ext cx="1955319" cy="2099564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1514 w 1901514"/>
                <a:gd name="connsiteY0" fmla="*/ 3192 h 2824965"/>
                <a:gd name="connsiteX1" fmla="*/ 1120280 w 1901514"/>
                <a:gd name="connsiteY1" fmla="*/ 91968 h 2824965"/>
                <a:gd name="connsiteX2" fmla="*/ 418943 w 1901514"/>
                <a:gd name="connsiteY2" fmla="*/ 447075 h 2824965"/>
                <a:gd name="connsiteX3" fmla="*/ 1693 w 1901514"/>
                <a:gd name="connsiteY3" fmla="*/ 1272698 h 2824965"/>
                <a:gd name="connsiteX4" fmla="*/ 330167 w 1901514"/>
                <a:gd name="connsiteY4" fmla="*/ 2311386 h 2824965"/>
                <a:gd name="connsiteX5" fmla="*/ 1581918 w 1901514"/>
                <a:gd name="connsiteY5" fmla="*/ 2817413 h 2824965"/>
                <a:gd name="connsiteX0" fmla="*/ 1901514 w 1901514"/>
                <a:gd name="connsiteY0" fmla="*/ 3192 h 2817413"/>
                <a:gd name="connsiteX1" fmla="*/ 1120280 w 1901514"/>
                <a:gd name="connsiteY1" fmla="*/ 91968 h 2817413"/>
                <a:gd name="connsiteX2" fmla="*/ 418943 w 1901514"/>
                <a:gd name="connsiteY2" fmla="*/ 447075 h 2817413"/>
                <a:gd name="connsiteX3" fmla="*/ 1693 w 1901514"/>
                <a:gd name="connsiteY3" fmla="*/ 1272698 h 2817413"/>
                <a:gd name="connsiteX4" fmla="*/ 330167 w 1901514"/>
                <a:gd name="connsiteY4" fmla="*/ 2311386 h 2817413"/>
                <a:gd name="connsiteX5" fmla="*/ 1581918 w 1901514"/>
                <a:gd name="connsiteY5" fmla="*/ 2817413 h 2817413"/>
                <a:gd name="connsiteX0" fmla="*/ 3499495 w 3499495"/>
                <a:gd name="connsiteY0" fmla="*/ 310852 h 2725578"/>
                <a:gd name="connsiteX1" fmla="*/ 1120280 w 3499495"/>
                <a:gd name="connsiteY1" fmla="*/ 133 h 2725578"/>
                <a:gd name="connsiteX2" fmla="*/ 418943 w 3499495"/>
                <a:gd name="connsiteY2" fmla="*/ 355240 h 2725578"/>
                <a:gd name="connsiteX3" fmla="*/ 1693 w 3499495"/>
                <a:gd name="connsiteY3" fmla="*/ 1180863 h 2725578"/>
                <a:gd name="connsiteX4" fmla="*/ 330167 w 3499495"/>
                <a:gd name="connsiteY4" fmla="*/ 2219551 h 2725578"/>
                <a:gd name="connsiteX5" fmla="*/ 1581918 w 3499495"/>
                <a:gd name="connsiteY5" fmla="*/ 2725578 h 2725578"/>
                <a:gd name="connsiteX0" fmla="*/ 3513037 w 3513037"/>
                <a:gd name="connsiteY0" fmla="*/ 31221 h 2445947"/>
                <a:gd name="connsiteX1" fmla="*/ 432485 w 3513037"/>
                <a:gd name="connsiteY1" fmla="*/ 75609 h 2445947"/>
                <a:gd name="connsiteX2" fmla="*/ 15235 w 3513037"/>
                <a:gd name="connsiteY2" fmla="*/ 901232 h 2445947"/>
                <a:gd name="connsiteX3" fmla="*/ 343709 w 3513037"/>
                <a:gd name="connsiteY3" fmla="*/ 1939920 h 2445947"/>
                <a:gd name="connsiteX4" fmla="*/ 1595460 w 3513037"/>
                <a:gd name="connsiteY4" fmla="*/ 2445947 h 2445947"/>
                <a:gd name="connsiteX0" fmla="*/ 3499496 w 3499496"/>
                <a:gd name="connsiteY0" fmla="*/ 0 h 2414726"/>
                <a:gd name="connsiteX1" fmla="*/ 1694 w 3499496"/>
                <a:gd name="connsiteY1" fmla="*/ 870011 h 2414726"/>
                <a:gd name="connsiteX2" fmla="*/ 330168 w 3499496"/>
                <a:gd name="connsiteY2" fmla="*/ 1908699 h 2414726"/>
                <a:gd name="connsiteX3" fmla="*/ 1581919 w 3499496"/>
                <a:gd name="connsiteY3" fmla="*/ 2414726 h 2414726"/>
                <a:gd name="connsiteX0" fmla="*/ 3169328 w 3169328"/>
                <a:gd name="connsiteY0" fmla="*/ 0 h 2414726"/>
                <a:gd name="connsiteX1" fmla="*/ 0 w 3169328"/>
                <a:gd name="connsiteY1" fmla="*/ 1908699 h 2414726"/>
                <a:gd name="connsiteX2" fmla="*/ 1251751 w 3169328"/>
                <a:gd name="connsiteY2" fmla="*/ 2414726 h 2414726"/>
                <a:gd name="connsiteX0" fmla="*/ 1917577 w 1917577"/>
                <a:gd name="connsiteY0" fmla="*/ 0 h 2414726"/>
                <a:gd name="connsiteX1" fmla="*/ 0 w 1917577"/>
                <a:gd name="connsiteY1" fmla="*/ 2414726 h 2414726"/>
                <a:gd name="connsiteX0" fmla="*/ 1917577 w 1917577"/>
                <a:gd name="connsiteY0" fmla="*/ 0 h 2414726"/>
                <a:gd name="connsiteX1" fmla="*/ 375164 w 1917577"/>
                <a:gd name="connsiteY1" fmla="*/ 503351 h 2414726"/>
                <a:gd name="connsiteX2" fmla="*/ 0 w 1917577"/>
                <a:gd name="connsiteY2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319989 w 2319989"/>
                <a:gd name="connsiteY0" fmla="*/ 0 h 2503503"/>
                <a:gd name="connsiteX1" fmla="*/ 617779 w 2319989"/>
                <a:gd name="connsiteY1" fmla="*/ 538862 h 2503503"/>
                <a:gd name="connsiteX2" fmla="*/ 14096 w 2319989"/>
                <a:gd name="connsiteY2" fmla="*/ 1604182 h 2503503"/>
                <a:gd name="connsiteX3" fmla="*/ 331391 w 2319989"/>
                <a:gd name="connsiteY3" fmla="*/ 2503503 h 2503503"/>
                <a:gd name="connsiteX0" fmla="*/ 2312622 w 2312622"/>
                <a:gd name="connsiteY0" fmla="*/ 0 h 2432481"/>
                <a:gd name="connsiteX1" fmla="*/ 610412 w 2312622"/>
                <a:gd name="connsiteY1" fmla="*/ 538862 h 2432481"/>
                <a:gd name="connsiteX2" fmla="*/ 6729 w 2312622"/>
                <a:gd name="connsiteY2" fmla="*/ 1604182 h 2432481"/>
                <a:gd name="connsiteX3" fmla="*/ 457189 w 2312622"/>
                <a:gd name="connsiteY3" fmla="*/ 2432481 h 2432481"/>
                <a:gd name="connsiteX0" fmla="*/ 2321258 w 2321258"/>
                <a:gd name="connsiteY0" fmla="*/ 0 h 2432481"/>
                <a:gd name="connsiteX1" fmla="*/ 619048 w 2321258"/>
                <a:gd name="connsiteY1" fmla="*/ 538862 h 2432481"/>
                <a:gd name="connsiteX2" fmla="*/ 6487 w 2321258"/>
                <a:gd name="connsiteY2" fmla="*/ 1506528 h 2432481"/>
                <a:gd name="connsiteX3" fmla="*/ 465825 w 2321258"/>
                <a:gd name="connsiteY3" fmla="*/ 2432481 h 243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258" h="2432481">
                  <a:moveTo>
                    <a:pt x="2321258" y="0"/>
                  </a:moveTo>
                  <a:cubicBezTo>
                    <a:pt x="1810080" y="40536"/>
                    <a:pt x="917163" y="276384"/>
                    <a:pt x="619048" y="538862"/>
                  </a:cubicBezTo>
                  <a:cubicBezTo>
                    <a:pt x="219552" y="837744"/>
                    <a:pt x="68631" y="1198769"/>
                    <a:pt x="6487" y="1506528"/>
                  </a:cubicBezTo>
                  <a:cubicBezTo>
                    <a:pt x="-38668" y="1841813"/>
                    <a:pt x="155874" y="2221484"/>
                    <a:pt x="465825" y="2432481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5" name="椭圆 54">
              <a:extLst>
                <a:ext uri="{FF2B5EF4-FFF2-40B4-BE49-F238E27FC236}">
                  <a16:creationId xmlns:a16="http://schemas.microsoft.com/office/drawing/2014/main" id="{E30E1B23-D5E7-472D-A3C6-EAB4D88409B4}"/>
                </a:ext>
              </a:extLst>
            </p:cNvPr>
            <p:cNvSpPr/>
            <p:nvPr/>
          </p:nvSpPr>
          <p:spPr bwMode="auto">
            <a:xfrm>
              <a:off x="4373078" y="2622883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86" name="椭圆 54">
              <a:extLst>
                <a:ext uri="{FF2B5EF4-FFF2-40B4-BE49-F238E27FC236}">
                  <a16:creationId xmlns:a16="http://schemas.microsoft.com/office/drawing/2014/main" id="{7BB0374D-DBE0-45C0-BC91-2240E0F9953E}"/>
                </a:ext>
              </a:extLst>
            </p:cNvPr>
            <p:cNvSpPr/>
            <p:nvPr/>
          </p:nvSpPr>
          <p:spPr bwMode="auto">
            <a:xfrm>
              <a:off x="6012764" y="3126532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87" name="直接箭头连接符 26">
              <a:extLst>
                <a:ext uri="{FF2B5EF4-FFF2-40B4-BE49-F238E27FC236}">
                  <a16:creationId xmlns:a16="http://schemas.microsoft.com/office/drawing/2014/main" id="{037D7F6F-0089-4D31-BF88-6020DBE5D693}"/>
                </a:ext>
              </a:extLst>
            </p:cNvPr>
            <p:cNvCxnSpPr>
              <a:cxnSpLocks/>
              <a:stCxn id="73" idx="6"/>
              <a:endCxn id="85" idx="2"/>
            </p:cNvCxnSpPr>
            <p:nvPr/>
          </p:nvCxnSpPr>
          <p:spPr bwMode="auto">
            <a:xfrm>
              <a:off x="2614362" y="2340565"/>
              <a:ext cx="1758716" cy="346045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箭头连接符 26">
              <a:extLst>
                <a:ext uri="{FF2B5EF4-FFF2-40B4-BE49-F238E27FC236}">
                  <a16:creationId xmlns:a16="http://schemas.microsoft.com/office/drawing/2014/main" id="{182A2494-85DF-4AEF-BA4C-A1F95E58B477}"/>
                </a:ext>
              </a:extLst>
            </p:cNvPr>
            <p:cNvCxnSpPr>
              <a:cxnSpLocks/>
              <a:stCxn id="81" idx="1"/>
              <a:endCxn id="86" idx="5"/>
            </p:cNvCxnSpPr>
            <p:nvPr/>
          </p:nvCxnSpPr>
          <p:spPr bwMode="auto">
            <a:xfrm flipH="1" flipV="1">
              <a:off x="6106372" y="3235321"/>
              <a:ext cx="447649" cy="605737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箭头连接符 26">
              <a:extLst>
                <a:ext uri="{FF2B5EF4-FFF2-40B4-BE49-F238E27FC236}">
                  <a16:creationId xmlns:a16="http://schemas.microsoft.com/office/drawing/2014/main" id="{6A8AB04E-1162-4CDC-AF4B-607AC88C2620}"/>
                </a:ext>
              </a:extLst>
            </p:cNvPr>
            <p:cNvCxnSpPr>
              <a:cxnSpLocks/>
              <a:stCxn id="85" idx="7"/>
              <a:endCxn id="83" idx="3"/>
            </p:cNvCxnSpPr>
            <p:nvPr/>
          </p:nvCxnSpPr>
          <p:spPr bwMode="auto">
            <a:xfrm flipV="1">
              <a:off x="4466686" y="1731025"/>
              <a:ext cx="505572" cy="910523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箭头连接符 26">
              <a:extLst>
                <a:ext uri="{FF2B5EF4-FFF2-40B4-BE49-F238E27FC236}">
                  <a16:creationId xmlns:a16="http://schemas.microsoft.com/office/drawing/2014/main" id="{D85A36A1-E6F2-4494-8F22-88B3A4C60C57}"/>
                </a:ext>
              </a:extLst>
            </p:cNvPr>
            <p:cNvCxnSpPr>
              <a:cxnSpLocks/>
              <a:endCxn id="83" idx="5"/>
            </p:cNvCxnSpPr>
            <p:nvPr/>
          </p:nvCxnSpPr>
          <p:spPr bwMode="auto">
            <a:xfrm flipH="1" flipV="1">
              <a:off x="5049805" y="1731025"/>
              <a:ext cx="979020" cy="1414174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2FCE1C7-BCBE-48FD-966F-F52D364E76C0}"/>
              </a:ext>
            </a:extLst>
          </p:cNvPr>
          <p:cNvGrpSpPr/>
          <p:nvPr/>
        </p:nvGrpSpPr>
        <p:grpSpPr>
          <a:xfrm>
            <a:off x="1681756" y="2660690"/>
            <a:ext cx="2459856" cy="896424"/>
            <a:chOff x="1565818" y="1621067"/>
            <a:chExt cx="5534275" cy="2329949"/>
          </a:xfrm>
        </p:grpSpPr>
        <p:sp>
          <p:nvSpPr>
            <p:cNvPr id="112" name="椭圆 22">
              <a:extLst>
                <a:ext uri="{FF2B5EF4-FFF2-40B4-BE49-F238E27FC236}">
                  <a16:creationId xmlns:a16="http://schemas.microsoft.com/office/drawing/2014/main" id="{52F77111-817B-42AD-BEC4-766DF99CEF15}"/>
                </a:ext>
              </a:extLst>
            </p:cNvPr>
            <p:cNvSpPr/>
            <p:nvPr/>
          </p:nvSpPr>
          <p:spPr bwMode="auto">
            <a:xfrm>
              <a:off x="3249639" y="163340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13" name="椭圆 23">
              <a:extLst>
                <a:ext uri="{FF2B5EF4-FFF2-40B4-BE49-F238E27FC236}">
                  <a16:creationId xmlns:a16="http://schemas.microsoft.com/office/drawing/2014/main" id="{E4FF74C6-9368-4A9D-9B19-BC446258938A}"/>
                </a:ext>
              </a:extLst>
            </p:cNvPr>
            <p:cNvSpPr/>
            <p:nvPr/>
          </p:nvSpPr>
          <p:spPr bwMode="auto">
            <a:xfrm>
              <a:off x="2506030" y="2276153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14" name="直接箭头连接符 26">
              <a:extLst>
                <a:ext uri="{FF2B5EF4-FFF2-40B4-BE49-F238E27FC236}">
                  <a16:creationId xmlns:a16="http://schemas.microsoft.com/office/drawing/2014/main" id="{9E2739DB-9441-42CE-8A5E-DE6C9E15ED05}"/>
                </a:ext>
              </a:extLst>
            </p:cNvPr>
            <p:cNvCxnSpPr>
              <a:stCxn id="112" idx="3"/>
              <a:endCxn id="113" idx="7"/>
            </p:cNvCxnSpPr>
            <p:nvPr/>
          </p:nvCxnSpPr>
          <p:spPr bwMode="auto">
            <a:xfrm flipH="1">
              <a:off x="2598313" y="1743040"/>
              <a:ext cx="667376" cy="550930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椭圆 27">
              <a:extLst>
                <a:ext uri="{FF2B5EF4-FFF2-40B4-BE49-F238E27FC236}">
                  <a16:creationId xmlns:a16="http://schemas.microsoft.com/office/drawing/2014/main" id="{C68B9925-9453-45D5-88EC-72E5922D3B69}"/>
                </a:ext>
              </a:extLst>
            </p:cNvPr>
            <p:cNvSpPr/>
            <p:nvPr/>
          </p:nvSpPr>
          <p:spPr bwMode="auto">
            <a:xfrm>
              <a:off x="2508705" y="3800119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16" name="直接箭头连接符 29">
              <a:extLst>
                <a:ext uri="{FF2B5EF4-FFF2-40B4-BE49-F238E27FC236}">
                  <a16:creationId xmlns:a16="http://schemas.microsoft.com/office/drawing/2014/main" id="{BFC62862-B232-49EB-897A-2522CDCFA195}"/>
                </a:ext>
              </a:extLst>
            </p:cNvPr>
            <p:cNvCxnSpPr>
              <a:stCxn id="113" idx="4"/>
              <a:endCxn id="115" idx="0"/>
            </p:cNvCxnSpPr>
            <p:nvPr/>
          </p:nvCxnSpPr>
          <p:spPr bwMode="auto">
            <a:xfrm>
              <a:off x="2560865" y="2404978"/>
              <a:ext cx="1337" cy="1395141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椭圆 51">
              <a:extLst>
                <a:ext uri="{FF2B5EF4-FFF2-40B4-BE49-F238E27FC236}">
                  <a16:creationId xmlns:a16="http://schemas.microsoft.com/office/drawing/2014/main" id="{4747C39C-D802-432A-8B1C-E0D91F5F6D5F}"/>
                </a:ext>
              </a:extLst>
            </p:cNvPr>
            <p:cNvSpPr/>
            <p:nvPr/>
          </p:nvSpPr>
          <p:spPr bwMode="auto">
            <a:xfrm>
              <a:off x="3761874" y="380560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18" name="椭圆 54">
              <a:extLst>
                <a:ext uri="{FF2B5EF4-FFF2-40B4-BE49-F238E27FC236}">
                  <a16:creationId xmlns:a16="http://schemas.microsoft.com/office/drawing/2014/main" id="{CD5E5152-2314-426E-BFBB-4DD1E82B25BC}"/>
                </a:ext>
              </a:extLst>
            </p:cNvPr>
            <p:cNvSpPr/>
            <p:nvPr/>
          </p:nvSpPr>
          <p:spPr bwMode="auto">
            <a:xfrm>
              <a:off x="5101977" y="3802860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19" name="直接箭头连接符 57">
              <a:extLst>
                <a:ext uri="{FF2B5EF4-FFF2-40B4-BE49-F238E27FC236}">
                  <a16:creationId xmlns:a16="http://schemas.microsoft.com/office/drawing/2014/main" id="{4D897ADB-0C31-4DCB-B451-A5F129345AFB}"/>
                </a:ext>
              </a:extLst>
            </p:cNvPr>
            <p:cNvCxnSpPr>
              <a:stCxn id="117" idx="6"/>
              <a:endCxn id="118" idx="2"/>
            </p:cNvCxnSpPr>
            <p:nvPr/>
          </p:nvCxnSpPr>
          <p:spPr bwMode="auto">
            <a:xfrm flipV="1">
              <a:off x="3871544" y="3867273"/>
              <a:ext cx="1230433" cy="274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接箭头连接符 59">
              <a:extLst>
                <a:ext uri="{FF2B5EF4-FFF2-40B4-BE49-F238E27FC236}">
                  <a16:creationId xmlns:a16="http://schemas.microsoft.com/office/drawing/2014/main" id="{0A04E6FE-AC7A-4521-973A-B3D42A8506E9}"/>
                </a:ext>
              </a:extLst>
            </p:cNvPr>
            <p:cNvCxnSpPr>
              <a:stCxn id="113" idx="5"/>
              <a:endCxn id="118" idx="2"/>
            </p:cNvCxnSpPr>
            <p:nvPr/>
          </p:nvCxnSpPr>
          <p:spPr bwMode="auto">
            <a:xfrm>
              <a:off x="2598313" y="2385791"/>
              <a:ext cx="2503664" cy="1481482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椭圆 63">
              <a:extLst>
                <a:ext uri="{FF2B5EF4-FFF2-40B4-BE49-F238E27FC236}">
                  <a16:creationId xmlns:a16="http://schemas.microsoft.com/office/drawing/2014/main" id="{38035267-F2A7-4AE2-AF73-2F8E57EC3C5C}"/>
                </a:ext>
              </a:extLst>
            </p:cNvPr>
            <p:cNvSpPr/>
            <p:nvPr/>
          </p:nvSpPr>
          <p:spPr bwMode="auto">
            <a:xfrm>
              <a:off x="6537960" y="382219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22" name="Freeform 3">
              <a:extLst>
                <a:ext uri="{FF2B5EF4-FFF2-40B4-BE49-F238E27FC236}">
                  <a16:creationId xmlns:a16="http://schemas.microsoft.com/office/drawing/2014/main" id="{9A31AC4E-7260-41B9-A9DB-2A1D6885B74B}"/>
                </a:ext>
              </a:extLst>
            </p:cNvPr>
            <p:cNvSpPr/>
            <p:nvPr/>
          </p:nvSpPr>
          <p:spPr>
            <a:xfrm>
              <a:off x="1565818" y="1710149"/>
              <a:ext cx="1602239" cy="2148901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0976"/>
                <a:gd name="connsiteX1" fmla="*/ 1119445 w 1900679"/>
                <a:gd name="connsiteY1" fmla="*/ 91968 h 2490976"/>
                <a:gd name="connsiteX2" fmla="*/ 418108 w 1900679"/>
                <a:gd name="connsiteY2" fmla="*/ 447075 h 2490976"/>
                <a:gd name="connsiteX3" fmla="*/ 858 w 1900679"/>
                <a:gd name="connsiteY3" fmla="*/ 1272698 h 2490976"/>
                <a:gd name="connsiteX4" fmla="*/ 329332 w 1900679"/>
                <a:gd name="connsiteY4" fmla="*/ 2311386 h 2490976"/>
                <a:gd name="connsiteX5" fmla="*/ 985427 w 1900679"/>
                <a:gd name="connsiteY5" fmla="*/ 2482435 h 2490976"/>
                <a:gd name="connsiteX6" fmla="*/ 746583 w 1900679"/>
                <a:gd name="connsiteY6" fmla="*/ 2320264 h 2490976"/>
                <a:gd name="connsiteX0" fmla="*/ 1900535 w 1900535"/>
                <a:gd name="connsiteY0" fmla="*/ 3192 h 2390923"/>
                <a:gd name="connsiteX1" fmla="*/ 1119301 w 1900535"/>
                <a:gd name="connsiteY1" fmla="*/ 91968 h 2390923"/>
                <a:gd name="connsiteX2" fmla="*/ 417964 w 1900535"/>
                <a:gd name="connsiteY2" fmla="*/ 447075 h 2390923"/>
                <a:gd name="connsiteX3" fmla="*/ 714 w 1900535"/>
                <a:gd name="connsiteY3" fmla="*/ 1272698 h 2390923"/>
                <a:gd name="connsiteX4" fmla="*/ 329188 w 1900535"/>
                <a:gd name="connsiteY4" fmla="*/ 2311386 h 2390923"/>
                <a:gd name="connsiteX5" fmla="*/ 746439 w 1900535"/>
                <a:gd name="connsiteY5" fmla="*/ 2320264 h 2390923"/>
                <a:gd name="connsiteX0" fmla="*/ 1900713 w 1900713"/>
                <a:gd name="connsiteY0" fmla="*/ 3192 h 2542205"/>
                <a:gd name="connsiteX1" fmla="*/ 1119479 w 1900713"/>
                <a:gd name="connsiteY1" fmla="*/ 91968 h 2542205"/>
                <a:gd name="connsiteX2" fmla="*/ 418142 w 1900713"/>
                <a:gd name="connsiteY2" fmla="*/ 447075 h 2542205"/>
                <a:gd name="connsiteX3" fmla="*/ 892 w 1900713"/>
                <a:gd name="connsiteY3" fmla="*/ 1272698 h 2542205"/>
                <a:gd name="connsiteX4" fmla="*/ 329366 w 1900713"/>
                <a:gd name="connsiteY4" fmla="*/ 2311386 h 2542205"/>
                <a:gd name="connsiteX5" fmla="*/ 1030702 w 1900713"/>
                <a:gd name="connsiteY5" fmla="*/ 2542205 h 2542205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2358 w 1902358"/>
                <a:gd name="connsiteY0" fmla="*/ 3192 h 2488939"/>
                <a:gd name="connsiteX1" fmla="*/ 1121124 w 1902358"/>
                <a:gd name="connsiteY1" fmla="*/ 91968 h 2488939"/>
                <a:gd name="connsiteX2" fmla="*/ 419787 w 1902358"/>
                <a:gd name="connsiteY2" fmla="*/ 447075 h 2488939"/>
                <a:gd name="connsiteX3" fmla="*/ 2537 w 1902358"/>
                <a:gd name="connsiteY3" fmla="*/ 1272698 h 2488939"/>
                <a:gd name="connsiteX4" fmla="*/ 286623 w 1902358"/>
                <a:gd name="connsiteY4" fmla="*/ 2187099 h 2488939"/>
                <a:gd name="connsiteX5" fmla="*/ 1085613 w 1902358"/>
                <a:gd name="connsiteY5" fmla="*/ 2488939 h 24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358" h="2488939">
                  <a:moveTo>
                    <a:pt x="1902358" y="3192"/>
                  </a:moveTo>
                  <a:cubicBezTo>
                    <a:pt x="1744779" y="-10125"/>
                    <a:pt x="1368219" y="17988"/>
                    <a:pt x="1121124" y="91968"/>
                  </a:cubicBezTo>
                  <a:cubicBezTo>
                    <a:pt x="874029" y="165948"/>
                    <a:pt x="606218" y="250287"/>
                    <a:pt x="419787" y="447075"/>
                  </a:cubicBezTo>
                  <a:cubicBezTo>
                    <a:pt x="233356" y="643863"/>
                    <a:pt x="24731" y="982694"/>
                    <a:pt x="2537" y="1272698"/>
                  </a:cubicBezTo>
                  <a:cubicBezTo>
                    <a:pt x="-19657" y="1562702"/>
                    <a:pt x="106110" y="1984392"/>
                    <a:pt x="286623" y="2187099"/>
                  </a:cubicBezTo>
                  <a:cubicBezTo>
                    <a:pt x="467136" y="2389806"/>
                    <a:pt x="741234" y="2487090"/>
                    <a:pt x="1085613" y="2488939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3" name="椭圆 22">
              <a:extLst>
                <a:ext uri="{FF2B5EF4-FFF2-40B4-BE49-F238E27FC236}">
                  <a16:creationId xmlns:a16="http://schemas.microsoft.com/office/drawing/2014/main" id="{24555E27-BD05-40B4-921A-F17436EF8899}"/>
                </a:ext>
              </a:extLst>
            </p:cNvPr>
            <p:cNvSpPr/>
            <p:nvPr/>
          </p:nvSpPr>
          <p:spPr bwMode="auto">
            <a:xfrm>
              <a:off x="4956197" y="1621067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6A82C8E8-C5A9-4778-ACEE-DC67BA6FB156}"/>
                </a:ext>
              </a:extLst>
            </p:cNvPr>
            <p:cNvSpPr/>
            <p:nvPr/>
          </p:nvSpPr>
          <p:spPr>
            <a:xfrm flipH="1">
              <a:off x="5144774" y="1700555"/>
              <a:ext cx="1955319" cy="2099564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1514 w 1901514"/>
                <a:gd name="connsiteY0" fmla="*/ 3192 h 2824965"/>
                <a:gd name="connsiteX1" fmla="*/ 1120280 w 1901514"/>
                <a:gd name="connsiteY1" fmla="*/ 91968 h 2824965"/>
                <a:gd name="connsiteX2" fmla="*/ 418943 w 1901514"/>
                <a:gd name="connsiteY2" fmla="*/ 447075 h 2824965"/>
                <a:gd name="connsiteX3" fmla="*/ 1693 w 1901514"/>
                <a:gd name="connsiteY3" fmla="*/ 1272698 h 2824965"/>
                <a:gd name="connsiteX4" fmla="*/ 330167 w 1901514"/>
                <a:gd name="connsiteY4" fmla="*/ 2311386 h 2824965"/>
                <a:gd name="connsiteX5" fmla="*/ 1581918 w 1901514"/>
                <a:gd name="connsiteY5" fmla="*/ 2817413 h 2824965"/>
                <a:gd name="connsiteX0" fmla="*/ 1901514 w 1901514"/>
                <a:gd name="connsiteY0" fmla="*/ 3192 h 2817413"/>
                <a:gd name="connsiteX1" fmla="*/ 1120280 w 1901514"/>
                <a:gd name="connsiteY1" fmla="*/ 91968 h 2817413"/>
                <a:gd name="connsiteX2" fmla="*/ 418943 w 1901514"/>
                <a:gd name="connsiteY2" fmla="*/ 447075 h 2817413"/>
                <a:gd name="connsiteX3" fmla="*/ 1693 w 1901514"/>
                <a:gd name="connsiteY3" fmla="*/ 1272698 h 2817413"/>
                <a:gd name="connsiteX4" fmla="*/ 330167 w 1901514"/>
                <a:gd name="connsiteY4" fmla="*/ 2311386 h 2817413"/>
                <a:gd name="connsiteX5" fmla="*/ 1581918 w 1901514"/>
                <a:gd name="connsiteY5" fmla="*/ 2817413 h 2817413"/>
                <a:gd name="connsiteX0" fmla="*/ 3499495 w 3499495"/>
                <a:gd name="connsiteY0" fmla="*/ 310852 h 2725578"/>
                <a:gd name="connsiteX1" fmla="*/ 1120280 w 3499495"/>
                <a:gd name="connsiteY1" fmla="*/ 133 h 2725578"/>
                <a:gd name="connsiteX2" fmla="*/ 418943 w 3499495"/>
                <a:gd name="connsiteY2" fmla="*/ 355240 h 2725578"/>
                <a:gd name="connsiteX3" fmla="*/ 1693 w 3499495"/>
                <a:gd name="connsiteY3" fmla="*/ 1180863 h 2725578"/>
                <a:gd name="connsiteX4" fmla="*/ 330167 w 3499495"/>
                <a:gd name="connsiteY4" fmla="*/ 2219551 h 2725578"/>
                <a:gd name="connsiteX5" fmla="*/ 1581918 w 3499495"/>
                <a:gd name="connsiteY5" fmla="*/ 2725578 h 2725578"/>
                <a:gd name="connsiteX0" fmla="*/ 3513037 w 3513037"/>
                <a:gd name="connsiteY0" fmla="*/ 31221 h 2445947"/>
                <a:gd name="connsiteX1" fmla="*/ 432485 w 3513037"/>
                <a:gd name="connsiteY1" fmla="*/ 75609 h 2445947"/>
                <a:gd name="connsiteX2" fmla="*/ 15235 w 3513037"/>
                <a:gd name="connsiteY2" fmla="*/ 901232 h 2445947"/>
                <a:gd name="connsiteX3" fmla="*/ 343709 w 3513037"/>
                <a:gd name="connsiteY3" fmla="*/ 1939920 h 2445947"/>
                <a:gd name="connsiteX4" fmla="*/ 1595460 w 3513037"/>
                <a:gd name="connsiteY4" fmla="*/ 2445947 h 2445947"/>
                <a:gd name="connsiteX0" fmla="*/ 3499496 w 3499496"/>
                <a:gd name="connsiteY0" fmla="*/ 0 h 2414726"/>
                <a:gd name="connsiteX1" fmla="*/ 1694 w 3499496"/>
                <a:gd name="connsiteY1" fmla="*/ 870011 h 2414726"/>
                <a:gd name="connsiteX2" fmla="*/ 330168 w 3499496"/>
                <a:gd name="connsiteY2" fmla="*/ 1908699 h 2414726"/>
                <a:gd name="connsiteX3" fmla="*/ 1581919 w 3499496"/>
                <a:gd name="connsiteY3" fmla="*/ 2414726 h 2414726"/>
                <a:gd name="connsiteX0" fmla="*/ 3169328 w 3169328"/>
                <a:gd name="connsiteY0" fmla="*/ 0 h 2414726"/>
                <a:gd name="connsiteX1" fmla="*/ 0 w 3169328"/>
                <a:gd name="connsiteY1" fmla="*/ 1908699 h 2414726"/>
                <a:gd name="connsiteX2" fmla="*/ 1251751 w 3169328"/>
                <a:gd name="connsiteY2" fmla="*/ 2414726 h 2414726"/>
                <a:gd name="connsiteX0" fmla="*/ 1917577 w 1917577"/>
                <a:gd name="connsiteY0" fmla="*/ 0 h 2414726"/>
                <a:gd name="connsiteX1" fmla="*/ 0 w 1917577"/>
                <a:gd name="connsiteY1" fmla="*/ 2414726 h 2414726"/>
                <a:gd name="connsiteX0" fmla="*/ 1917577 w 1917577"/>
                <a:gd name="connsiteY0" fmla="*/ 0 h 2414726"/>
                <a:gd name="connsiteX1" fmla="*/ 375164 w 1917577"/>
                <a:gd name="connsiteY1" fmla="*/ 503351 h 2414726"/>
                <a:gd name="connsiteX2" fmla="*/ 0 w 1917577"/>
                <a:gd name="connsiteY2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319989 w 2319989"/>
                <a:gd name="connsiteY0" fmla="*/ 0 h 2503503"/>
                <a:gd name="connsiteX1" fmla="*/ 617779 w 2319989"/>
                <a:gd name="connsiteY1" fmla="*/ 538862 h 2503503"/>
                <a:gd name="connsiteX2" fmla="*/ 14096 w 2319989"/>
                <a:gd name="connsiteY2" fmla="*/ 1604182 h 2503503"/>
                <a:gd name="connsiteX3" fmla="*/ 331391 w 2319989"/>
                <a:gd name="connsiteY3" fmla="*/ 2503503 h 2503503"/>
                <a:gd name="connsiteX0" fmla="*/ 2312622 w 2312622"/>
                <a:gd name="connsiteY0" fmla="*/ 0 h 2432481"/>
                <a:gd name="connsiteX1" fmla="*/ 610412 w 2312622"/>
                <a:gd name="connsiteY1" fmla="*/ 538862 h 2432481"/>
                <a:gd name="connsiteX2" fmla="*/ 6729 w 2312622"/>
                <a:gd name="connsiteY2" fmla="*/ 1604182 h 2432481"/>
                <a:gd name="connsiteX3" fmla="*/ 457189 w 2312622"/>
                <a:gd name="connsiteY3" fmla="*/ 2432481 h 2432481"/>
                <a:gd name="connsiteX0" fmla="*/ 2321258 w 2321258"/>
                <a:gd name="connsiteY0" fmla="*/ 0 h 2432481"/>
                <a:gd name="connsiteX1" fmla="*/ 619048 w 2321258"/>
                <a:gd name="connsiteY1" fmla="*/ 538862 h 2432481"/>
                <a:gd name="connsiteX2" fmla="*/ 6487 w 2321258"/>
                <a:gd name="connsiteY2" fmla="*/ 1506528 h 2432481"/>
                <a:gd name="connsiteX3" fmla="*/ 465825 w 2321258"/>
                <a:gd name="connsiteY3" fmla="*/ 2432481 h 243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258" h="2432481">
                  <a:moveTo>
                    <a:pt x="2321258" y="0"/>
                  </a:moveTo>
                  <a:cubicBezTo>
                    <a:pt x="1810080" y="40536"/>
                    <a:pt x="917163" y="276384"/>
                    <a:pt x="619048" y="538862"/>
                  </a:cubicBezTo>
                  <a:cubicBezTo>
                    <a:pt x="219552" y="837744"/>
                    <a:pt x="68631" y="1198769"/>
                    <a:pt x="6487" y="1506528"/>
                  </a:cubicBezTo>
                  <a:cubicBezTo>
                    <a:pt x="-38668" y="1841813"/>
                    <a:pt x="155874" y="2221484"/>
                    <a:pt x="465825" y="2432481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5" name="椭圆 54">
              <a:extLst>
                <a:ext uri="{FF2B5EF4-FFF2-40B4-BE49-F238E27FC236}">
                  <a16:creationId xmlns:a16="http://schemas.microsoft.com/office/drawing/2014/main" id="{D9838B07-CCFB-45BB-A85A-0B2F0722182A}"/>
                </a:ext>
              </a:extLst>
            </p:cNvPr>
            <p:cNvSpPr/>
            <p:nvPr/>
          </p:nvSpPr>
          <p:spPr bwMode="auto">
            <a:xfrm>
              <a:off x="4373078" y="2622883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26" name="椭圆 54">
              <a:extLst>
                <a:ext uri="{FF2B5EF4-FFF2-40B4-BE49-F238E27FC236}">
                  <a16:creationId xmlns:a16="http://schemas.microsoft.com/office/drawing/2014/main" id="{50A05E3B-F73D-4996-B658-78F1DE41F9BC}"/>
                </a:ext>
              </a:extLst>
            </p:cNvPr>
            <p:cNvSpPr/>
            <p:nvPr/>
          </p:nvSpPr>
          <p:spPr bwMode="auto">
            <a:xfrm>
              <a:off x="6012764" y="3126532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27" name="直接箭头连接符 26">
              <a:extLst>
                <a:ext uri="{FF2B5EF4-FFF2-40B4-BE49-F238E27FC236}">
                  <a16:creationId xmlns:a16="http://schemas.microsoft.com/office/drawing/2014/main" id="{5A295C64-F4D5-4505-8968-DA38A9CA8C12}"/>
                </a:ext>
              </a:extLst>
            </p:cNvPr>
            <p:cNvCxnSpPr>
              <a:cxnSpLocks/>
              <a:stCxn id="113" idx="6"/>
              <a:endCxn id="125" idx="2"/>
            </p:cNvCxnSpPr>
            <p:nvPr/>
          </p:nvCxnSpPr>
          <p:spPr bwMode="auto">
            <a:xfrm>
              <a:off x="2614362" y="2340565"/>
              <a:ext cx="1758716" cy="346045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接箭头连接符 26">
              <a:extLst>
                <a:ext uri="{FF2B5EF4-FFF2-40B4-BE49-F238E27FC236}">
                  <a16:creationId xmlns:a16="http://schemas.microsoft.com/office/drawing/2014/main" id="{EFAF9E10-076C-4D38-8AC8-4DDF7D6F538F}"/>
                </a:ext>
              </a:extLst>
            </p:cNvPr>
            <p:cNvCxnSpPr>
              <a:cxnSpLocks/>
              <a:stCxn id="121" idx="1"/>
              <a:endCxn id="126" idx="5"/>
            </p:cNvCxnSpPr>
            <p:nvPr/>
          </p:nvCxnSpPr>
          <p:spPr bwMode="auto">
            <a:xfrm flipH="1" flipV="1">
              <a:off x="6106372" y="3235321"/>
              <a:ext cx="447649" cy="605737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直接箭头连接符 26">
              <a:extLst>
                <a:ext uri="{FF2B5EF4-FFF2-40B4-BE49-F238E27FC236}">
                  <a16:creationId xmlns:a16="http://schemas.microsoft.com/office/drawing/2014/main" id="{90215F77-118E-4842-8C74-3E8C9FB96EA7}"/>
                </a:ext>
              </a:extLst>
            </p:cNvPr>
            <p:cNvCxnSpPr>
              <a:cxnSpLocks/>
              <a:stCxn id="125" idx="7"/>
              <a:endCxn id="123" idx="3"/>
            </p:cNvCxnSpPr>
            <p:nvPr/>
          </p:nvCxnSpPr>
          <p:spPr bwMode="auto">
            <a:xfrm flipV="1">
              <a:off x="4466686" y="1731025"/>
              <a:ext cx="505572" cy="910523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直接箭头连接符 26">
              <a:extLst>
                <a:ext uri="{FF2B5EF4-FFF2-40B4-BE49-F238E27FC236}">
                  <a16:creationId xmlns:a16="http://schemas.microsoft.com/office/drawing/2014/main" id="{94D95771-E099-4959-8A3E-782643720156}"/>
                </a:ext>
              </a:extLst>
            </p:cNvPr>
            <p:cNvCxnSpPr>
              <a:cxnSpLocks/>
              <a:endCxn id="123" idx="5"/>
            </p:cNvCxnSpPr>
            <p:nvPr/>
          </p:nvCxnSpPr>
          <p:spPr bwMode="auto">
            <a:xfrm flipH="1" flipV="1">
              <a:off x="5049805" y="1731025"/>
              <a:ext cx="979020" cy="1414174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直接箭头连接符 45">
            <a:extLst>
              <a:ext uri="{FF2B5EF4-FFF2-40B4-BE49-F238E27FC236}">
                <a16:creationId xmlns:a16="http://schemas.microsoft.com/office/drawing/2014/main" id="{AF266F38-FA40-4ECF-8774-86B772C727BA}"/>
              </a:ext>
            </a:extLst>
          </p:cNvPr>
          <p:cNvCxnSpPr>
            <a:cxnSpLocks/>
            <a:stCxn id="115" idx="4"/>
            <a:endCxn id="5" idx="6"/>
          </p:cNvCxnSpPr>
          <p:nvPr/>
        </p:nvCxnSpPr>
        <p:spPr bwMode="auto">
          <a:xfrm flipH="1">
            <a:off x="1378776" y="3548622"/>
            <a:ext cx="746147" cy="761120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直接箭头连接符 49">
            <a:extLst>
              <a:ext uri="{FF2B5EF4-FFF2-40B4-BE49-F238E27FC236}">
                <a16:creationId xmlns:a16="http://schemas.microsoft.com/office/drawing/2014/main" id="{560B2C6C-3252-40F8-823C-298390C1477D}"/>
              </a:ext>
            </a:extLst>
          </p:cNvPr>
          <p:cNvCxnSpPr>
            <a:cxnSpLocks/>
            <a:stCxn id="28" idx="0"/>
            <a:endCxn id="117" idx="4"/>
          </p:cNvCxnSpPr>
          <p:nvPr/>
        </p:nvCxnSpPr>
        <p:spPr bwMode="auto">
          <a:xfrm flipV="1">
            <a:off x="2112929" y="3550204"/>
            <a:ext cx="569296" cy="730010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直接箭头连接符 61">
            <a:extLst>
              <a:ext uri="{FF2B5EF4-FFF2-40B4-BE49-F238E27FC236}">
                <a16:creationId xmlns:a16="http://schemas.microsoft.com/office/drawing/2014/main" id="{81C14B78-2B4E-4EFE-9CB0-9DE8DBB96A2F}"/>
              </a:ext>
            </a:extLst>
          </p:cNvPr>
          <p:cNvCxnSpPr>
            <a:cxnSpLocks/>
            <a:stCxn id="118" idx="3"/>
            <a:endCxn id="5" idx="6"/>
          </p:cNvCxnSpPr>
          <p:nvPr/>
        </p:nvCxnSpPr>
        <p:spPr bwMode="auto">
          <a:xfrm flipH="1">
            <a:off x="1378776" y="3541968"/>
            <a:ext cx="1881859" cy="767774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直接箭头连接符 65">
            <a:extLst>
              <a:ext uri="{FF2B5EF4-FFF2-40B4-BE49-F238E27FC236}">
                <a16:creationId xmlns:a16="http://schemas.microsoft.com/office/drawing/2014/main" id="{FA7FB615-5738-4ADD-9B89-E239CA4AFEAC}"/>
              </a:ext>
            </a:extLst>
          </p:cNvPr>
          <p:cNvCxnSpPr>
            <a:cxnSpLocks/>
            <a:stCxn id="28" idx="7"/>
            <a:endCxn id="121" idx="3"/>
          </p:cNvCxnSpPr>
          <p:nvPr/>
        </p:nvCxnSpPr>
        <p:spPr bwMode="auto">
          <a:xfrm flipV="1">
            <a:off x="2130162" y="3549856"/>
            <a:ext cx="1768734" cy="73761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直接箭头连接符 45">
            <a:extLst>
              <a:ext uri="{FF2B5EF4-FFF2-40B4-BE49-F238E27FC236}">
                <a16:creationId xmlns:a16="http://schemas.microsoft.com/office/drawing/2014/main" id="{9DABDFF0-959D-4E32-99AC-0615706BDFAC}"/>
              </a:ext>
            </a:extLst>
          </p:cNvPr>
          <p:cNvCxnSpPr>
            <a:cxnSpLocks/>
            <a:stCxn id="55" idx="4"/>
            <a:endCxn id="112" idx="7"/>
          </p:cNvCxnSpPr>
          <p:nvPr/>
        </p:nvCxnSpPr>
        <p:spPr bwMode="auto">
          <a:xfrm flipH="1">
            <a:off x="2471781" y="2209925"/>
            <a:ext cx="1368413" cy="462769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直接箭头连接符 49">
            <a:extLst>
              <a:ext uri="{FF2B5EF4-FFF2-40B4-BE49-F238E27FC236}">
                <a16:creationId xmlns:a16="http://schemas.microsoft.com/office/drawing/2014/main" id="{2AC3CAA8-B8B9-4D57-847D-5EE560A2FFA9}"/>
              </a:ext>
            </a:extLst>
          </p:cNvPr>
          <p:cNvCxnSpPr>
            <a:cxnSpLocks/>
            <a:stCxn id="123" idx="0"/>
            <a:endCxn id="57" idx="4"/>
          </p:cNvCxnSpPr>
          <p:nvPr/>
        </p:nvCxnSpPr>
        <p:spPr bwMode="auto">
          <a:xfrm flipV="1">
            <a:off x="3213073" y="2211507"/>
            <a:ext cx="1184423" cy="449183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直接箭头连接符 61">
            <a:extLst>
              <a:ext uri="{FF2B5EF4-FFF2-40B4-BE49-F238E27FC236}">
                <a16:creationId xmlns:a16="http://schemas.microsoft.com/office/drawing/2014/main" id="{2792C278-9B7A-4BD8-9F72-380E3FE23046}"/>
              </a:ext>
            </a:extLst>
          </p:cNvPr>
          <p:cNvCxnSpPr>
            <a:cxnSpLocks/>
            <a:stCxn id="58" idx="4"/>
            <a:endCxn id="72" idx="6"/>
          </p:cNvCxnSpPr>
          <p:nvPr/>
        </p:nvCxnSpPr>
        <p:spPr bwMode="auto">
          <a:xfrm>
            <a:off x="4993140" y="2210452"/>
            <a:ext cx="1230675" cy="47976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直接箭头连接符 65">
            <a:extLst>
              <a:ext uri="{FF2B5EF4-FFF2-40B4-BE49-F238E27FC236}">
                <a16:creationId xmlns:a16="http://schemas.microsoft.com/office/drawing/2014/main" id="{88C4065B-360E-4437-92C5-F2E128799F8C}"/>
              </a:ext>
            </a:extLst>
          </p:cNvPr>
          <p:cNvCxnSpPr>
            <a:cxnSpLocks/>
            <a:stCxn id="83" idx="0"/>
            <a:endCxn id="61" idx="4"/>
          </p:cNvCxnSpPr>
          <p:nvPr/>
        </p:nvCxnSpPr>
        <p:spPr bwMode="auto">
          <a:xfrm flipH="1" flipV="1">
            <a:off x="5631401" y="2218417"/>
            <a:ext cx="1326567" cy="44227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直接箭头连接符 45">
            <a:extLst>
              <a:ext uri="{FF2B5EF4-FFF2-40B4-BE49-F238E27FC236}">
                <a16:creationId xmlns:a16="http://schemas.microsoft.com/office/drawing/2014/main" id="{7805797F-0A07-430E-B4CA-9427C1D98A0B}"/>
              </a:ext>
            </a:extLst>
          </p:cNvPr>
          <p:cNvCxnSpPr>
            <a:cxnSpLocks/>
            <a:stCxn id="75" idx="5"/>
            <a:endCxn id="222" idx="0"/>
          </p:cNvCxnSpPr>
          <p:nvPr/>
        </p:nvCxnSpPr>
        <p:spPr bwMode="auto">
          <a:xfrm flipH="1">
            <a:off x="5110899" y="3541364"/>
            <a:ext cx="775942" cy="869649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直接箭头连接符 49">
            <a:extLst>
              <a:ext uri="{FF2B5EF4-FFF2-40B4-BE49-F238E27FC236}">
                <a16:creationId xmlns:a16="http://schemas.microsoft.com/office/drawing/2014/main" id="{FE0E2527-1794-43C0-A69C-9B4B13AD0720}"/>
              </a:ext>
            </a:extLst>
          </p:cNvPr>
          <p:cNvCxnSpPr>
            <a:cxnSpLocks/>
            <a:stCxn id="223" idx="0"/>
            <a:endCxn id="77" idx="4"/>
          </p:cNvCxnSpPr>
          <p:nvPr/>
        </p:nvCxnSpPr>
        <p:spPr bwMode="auto">
          <a:xfrm flipV="1">
            <a:off x="5626449" y="3550204"/>
            <a:ext cx="800671" cy="873477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直接箭头连接符 61">
            <a:extLst>
              <a:ext uri="{FF2B5EF4-FFF2-40B4-BE49-F238E27FC236}">
                <a16:creationId xmlns:a16="http://schemas.microsoft.com/office/drawing/2014/main" id="{AAEBD9CE-8FAF-466E-A0A8-0068F3770779}"/>
              </a:ext>
            </a:extLst>
          </p:cNvPr>
          <p:cNvCxnSpPr>
            <a:cxnSpLocks/>
            <a:stCxn id="78" idx="4"/>
            <a:endCxn id="186" idx="0"/>
          </p:cNvCxnSpPr>
          <p:nvPr/>
        </p:nvCxnSpPr>
        <p:spPr bwMode="auto">
          <a:xfrm>
            <a:off x="7022764" y="3549149"/>
            <a:ext cx="144540" cy="712795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直接箭头连接符 65">
            <a:extLst>
              <a:ext uri="{FF2B5EF4-FFF2-40B4-BE49-F238E27FC236}">
                <a16:creationId xmlns:a16="http://schemas.microsoft.com/office/drawing/2014/main" id="{B5EC57D3-B33D-4258-B38C-A85525151A96}"/>
              </a:ext>
            </a:extLst>
          </p:cNvPr>
          <p:cNvCxnSpPr>
            <a:cxnSpLocks/>
            <a:stCxn id="197" idx="0"/>
            <a:endCxn id="81" idx="4"/>
          </p:cNvCxnSpPr>
          <p:nvPr/>
        </p:nvCxnSpPr>
        <p:spPr bwMode="auto">
          <a:xfrm flipH="1" flipV="1">
            <a:off x="7661025" y="3557114"/>
            <a:ext cx="264804" cy="700084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直接箭头连接符 45">
            <a:extLst>
              <a:ext uri="{FF2B5EF4-FFF2-40B4-BE49-F238E27FC236}">
                <a16:creationId xmlns:a16="http://schemas.microsoft.com/office/drawing/2014/main" id="{0F271F70-ACBB-425A-858A-B1D46393031B}"/>
              </a:ext>
            </a:extLst>
          </p:cNvPr>
          <p:cNvCxnSpPr>
            <a:stCxn id="189" idx="4"/>
            <a:endCxn id="181" idx="1"/>
          </p:cNvCxnSpPr>
          <p:nvPr/>
        </p:nvCxnSpPr>
        <p:spPr bwMode="auto">
          <a:xfrm>
            <a:off x="6837679" y="5145130"/>
            <a:ext cx="565508" cy="416201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直接箭头连接符 49">
            <a:extLst>
              <a:ext uri="{FF2B5EF4-FFF2-40B4-BE49-F238E27FC236}">
                <a16:creationId xmlns:a16="http://schemas.microsoft.com/office/drawing/2014/main" id="{C2B5B29D-71EB-412C-92BE-813C5D026478}"/>
              </a:ext>
            </a:extLst>
          </p:cNvPr>
          <p:cNvCxnSpPr>
            <a:stCxn id="183" idx="0"/>
            <a:endCxn id="191" idx="5"/>
          </p:cNvCxnSpPr>
          <p:nvPr/>
        </p:nvCxnSpPr>
        <p:spPr bwMode="auto">
          <a:xfrm flipH="1" flipV="1">
            <a:off x="7412214" y="5139531"/>
            <a:ext cx="519716" cy="427832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直接箭头连接符 61">
            <a:extLst>
              <a:ext uri="{FF2B5EF4-FFF2-40B4-BE49-F238E27FC236}">
                <a16:creationId xmlns:a16="http://schemas.microsoft.com/office/drawing/2014/main" id="{536C6A63-CA50-4C66-B4FE-B4B88F8374A0}"/>
              </a:ext>
            </a:extLst>
          </p:cNvPr>
          <p:cNvCxnSpPr>
            <a:stCxn id="192" idx="3"/>
            <a:endCxn id="181" idx="7"/>
          </p:cNvCxnSpPr>
          <p:nvPr/>
        </p:nvCxnSpPr>
        <p:spPr bwMode="auto">
          <a:xfrm flipH="1">
            <a:off x="7429572" y="5138476"/>
            <a:ext cx="543819" cy="422855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直接箭头连接符 65">
            <a:extLst>
              <a:ext uri="{FF2B5EF4-FFF2-40B4-BE49-F238E27FC236}">
                <a16:creationId xmlns:a16="http://schemas.microsoft.com/office/drawing/2014/main" id="{747646C9-2263-40A1-A5A5-141C2A93FF77}"/>
              </a:ext>
            </a:extLst>
          </p:cNvPr>
          <p:cNvCxnSpPr>
            <a:stCxn id="183" idx="7"/>
            <a:endCxn id="195" idx="3"/>
          </p:cNvCxnSpPr>
          <p:nvPr/>
        </p:nvCxnSpPr>
        <p:spPr bwMode="auto">
          <a:xfrm flipV="1">
            <a:off x="7945122" y="5146364"/>
            <a:ext cx="666530" cy="42770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2469F0E-967A-4484-8394-1B671021FF08}"/>
              </a:ext>
            </a:extLst>
          </p:cNvPr>
          <p:cNvGrpSpPr/>
          <p:nvPr/>
        </p:nvGrpSpPr>
        <p:grpSpPr>
          <a:xfrm>
            <a:off x="7187043" y="5554695"/>
            <a:ext cx="959206" cy="477968"/>
            <a:chOff x="2437821" y="5195261"/>
            <a:chExt cx="2819297" cy="1344434"/>
          </a:xfrm>
        </p:grpSpPr>
        <p:sp>
          <p:nvSpPr>
            <p:cNvPr id="181" name="椭圆 41">
              <a:extLst>
                <a:ext uri="{FF2B5EF4-FFF2-40B4-BE49-F238E27FC236}">
                  <a16:creationId xmlns:a16="http://schemas.microsoft.com/office/drawing/2014/main" id="{FA712780-462F-4003-984A-C3170A931503}"/>
                </a:ext>
              </a:extLst>
            </p:cNvPr>
            <p:cNvSpPr/>
            <p:nvPr/>
          </p:nvSpPr>
          <p:spPr bwMode="auto">
            <a:xfrm>
              <a:off x="3057050" y="519526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83" name="椭圆 47">
              <a:extLst>
                <a:ext uri="{FF2B5EF4-FFF2-40B4-BE49-F238E27FC236}">
                  <a16:creationId xmlns:a16="http://schemas.microsoft.com/office/drawing/2014/main" id="{DFB77E6C-5F5E-4F5D-B053-1AC38F181061}"/>
                </a:ext>
              </a:extLst>
            </p:cNvPr>
            <p:cNvSpPr/>
            <p:nvPr/>
          </p:nvSpPr>
          <p:spPr bwMode="auto">
            <a:xfrm>
              <a:off x="4572355" y="5230893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84" name="任意多边形 21">
              <a:extLst>
                <a:ext uri="{FF2B5EF4-FFF2-40B4-BE49-F238E27FC236}">
                  <a16:creationId xmlns:a16="http://schemas.microsoft.com/office/drawing/2014/main" id="{0629E7BE-C5B9-47F3-BB00-07CC7FC85E2F}"/>
                </a:ext>
              </a:extLst>
            </p:cNvPr>
            <p:cNvSpPr/>
            <p:nvPr/>
          </p:nvSpPr>
          <p:spPr bwMode="auto">
            <a:xfrm>
              <a:off x="2437821" y="5295306"/>
              <a:ext cx="2819297" cy="1244389"/>
            </a:xfrm>
            <a:custGeom>
              <a:avLst/>
              <a:gdLst>
                <a:gd name="connsiteX0" fmla="*/ 1092994 w 3938587"/>
                <a:gd name="connsiteY0" fmla="*/ 0 h 1824037"/>
                <a:gd name="connsiteX1" fmla="*/ 35719 w 3938587"/>
                <a:gd name="connsiteY1" fmla="*/ 785812 h 1824037"/>
                <a:gd name="connsiteX2" fmla="*/ 1307306 w 3938587"/>
                <a:gd name="connsiteY2" fmla="*/ 1757362 h 1824037"/>
                <a:gd name="connsiteX3" fmla="*/ 3679031 w 3938587"/>
                <a:gd name="connsiteY3" fmla="*/ 1185862 h 1824037"/>
                <a:gd name="connsiteX4" fmla="*/ 2864644 w 3938587"/>
                <a:gd name="connsiteY4" fmla="*/ 28575 h 1824037"/>
                <a:gd name="connsiteX0" fmla="*/ 1074044 w 3727466"/>
                <a:gd name="connsiteY0" fmla="*/ 0 h 1602491"/>
                <a:gd name="connsiteX1" fmla="*/ 16769 w 3727466"/>
                <a:gd name="connsiteY1" fmla="*/ 785812 h 1602491"/>
                <a:gd name="connsiteX2" fmla="*/ 1847649 w 3727466"/>
                <a:gd name="connsiteY2" fmla="*/ 1588685 h 1602491"/>
                <a:gd name="connsiteX3" fmla="*/ 3660081 w 3727466"/>
                <a:gd name="connsiteY3" fmla="*/ 1185862 h 1602491"/>
                <a:gd name="connsiteX4" fmla="*/ 2845694 w 3727466"/>
                <a:gd name="connsiteY4" fmla="*/ 28575 h 1602491"/>
                <a:gd name="connsiteX0" fmla="*/ 700051 w 3353473"/>
                <a:gd name="connsiteY0" fmla="*/ 0 h 1603885"/>
                <a:gd name="connsiteX1" fmla="*/ 33393 w 3353473"/>
                <a:gd name="connsiteY1" fmla="*/ 759179 h 1603885"/>
                <a:gd name="connsiteX2" fmla="*/ 1473656 w 3353473"/>
                <a:gd name="connsiteY2" fmla="*/ 1588685 h 1603885"/>
                <a:gd name="connsiteX3" fmla="*/ 3286088 w 3353473"/>
                <a:gd name="connsiteY3" fmla="*/ 1185862 h 1603885"/>
                <a:gd name="connsiteX4" fmla="*/ 2471701 w 3353473"/>
                <a:gd name="connsiteY4" fmla="*/ 28575 h 1603885"/>
                <a:gd name="connsiteX0" fmla="*/ 667566 w 3320988"/>
                <a:gd name="connsiteY0" fmla="*/ 0 h 1603885"/>
                <a:gd name="connsiteX1" fmla="*/ 908 w 3320988"/>
                <a:gd name="connsiteY1" fmla="*/ 759179 h 1603885"/>
                <a:gd name="connsiteX2" fmla="*/ 1441171 w 3320988"/>
                <a:gd name="connsiteY2" fmla="*/ 1588685 h 1603885"/>
                <a:gd name="connsiteX3" fmla="*/ 3253603 w 3320988"/>
                <a:gd name="connsiteY3" fmla="*/ 1185862 h 1603885"/>
                <a:gd name="connsiteX4" fmla="*/ 2439216 w 3320988"/>
                <a:gd name="connsiteY4" fmla="*/ 28575 h 1603885"/>
                <a:gd name="connsiteX0" fmla="*/ 671501 w 3324923"/>
                <a:gd name="connsiteY0" fmla="*/ 0 h 1538154"/>
                <a:gd name="connsiteX1" fmla="*/ 4843 w 3324923"/>
                <a:gd name="connsiteY1" fmla="*/ 759179 h 1538154"/>
                <a:gd name="connsiteX2" fmla="*/ 885813 w 3324923"/>
                <a:gd name="connsiteY2" fmla="*/ 1517663 h 1538154"/>
                <a:gd name="connsiteX3" fmla="*/ 3257538 w 3324923"/>
                <a:gd name="connsiteY3" fmla="*/ 1185862 h 1538154"/>
                <a:gd name="connsiteX4" fmla="*/ 2443151 w 3324923"/>
                <a:gd name="connsiteY4" fmla="*/ 28575 h 1538154"/>
                <a:gd name="connsiteX0" fmla="*/ 671501 w 2825368"/>
                <a:gd name="connsiteY0" fmla="*/ 0 h 1616445"/>
                <a:gd name="connsiteX1" fmla="*/ 4843 w 2825368"/>
                <a:gd name="connsiteY1" fmla="*/ 759179 h 1616445"/>
                <a:gd name="connsiteX2" fmla="*/ 885813 w 2825368"/>
                <a:gd name="connsiteY2" fmla="*/ 1517663 h 1616445"/>
                <a:gd name="connsiteX3" fmla="*/ 2609467 w 2825368"/>
                <a:gd name="connsiteY3" fmla="*/ 1416681 h 1616445"/>
                <a:gd name="connsiteX4" fmla="*/ 2443151 w 2825368"/>
                <a:gd name="connsiteY4" fmla="*/ 28575 h 1616445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11416"/>
                <a:gd name="connsiteY0" fmla="*/ 0 h 1574451"/>
                <a:gd name="connsiteX1" fmla="*/ 4843 w 3111416"/>
                <a:gd name="connsiteY1" fmla="*/ 759179 h 1574451"/>
                <a:gd name="connsiteX2" fmla="*/ 885813 w 3111416"/>
                <a:gd name="connsiteY2" fmla="*/ 1517663 h 1574451"/>
                <a:gd name="connsiteX3" fmla="*/ 2609467 w 3111416"/>
                <a:gd name="connsiteY3" fmla="*/ 1416681 h 1574451"/>
                <a:gd name="connsiteX4" fmla="*/ 3108951 w 3111416"/>
                <a:gd name="connsiteY4" fmla="*/ 651245 h 1574451"/>
                <a:gd name="connsiteX5" fmla="*/ 2443151 w 3111416"/>
                <a:gd name="connsiteY5" fmla="*/ 28575 h 1574451"/>
                <a:gd name="connsiteX0" fmla="*/ 671501 w 3111416"/>
                <a:gd name="connsiteY0" fmla="*/ 15814 h 1590265"/>
                <a:gd name="connsiteX1" fmla="*/ 4843 w 3111416"/>
                <a:gd name="connsiteY1" fmla="*/ 774993 h 1590265"/>
                <a:gd name="connsiteX2" fmla="*/ 885813 w 3111416"/>
                <a:gd name="connsiteY2" fmla="*/ 1533477 h 1590265"/>
                <a:gd name="connsiteX3" fmla="*/ 2609467 w 3111416"/>
                <a:gd name="connsiteY3" fmla="*/ 1432495 h 1590265"/>
                <a:gd name="connsiteX4" fmla="*/ 3108951 w 3111416"/>
                <a:gd name="connsiteY4" fmla="*/ 667059 h 1590265"/>
                <a:gd name="connsiteX5" fmla="*/ 2460906 w 3111416"/>
                <a:gd name="connsiteY5" fmla="*/ 0 h 1590265"/>
                <a:gd name="connsiteX0" fmla="*/ 671501 w 3111416"/>
                <a:gd name="connsiteY0" fmla="*/ 77958 h 1652409"/>
                <a:gd name="connsiteX1" fmla="*/ 4843 w 3111416"/>
                <a:gd name="connsiteY1" fmla="*/ 837137 h 1652409"/>
                <a:gd name="connsiteX2" fmla="*/ 885813 w 3111416"/>
                <a:gd name="connsiteY2" fmla="*/ 1595621 h 1652409"/>
                <a:gd name="connsiteX3" fmla="*/ 2609467 w 3111416"/>
                <a:gd name="connsiteY3" fmla="*/ 1494639 h 1652409"/>
                <a:gd name="connsiteX4" fmla="*/ 3108951 w 3111416"/>
                <a:gd name="connsiteY4" fmla="*/ 729203 h 1652409"/>
                <a:gd name="connsiteX5" fmla="*/ 2265596 w 3111416"/>
                <a:gd name="connsiteY5" fmla="*/ 0 h 1652409"/>
                <a:gd name="connsiteX0" fmla="*/ 671501 w 2981075"/>
                <a:gd name="connsiteY0" fmla="*/ 77958 h 1652409"/>
                <a:gd name="connsiteX1" fmla="*/ 4843 w 2981075"/>
                <a:gd name="connsiteY1" fmla="*/ 837137 h 1652409"/>
                <a:gd name="connsiteX2" fmla="*/ 885813 w 2981075"/>
                <a:gd name="connsiteY2" fmla="*/ 1595621 h 1652409"/>
                <a:gd name="connsiteX3" fmla="*/ 2609467 w 2981075"/>
                <a:gd name="connsiteY3" fmla="*/ 1494639 h 1652409"/>
                <a:gd name="connsiteX4" fmla="*/ 2975784 w 2981075"/>
                <a:gd name="connsiteY4" fmla="*/ 622671 h 1652409"/>
                <a:gd name="connsiteX5" fmla="*/ 2265596 w 2981075"/>
                <a:gd name="connsiteY5" fmla="*/ 0 h 1652409"/>
                <a:gd name="connsiteX0" fmla="*/ 671501 w 2983721"/>
                <a:gd name="connsiteY0" fmla="*/ 77958 h 1633676"/>
                <a:gd name="connsiteX1" fmla="*/ 4843 w 2983721"/>
                <a:gd name="connsiteY1" fmla="*/ 837137 h 1633676"/>
                <a:gd name="connsiteX2" fmla="*/ 885813 w 2983721"/>
                <a:gd name="connsiteY2" fmla="*/ 1595621 h 1633676"/>
                <a:gd name="connsiteX3" fmla="*/ 2653854 w 2983721"/>
                <a:gd name="connsiteY3" fmla="*/ 1432494 h 1633676"/>
                <a:gd name="connsiteX4" fmla="*/ 2975784 w 2983721"/>
                <a:gd name="connsiteY4" fmla="*/ 622671 h 1633676"/>
                <a:gd name="connsiteX5" fmla="*/ 2265596 w 2983721"/>
                <a:gd name="connsiteY5" fmla="*/ 0 h 1633676"/>
                <a:gd name="connsiteX0" fmla="*/ 671501 w 2983081"/>
                <a:gd name="connsiteY0" fmla="*/ 77958 h 1633676"/>
                <a:gd name="connsiteX1" fmla="*/ 4843 w 2983081"/>
                <a:gd name="connsiteY1" fmla="*/ 837137 h 1633676"/>
                <a:gd name="connsiteX2" fmla="*/ 885813 w 2983081"/>
                <a:gd name="connsiteY2" fmla="*/ 1595621 h 1633676"/>
                <a:gd name="connsiteX3" fmla="*/ 2653854 w 2983081"/>
                <a:gd name="connsiteY3" fmla="*/ 1432494 h 1633676"/>
                <a:gd name="connsiteX4" fmla="*/ 2975784 w 2983081"/>
                <a:gd name="connsiteY4" fmla="*/ 622671 h 1633676"/>
                <a:gd name="connsiteX5" fmla="*/ 2265596 w 2983081"/>
                <a:gd name="connsiteY5" fmla="*/ 0 h 1633676"/>
                <a:gd name="connsiteX0" fmla="*/ 671501 w 2983081"/>
                <a:gd name="connsiteY0" fmla="*/ 77958 h 1641568"/>
                <a:gd name="connsiteX1" fmla="*/ 4843 w 2983081"/>
                <a:gd name="connsiteY1" fmla="*/ 837137 h 1641568"/>
                <a:gd name="connsiteX2" fmla="*/ 885813 w 2983081"/>
                <a:gd name="connsiteY2" fmla="*/ 1595621 h 1641568"/>
                <a:gd name="connsiteX3" fmla="*/ 2653854 w 2983081"/>
                <a:gd name="connsiteY3" fmla="*/ 1432494 h 1641568"/>
                <a:gd name="connsiteX4" fmla="*/ 2975784 w 2983081"/>
                <a:gd name="connsiteY4" fmla="*/ 622671 h 1641568"/>
                <a:gd name="connsiteX5" fmla="*/ 2265596 w 2983081"/>
                <a:gd name="connsiteY5" fmla="*/ 0 h 1641568"/>
                <a:gd name="connsiteX0" fmla="*/ 671501 w 2979100"/>
                <a:gd name="connsiteY0" fmla="*/ 77958 h 1664356"/>
                <a:gd name="connsiteX1" fmla="*/ 4843 w 2979100"/>
                <a:gd name="connsiteY1" fmla="*/ 837137 h 1664356"/>
                <a:gd name="connsiteX2" fmla="*/ 885813 w 2979100"/>
                <a:gd name="connsiteY2" fmla="*/ 1595621 h 1664356"/>
                <a:gd name="connsiteX3" fmla="*/ 2547321 w 2979100"/>
                <a:gd name="connsiteY3" fmla="*/ 1494637 h 1664356"/>
                <a:gd name="connsiteX4" fmla="*/ 2975784 w 2979100"/>
                <a:gd name="connsiteY4" fmla="*/ 622671 h 1664356"/>
                <a:gd name="connsiteX5" fmla="*/ 2265596 w 2979100"/>
                <a:gd name="connsiteY5" fmla="*/ 0 h 1664356"/>
                <a:gd name="connsiteX0" fmla="*/ 619763 w 2927362"/>
                <a:gd name="connsiteY0" fmla="*/ 77958 h 1666266"/>
                <a:gd name="connsiteX1" fmla="*/ 6371 w 2927362"/>
                <a:gd name="connsiteY1" fmla="*/ 810504 h 1666266"/>
                <a:gd name="connsiteX2" fmla="*/ 834075 w 2927362"/>
                <a:gd name="connsiteY2" fmla="*/ 1595621 h 1666266"/>
                <a:gd name="connsiteX3" fmla="*/ 2495583 w 2927362"/>
                <a:gd name="connsiteY3" fmla="*/ 1494637 h 1666266"/>
                <a:gd name="connsiteX4" fmla="*/ 2924046 w 2927362"/>
                <a:gd name="connsiteY4" fmla="*/ 622671 h 1666266"/>
                <a:gd name="connsiteX5" fmla="*/ 2213858 w 2927362"/>
                <a:gd name="connsiteY5" fmla="*/ 0 h 1666266"/>
                <a:gd name="connsiteX0" fmla="*/ 613887 w 2921486"/>
                <a:gd name="connsiteY0" fmla="*/ 77958 h 1595774"/>
                <a:gd name="connsiteX1" fmla="*/ 495 w 2921486"/>
                <a:gd name="connsiteY1" fmla="*/ 810504 h 1595774"/>
                <a:gd name="connsiteX2" fmla="*/ 659523 w 2921486"/>
                <a:gd name="connsiteY2" fmla="*/ 1444700 h 1595774"/>
                <a:gd name="connsiteX3" fmla="*/ 2489707 w 2921486"/>
                <a:gd name="connsiteY3" fmla="*/ 1494637 h 1595774"/>
                <a:gd name="connsiteX4" fmla="*/ 2918170 w 2921486"/>
                <a:gd name="connsiteY4" fmla="*/ 622671 h 1595774"/>
                <a:gd name="connsiteX5" fmla="*/ 2207982 w 2921486"/>
                <a:gd name="connsiteY5" fmla="*/ 0 h 1595774"/>
                <a:gd name="connsiteX0" fmla="*/ 613887 w 2921062"/>
                <a:gd name="connsiteY0" fmla="*/ 77958 h 1526672"/>
                <a:gd name="connsiteX1" fmla="*/ 495 w 2921062"/>
                <a:gd name="connsiteY1" fmla="*/ 810504 h 1526672"/>
                <a:gd name="connsiteX2" fmla="*/ 659523 w 2921062"/>
                <a:gd name="connsiteY2" fmla="*/ 1444700 h 1526672"/>
                <a:gd name="connsiteX3" fmla="*/ 2463073 w 2921062"/>
                <a:gd name="connsiteY3" fmla="*/ 1388104 h 1526672"/>
                <a:gd name="connsiteX4" fmla="*/ 2918170 w 2921062"/>
                <a:gd name="connsiteY4" fmla="*/ 622671 h 1526672"/>
                <a:gd name="connsiteX5" fmla="*/ 2207982 w 2921062"/>
                <a:gd name="connsiteY5" fmla="*/ 0 h 1526672"/>
                <a:gd name="connsiteX0" fmla="*/ 613887 w 2921062"/>
                <a:gd name="connsiteY0" fmla="*/ 77958 h 1502861"/>
                <a:gd name="connsiteX1" fmla="*/ 495 w 2921062"/>
                <a:gd name="connsiteY1" fmla="*/ 810504 h 1502861"/>
                <a:gd name="connsiteX2" fmla="*/ 659523 w 2921062"/>
                <a:gd name="connsiteY2" fmla="*/ 1444700 h 1502861"/>
                <a:gd name="connsiteX3" fmla="*/ 2463073 w 2921062"/>
                <a:gd name="connsiteY3" fmla="*/ 1388104 h 1502861"/>
                <a:gd name="connsiteX4" fmla="*/ 2918170 w 2921062"/>
                <a:gd name="connsiteY4" fmla="*/ 622671 h 1502861"/>
                <a:gd name="connsiteX5" fmla="*/ 2207982 w 2921062"/>
                <a:gd name="connsiteY5" fmla="*/ 0 h 1502861"/>
                <a:gd name="connsiteX0" fmla="*/ 613887 w 2921810"/>
                <a:gd name="connsiteY0" fmla="*/ 77958 h 1502861"/>
                <a:gd name="connsiteX1" fmla="*/ 495 w 2921810"/>
                <a:gd name="connsiteY1" fmla="*/ 810504 h 1502861"/>
                <a:gd name="connsiteX2" fmla="*/ 659523 w 2921810"/>
                <a:gd name="connsiteY2" fmla="*/ 1444700 h 1502861"/>
                <a:gd name="connsiteX3" fmla="*/ 2463073 w 2921810"/>
                <a:gd name="connsiteY3" fmla="*/ 1388104 h 1502861"/>
                <a:gd name="connsiteX4" fmla="*/ 2918170 w 2921810"/>
                <a:gd name="connsiteY4" fmla="*/ 622671 h 1502861"/>
                <a:gd name="connsiteX5" fmla="*/ 2207982 w 2921810"/>
                <a:gd name="connsiteY5" fmla="*/ 0 h 1502861"/>
                <a:gd name="connsiteX0" fmla="*/ 613887 w 3345297"/>
                <a:gd name="connsiteY0" fmla="*/ 77958 h 1502861"/>
                <a:gd name="connsiteX1" fmla="*/ 495 w 3345297"/>
                <a:gd name="connsiteY1" fmla="*/ 810504 h 1502861"/>
                <a:gd name="connsiteX2" fmla="*/ 659523 w 3345297"/>
                <a:gd name="connsiteY2" fmla="*/ 1444700 h 1502861"/>
                <a:gd name="connsiteX3" fmla="*/ 2463073 w 3345297"/>
                <a:gd name="connsiteY3" fmla="*/ 1388104 h 1502861"/>
                <a:gd name="connsiteX4" fmla="*/ 3344297 w 3345297"/>
                <a:gd name="connsiteY4" fmla="*/ 675937 h 1502861"/>
                <a:gd name="connsiteX5" fmla="*/ 2207982 w 3345297"/>
                <a:gd name="connsiteY5" fmla="*/ 0 h 1502861"/>
                <a:gd name="connsiteX0" fmla="*/ 613887 w 3346141"/>
                <a:gd name="connsiteY0" fmla="*/ 77958 h 1520097"/>
                <a:gd name="connsiteX1" fmla="*/ 495 w 3346141"/>
                <a:gd name="connsiteY1" fmla="*/ 810504 h 1520097"/>
                <a:gd name="connsiteX2" fmla="*/ 659523 w 3346141"/>
                <a:gd name="connsiteY2" fmla="*/ 1444700 h 1520097"/>
                <a:gd name="connsiteX3" fmla="*/ 2729402 w 3346141"/>
                <a:gd name="connsiteY3" fmla="*/ 1423614 h 1520097"/>
                <a:gd name="connsiteX4" fmla="*/ 3344297 w 3346141"/>
                <a:gd name="connsiteY4" fmla="*/ 675937 h 1520097"/>
                <a:gd name="connsiteX5" fmla="*/ 2207982 w 3346141"/>
                <a:gd name="connsiteY5" fmla="*/ 0 h 1520097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58395 w 3346141"/>
                <a:gd name="connsiteY5" fmla="*/ 19697 h 144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141" h="1442139">
                  <a:moveTo>
                    <a:pt x="613887" y="0"/>
                  </a:moveTo>
                  <a:cubicBezTo>
                    <a:pt x="67390" y="246459"/>
                    <a:pt x="-7111" y="504756"/>
                    <a:pt x="495" y="732546"/>
                  </a:cubicBezTo>
                  <a:cubicBezTo>
                    <a:pt x="8101" y="960336"/>
                    <a:pt x="204705" y="1264557"/>
                    <a:pt x="659523" y="1366742"/>
                  </a:cubicBezTo>
                  <a:cubicBezTo>
                    <a:pt x="1114341" y="1468927"/>
                    <a:pt x="2348519" y="1472302"/>
                    <a:pt x="2729402" y="1345656"/>
                  </a:cubicBezTo>
                  <a:cubicBezTo>
                    <a:pt x="3083648" y="1219005"/>
                    <a:pt x="3372016" y="829330"/>
                    <a:pt x="3344297" y="597979"/>
                  </a:cubicBezTo>
                  <a:cubicBezTo>
                    <a:pt x="3316578" y="366628"/>
                    <a:pt x="3012881" y="87964"/>
                    <a:pt x="2758395" y="19697"/>
                  </a:cubicBezTo>
                </a:path>
              </a:pathLst>
            </a:custGeom>
            <a:ln>
              <a:prstDash val="solid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702B38F-346E-4E8B-8264-615934B5ACFA}"/>
              </a:ext>
            </a:extLst>
          </p:cNvPr>
          <p:cNvGrpSpPr/>
          <p:nvPr/>
        </p:nvGrpSpPr>
        <p:grpSpPr>
          <a:xfrm>
            <a:off x="6394512" y="4257198"/>
            <a:ext cx="2459856" cy="896424"/>
            <a:chOff x="1565818" y="1621067"/>
            <a:chExt cx="5534275" cy="2329949"/>
          </a:xfrm>
        </p:grpSpPr>
        <p:sp>
          <p:nvSpPr>
            <p:cNvPr id="186" name="椭圆 22">
              <a:extLst>
                <a:ext uri="{FF2B5EF4-FFF2-40B4-BE49-F238E27FC236}">
                  <a16:creationId xmlns:a16="http://schemas.microsoft.com/office/drawing/2014/main" id="{933B86D9-D62C-49A5-9062-DF62D99635DA}"/>
                </a:ext>
              </a:extLst>
            </p:cNvPr>
            <p:cNvSpPr/>
            <p:nvPr/>
          </p:nvSpPr>
          <p:spPr bwMode="auto">
            <a:xfrm>
              <a:off x="3249639" y="163340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87" name="椭圆 23">
              <a:extLst>
                <a:ext uri="{FF2B5EF4-FFF2-40B4-BE49-F238E27FC236}">
                  <a16:creationId xmlns:a16="http://schemas.microsoft.com/office/drawing/2014/main" id="{8A3626B5-4A88-4B5E-9CD4-6D61A1FE4987}"/>
                </a:ext>
              </a:extLst>
            </p:cNvPr>
            <p:cNvSpPr/>
            <p:nvPr/>
          </p:nvSpPr>
          <p:spPr bwMode="auto">
            <a:xfrm>
              <a:off x="2506030" y="2276153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88" name="直接箭头连接符 26">
              <a:extLst>
                <a:ext uri="{FF2B5EF4-FFF2-40B4-BE49-F238E27FC236}">
                  <a16:creationId xmlns:a16="http://schemas.microsoft.com/office/drawing/2014/main" id="{4A675224-3273-44DC-A540-5E856789BA46}"/>
                </a:ext>
              </a:extLst>
            </p:cNvPr>
            <p:cNvCxnSpPr>
              <a:stCxn id="186" idx="3"/>
              <a:endCxn id="187" idx="7"/>
            </p:cNvCxnSpPr>
            <p:nvPr/>
          </p:nvCxnSpPr>
          <p:spPr bwMode="auto">
            <a:xfrm flipH="1">
              <a:off x="2598313" y="1743040"/>
              <a:ext cx="667376" cy="550930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椭圆 27">
              <a:extLst>
                <a:ext uri="{FF2B5EF4-FFF2-40B4-BE49-F238E27FC236}">
                  <a16:creationId xmlns:a16="http://schemas.microsoft.com/office/drawing/2014/main" id="{1EE39F2D-627A-4B09-BF98-33E53F39A1FE}"/>
                </a:ext>
              </a:extLst>
            </p:cNvPr>
            <p:cNvSpPr/>
            <p:nvPr/>
          </p:nvSpPr>
          <p:spPr bwMode="auto">
            <a:xfrm>
              <a:off x="2508705" y="3800119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90" name="直接箭头连接符 29">
              <a:extLst>
                <a:ext uri="{FF2B5EF4-FFF2-40B4-BE49-F238E27FC236}">
                  <a16:creationId xmlns:a16="http://schemas.microsoft.com/office/drawing/2014/main" id="{4548F3A1-FA47-4CB1-AEDD-855C3C75E08B}"/>
                </a:ext>
              </a:extLst>
            </p:cNvPr>
            <p:cNvCxnSpPr>
              <a:stCxn id="187" idx="4"/>
              <a:endCxn id="189" idx="0"/>
            </p:cNvCxnSpPr>
            <p:nvPr/>
          </p:nvCxnSpPr>
          <p:spPr bwMode="auto">
            <a:xfrm>
              <a:off x="2560865" y="2404978"/>
              <a:ext cx="1337" cy="1395141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椭圆 51">
              <a:extLst>
                <a:ext uri="{FF2B5EF4-FFF2-40B4-BE49-F238E27FC236}">
                  <a16:creationId xmlns:a16="http://schemas.microsoft.com/office/drawing/2014/main" id="{ABC0B0A5-0CA6-4C67-8B7F-C8340C1B90A5}"/>
                </a:ext>
              </a:extLst>
            </p:cNvPr>
            <p:cNvSpPr/>
            <p:nvPr/>
          </p:nvSpPr>
          <p:spPr bwMode="auto">
            <a:xfrm>
              <a:off x="3761874" y="380560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92" name="椭圆 54">
              <a:extLst>
                <a:ext uri="{FF2B5EF4-FFF2-40B4-BE49-F238E27FC236}">
                  <a16:creationId xmlns:a16="http://schemas.microsoft.com/office/drawing/2014/main" id="{1A5BD87A-A8B8-4E91-B2A8-614F3378E2D3}"/>
                </a:ext>
              </a:extLst>
            </p:cNvPr>
            <p:cNvSpPr/>
            <p:nvPr/>
          </p:nvSpPr>
          <p:spPr bwMode="auto">
            <a:xfrm>
              <a:off x="5101977" y="3802860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93" name="直接箭头连接符 57">
              <a:extLst>
                <a:ext uri="{FF2B5EF4-FFF2-40B4-BE49-F238E27FC236}">
                  <a16:creationId xmlns:a16="http://schemas.microsoft.com/office/drawing/2014/main" id="{665A0D0B-9E44-42D7-928C-AD7F9B634855}"/>
                </a:ext>
              </a:extLst>
            </p:cNvPr>
            <p:cNvCxnSpPr>
              <a:stCxn id="191" idx="6"/>
              <a:endCxn id="192" idx="2"/>
            </p:cNvCxnSpPr>
            <p:nvPr/>
          </p:nvCxnSpPr>
          <p:spPr bwMode="auto">
            <a:xfrm flipV="1">
              <a:off x="3871544" y="3867273"/>
              <a:ext cx="1230433" cy="274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接箭头连接符 59">
              <a:extLst>
                <a:ext uri="{FF2B5EF4-FFF2-40B4-BE49-F238E27FC236}">
                  <a16:creationId xmlns:a16="http://schemas.microsoft.com/office/drawing/2014/main" id="{C2416E8E-0161-44F0-9601-0028F994B770}"/>
                </a:ext>
              </a:extLst>
            </p:cNvPr>
            <p:cNvCxnSpPr>
              <a:stCxn id="187" idx="5"/>
              <a:endCxn id="192" idx="2"/>
            </p:cNvCxnSpPr>
            <p:nvPr/>
          </p:nvCxnSpPr>
          <p:spPr bwMode="auto">
            <a:xfrm>
              <a:off x="2598313" y="2385791"/>
              <a:ext cx="2503664" cy="1481482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椭圆 63">
              <a:extLst>
                <a:ext uri="{FF2B5EF4-FFF2-40B4-BE49-F238E27FC236}">
                  <a16:creationId xmlns:a16="http://schemas.microsoft.com/office/drawing/2014/main" id="{65B63C7B-D013-41AA-8829-3466366DCBF1}"/>
                </a:ext>
              </a:extLst>
            </p:cNvPr>
            <p:cNvSpPr/>
            <p:nvPr/>
          </p:nvSpPr>
          <p:spPr bwMode="auto">
            <a:xfrm>
              <a:off x="6537960" y="382219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96" name="Freeform 3">
              <a:extLst>
                <a:ext uri="{FF2B5EF4-FFF2-40B4-BE49-F238E27FC236}">
                  <a16:creationId xmlns:a16="http://schemas.microsoft.com/office/drawing/2014/main" id="{EB2FFF5A-DE18-4D57-AA9F-0B995AB53347}"/>
                </a:ext>
              </a:extLst>
            </p:cNvPr>
            <p:cNvSpPr/>
            <p:nvPr/>
          </p:nvSpPr>
          <p:spPr>
            <a:xfrm>
              <a:off x="1565818" y="1710149"/>
              <a:ext cx="1602239" cy="2148901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0976"/>
                <a:gd name="connsiteX1" fmla="*/ 1119445 w 1900679"/>
                <a:gd name="connsiteY1" fmla="*/ 91968 h 2490976"/>
                <a:gd name="connsiteX2" fmla="*/ 418108 w 1900679"/>
                <a:gd name="connsiteY2" fmla="*/ 447075 h 2490976"/>
                <a:gd name="connsiteX3" fmla="*/ 858 w 1900679"/>
                <a:gd name="connsiteY3" fmla="*/ 1272698 h 2490976"/>
                <a:gd name="connsiteX4" fmla="*/ 329332 w 1900679"/>
                <a:gd name="connsiteY4" fmla="*/ 2311386 h 2490976"/>
                <a:gd name="connsiteX5" fmla="*/ 985427 w 1900679"/>
                <a:gd name="connsiteY5" fmla="*/ 2482435 h 2490976"/>
                <a:gd name="connsiteX6" fmla="*/ 746583 w 1900679"/>
                <a:gd name="connsiteY6" fmla="*/ 2320264 h 2490976"/>
                <a:gd name="connsiteX0" fmla="*/ 1900535 w 1900535"/>
                <a:gd name="connsiteY0" fmla="*/ 3192 h 2390923"/>
                <a:gd name="connsiteX1" fmla="*/ 1119301 w 1900535"/>
                <a:gd name="connsiteY1" fmla="*/ 91968 h 2390923"/>
                <a:gd name="connsiteX2" fmla="*/ 417964 w 1900535"/>
                <a:gd name="connsiteY2" fmla="*/ 447075 h 2390923"/>
                <a:gd name="connsiteX3" fmla="*/ 714 w 1900535"/>
                <a:gd name="connsiteY3" fmla="*/ 1272698 h 2390923"/>
                <a:gd name="connsiteX4" fmla="*/ 329188 w 1900535"/>
                <a:gd name="connsiteY4" fmla="*/ 2311386 h 2390923"/>
                <a:gd name="connsiteX5" fmla="*/ 746439 w 1900535"/>
                <a:gd name="connsiteY5" fmla="*/ 2320264 h 2390923"/>
                <a:gd name="connsiteX0" fmla="*/ 1900713 w 1900713"/>
                <a:gd name="connsiteY0" fmla="*/ 3192 h 2542205"/>
                <a:gd name="connsiteX1" fmla="*/ 1119479 w 1900713"/>
                <a:gd name="connsiteY1" fmla="*/ 91968 h 2542205"/>
                <a:gd name="connsiteX2" fmla="*/ 418142 w 1900713"/>
                <a:gd name="connsiteY2" fmla="*/ 447075 h 2542205"/>
                <a:gd name="connsiteX3" fmla="*/ 892 w 1900713"/>
                <a:gd name="connsiteY3" fmla="*/ 1272698 h 2542205"/>
                <a:gd name="connsiteX4" fmla="*/ 329366 w 1900713"/>
                <a:gd name="connsiteY4" fmla="*/ 2311386 h 2542205"/>
                <a:gd name="connsiteX5" fmla="*/ 1030702 w 1900713"/>
                <a:gd name="connsiteY5" fmla="*/ 2542205 h 2542205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2358 w 1902358"/>
                <a:gd name="connsiteY0" fmla="*/ 3192 h 2488939"/>
                <a:gd name="connsiteX1" fmla="*/ 1121124 w 1902358"/>
                <a:gd name="connsiteY1" fmla="*/ 91968 h 2488939"/>
                <a:gd name="connsiteX2" fmla="*/ 419787 w 1902358"/>
                <a:gd name="connsiteY2" fmla="*/ 447075 h 2488939"/>
                <a:gd name="connsiteX3" fmla="*/ 2537 w 1902358"/>
                <a:gd name="connsiteY3" fmla="*/ 1272698 h 2488939"/>
                <a:gd name="connsiteX4" fmla="*/ 286623 w 1902358"/>
                <a:gd name="connsiteY4" fmla="*/ 2187099 h 2488939"/>
                <a:gd name="connsiteX5" fmla="*/ 1085613 w 1902358"/>
                <a:gd name="connsiteY5" fmla="*/ 2488939 h 24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358" h="2488939">
                  <a:moveTo>
                    <a:pt x="1902358" y="3192"/>
                  </a:moveTo>
                  <a:cubicBezTo>
                    <a:pt x="1744779" y="-10125"/>
                    <a:pt x="1368219" y="17988"/>
                    <a:pt x="1121124" y="91968"/>
                  </a:cubicBezTo>
                  <a:cubicBezTo>
                    <a:pt x="874029" y="165948"/>
                    <a:pt x="606218" y="250287"/>
                    <a:pt x="419787" y="447075"/>
                  </a:cubicBezTo>
                  <a:cubicBezTo>
                    <a:pt x="233356" y="643863"/>
                    <a:pt x="24731" y="982694"/>
                    <a:pt x="2537" y="1272698"/>
                  </a:cubicBezTo>
                  <a:cubicBezTo>
                    <a:pt x="-19657" y="1562702"/>
                    <a:pt x="106110" y="1984392"/>
                    <a:pt x="286623" y="2187099"/>
                  </a:cubicBezTo>
                  <a:cubicBezTo>
                    <a:pt x="467136" y="2389806"/>
                    <a:pt x="741234" y="2487090"/>
                    <a:pt x="1085613" y="2488939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97" name="椭圆 22">
              <a:extLst>
                <a:ext uri="{FF2B5EF4-FFF2-40B4-BE49-F238E27FC236}">
                  <a16:creationId xmlns:a16="http://schemas.microsoft.com/office/drawing/2014/main" id="{362424D2-6C48-4A06-A61E-56F5A4E453DD}"/>
                </a:ext>
              </a:extLst>
            </p:cNvPr>
            <p:cNvSpPr/>
            <p:nvPr/>
          </p:nvSpPr>
          <p:spPr bwMode="auto">
            <a:xfrm>
              <a:off x="4956197" y="1621067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7A7CEEF1-06ED-4B2A-A091-82B68835051D}"/>
                </a:ext>
              </a:extLst>
            </p:cNvPr>
            <p:cNvSpPr/>
            <p:nvPr/>
          </p:nvSpPr>
          <p:spPr>
            <a:xfrm flipH="1">
              <a:off x="5144774" y="1700555"/>
              <a:ext cx="1955319" cy="2099564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1514 w 1901514"/>
                <a:gd name="connsiteY0" fmla="*/ 3192 h 2824965"/>
                <a:gd name="connsiteX1" fmla="*/ 1120280 w 1901514"/>
                <a:gd name="connsiteY1" fmla="*/ 91968 h 2824965"/>
                <a:gd name="connsiteX2" fmla="*/ 418943 w 1901514"/>
                <a:gd name="connsiteY2" fmla="*/ 447075 h 2824965"/>
                <a:gd name="connsiteX3" fmla="*/ 1693 w 1901514"/>
                <a:gd name="connsiteY3" fmla="*/ 1272698 h 2824965"/>
                <a:gd name="connsiteX4" fmla="*/ 330167 w 1901514"/>
                <a:gd name="connsiteY4" fmla="*/ 2311386 h 2824965"/>
                <a:gd name="connsiteX5" fmla="*/ 1581918 w 1901514"/>
                <a:gd name="connsiteY5" fmla="*/ 2817413 h 2824965"/>
                <a:gd name="connsiteX0" fmla="*/ 1901514 w 1901514"/>
                <a:gd name="connsiteY0" fmla="*/ 3192 h 2817413"/>
                <a:gd name="connsiteX1" fmla="*/ 1120280 w 1901514"/>
                <a:gd name="connsiteY1" fmla="*/ 91968 h 2817413"/>
                <a:gd name="connsiteX2" fmla="*/ 418943 w 1901514"/>
                <a:gd name="connsiteY2" fmla="*/ 447075 h 2817413"/>
                <a:gd name="connsiteX3" fmla="*/ 1693 w 1901514"/>
                <a:gd name="connsiteY3" fmla="*/ 1272698 h 2817413"/>
                <a:gd name="connsiteX4" fmla="*/ 330167 w 1901514"/>
                <a:gd name="connsiteY4" fmla="*/ 2311386 h 2817413"/>
                <a:gd name="connsiteX5" fmla="*/ 1581918 w 1901514"/>
                <a:gd name="connsiteY5" fmla="*/ 2817413 h 2817413"/>
                <a:gd name="connsiteX0" fmla="*/ 3499495 w 3499495"/>
                <a:gd name="connsiteY0" fmla="*/ 310852 h 2725578"/>
                <a:gd name="connsiteX1" fmla="*/ 1120280 w 3499495"/>
                <a:gd name="connsiteY1" fmla="*/ 133 h 2725578"/>
                <a:gd name="connsiteX2" fmla="*/ 418943 w 3499495"/>
                <a:gd name="connsiteY2" fmla="*/ 355240 h 2725578"/>
                <a:gd name="connsiteX3" fmla="*/ 1693 w 3499495"/>
                <a:gd name="connsiteY3" fmla="*/ 1180863 h 2725578"/>
                <a:gd name="connsiteX4" fmla="*/ 330167 w 3499495"/>
                <a:gd name="connsiteY4" fmla="*/ 2219551 h 2725578"/>
                <a:gd name="connsiteX5" fmla="*/ 1581918 w 3499495"/>
                <a:gd name="connsiteY5" fmla="*/ 2725578 h 2725578"/>
                <a:gd name="connsiteX0" fmla="*/ 3513037 w 3513037"/>
                <a:gd name="connsiteY0" fmla="*/ 31221 h 2445947"/>
                <a:gd name="connsiteX1" fmla="*/ 432485 w 3513037"/>
                <a:gd name="connsiteY1" fmla="*/ 75609 h 2445947"/>
                <a:gd name="connsiteX2" fmla="*/ 15235 w 3513037"/>
                <a:gd name="connsiteY2" fmla="*/ 901232 h 2445947"/>
                <a:gd name="connsiteX3" fmla="*/ 343709 w 3513037"/>
                <a:gd name="connsiteY3" fmla="*/ 1939920 h 2445947"/>
                <a:gd name="connsiteX4" fmla="*/ 1595460 w 3513037"/>
                <a:gd name="connsiteY4" fmla="*/ 2445947 h 2445947"/>
                <a:gd name="connsiteX0" fmla="*/ 3499496 w 3499496"/>
                <a:gd name="connsiteY0" fmla="*/ 0 h 2414726"/>
                <a:gd name="connsiteX1" fmla="*/ 1694 w 3499496"/>
                <a:gd name="connsiteY1" fmla="*/ 870011 h 2414726"/>
                <a:gd name="connsiteX2" fmla="*/ 330168 w 3499496"/>
                <a:gd name="connsiteY2" fmla="*/ 1908699 h 2414726"/>
                <a:gd name="connsiteX3" fmla="*/ 1581919 w 3499496"/>
                <a:gd name="connsiteY3" fmla="*/ 2414726 h 2414726"/>
                <a:gd name="connsiteX0" fmla="*/ 3169328 w 3169328"/>
                <a:gd name="connsiteY0" fmla="*/ 0 h 2414726"/>
                <a:gd name="connsiteX1" fmla="*/ 0 w 3169328"/>
                <a:gd name="connsiteY1" fmla="*/ 1908699 h 2414726"/>
                <a:gd name="connsiteX2" fmla="*/ 1251751 w 3169328"/>
                <a:gd name="connsiteY2" fmla="*/ 2414726 h 2414726"/>
                <a:gd name="connsiteX0" fmla="*/ 1917577 w 1917577"/>
                <a:gd name="connsiteY0" fmla="*/ 0 h 2414726"/>
                <a:gd name="connsiteX1" fmla="*/ 0 w 1917577"/>
                <a:gd name="connsiteY1" fmla="*/ 2414726 h 2414726"/>
                <a:gd name="connsiteX0" fmla="*/ 1917577 w 1917577"/>
                <a:gd name="connsiteY0" fmla="*/ 0 h 2414726"/>
                <a:gd name="connsiteX1" fmla="*/ 375164 w 1917577"/>
                <a:gd name="connsiteY1" fmla="*/ 503351 h 2414726"/>
                <a:gd name="connsiteX2" fmla="*/ 0 w 1917577"/>
                <a:gd name="connsiteY2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319989 w 2319989"/>
                <a:gd name="connsiteY0" fmla="*/ 0 h 2503503"/>
                <a:gd name="connsiteX1" fmla="*/ 617779 w 2319989"/>
                <a:gd name="connsiteY1" fmla="*/ 538862 h 2503503"/>
                <a:gd name="connsiteX2" fmla="*/ 14096 w 2319989"/>
                <a:gd name="connsiteY2" fmla="*/ 1604182 h 2503503"/>
                <a:gd name="connsiteX3" fmla="*/ 331391 w 2319989"/>
                <a:gd name="connsiteY3" fmla="*/ 2503503 h 2503503"/>
                <a:gd name="connsiteX0" fmla="*/ 2312622 w 2312622"/>
                <a:gd name="connsiteY0" fmla="*/ 0 h 2432481"/>
                <a:gd name="connsiteX1" fmla="*/ 610412 w 2312622"/>
                <a:gd name="connsiteY1" fmla="*/ 538862 h 2432481"/>
                <a:gd name="connsiteX2" fmla="*/ 6729 w 2312622"/>
                <a:gd name="connsiteY2" fmla="*/ 1604182 h 2432481"/>
                <a:gd name="connsiteX3" fmla="*/ 457189 w 2312622"/>
                <a:gd name="connsiteY3" fmla="*/ 2432481 h 2432481"/>
                <a:gd name="connsiteX0" fmla="*/ 2321258 w 2321258"/>
                <a:gd name="connsiteY0" fmla="*/ 0 h 2432481"/>
                <a:gd name="connsiteX1" fmla="*/ 619048 w 2321258"/>
                <a:gd name="connsiteY1" fmla="*/ 538862 h 2432481"/>
                <a:gd name="connsiteX2" fmla="*/ 6487 w 2321258"/>
                <a:gd name="connsiteY2" fmla="*/ 1506528 h 2432481"/>
                <a:gd name="connsiteX3" fmla="*/ 465825 w 2321258"/>
                <a:gd name="connsiteY3" fmla="*/ 2432481 h 243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258" h="2432481">
                  <a:moveTo>
                    <a:pt x="2321258" y="0"/>
                  </a:moveTo>
                  <a:cubicBezTo>
                    <a:pt x="1810080" y="40536"/>
                    <a:pt x="917163" y="276384"/>
                    <a:pt x="619048" y="538862"/>
                  </a:cubicBezTo>
                  <a:cubicBezTo>
                    <a:pt x="219552" y="837744"/>
                    <a:pt x="68631" y="1198769"/>
                    <a:pt x="6487" y="1506528"/>
                  </a:cubicBezTo>
                  <a:cubicBezTo>
                    <a:pt x="-38668" y="1841813"/>
                    <a:pt x="155874" y="2221484"/>
                    <a:pt x="465825" y="2432481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99" name="椭圆 54">
              <a:extLst>
                <a:ext uri="{FF2B5EF4-FFF2-40B4-BE49-F238E27FC236}">
                  <a16:creationId xmlns:a16="http://schemas.microsoft.com/office/drawing/2014/main" id="{7C7D0844-6611-4429-B8E8-7EDD090DAF3E}"/>
                </a:ext>
              </a:extLst>
            </p:cNvPr>
            <p:cNvSpPr/>
            <p:nvPr/>
          </p:nvSpPr>
          <p:spPr bwMode="auto">
            <a:xfrm>
              <a:off x="4373078" y="2622883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200" name="椭圆 54">
              <a:extLst>
                <a:ext uri="{FF2B5EF4-FFF2-40B4-BE49-F238E27FC236}">
                  <a16:creationId xmlns:a16="http://schemas.microsoft.com/office/drawing/2014/main" id="{EB19C432-A0CD-48C9-8BE1-30E0B5EC4A1F}"/>
                </a:ext>
              </a:extLst>
            </p:cNvPr>
            <p:cNvSpPr/>
            <p:nvPr/>
          </p:nvSpPr>
          <p:spPr bwMode="auto">
            <a:xfrm>
              <a:off x="6012764" y="3126532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201" name="直接箭头连接符 26">
              <a:extLst>
                <a:ext uri="{FF2B5EF4-FFF2-40B4-BE49-F238E27FC236}">
                  <a16:creationId xmlns:a16="http://schemas.microsoft.com/office/drawing/2014/main" id="{1DE7CF5A-6D49-4D08-9DA7-0EF29FDD72A3}"/>
                </a:ext>
              </a:extLst>
            </p:cNvPr>
            <p:cNvCxnSpPr>
              <a:cxnSpLocks/>
              <a:stCxn id="187" idx="6"/>
              <a:endCxn id="199" idx="2"/>
            </p:cNvCxnSpPr>
            <p:nvPr/>
          </p:nvCxnSpPr>
          <p:spPr bwMode="auto">
            <a:xfrm>
              <a:off x="2614362" y="2340565"/>
              <a:ext cx="1758716" cy="346045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接箭头连接符 26">
              <a:extLst>
                <a:ext uri="{FF2B5EF4-FFF2-40B4-BE49-F238E27FC236}">
                  <a16:creationId xmlns:a16="http://schemas.microsoft.com/office/drawing/2014/main" id="{05147213-ACA5-4681-8C43-65326B175016}"/>
                </a:ext>
              </a:extLst>
            </p:cNvPr>
            <p:cNvCxnSpPr>
              <a:cxnSpLocks/>
              <a:stCxn id="195" idx="1"/>
              <a:endCxn id="200" idx="5"/>
            </p:cNvCxnSpPr>
            <p:nvPr/>
          </p:nvCxnSpPr>
          <p:spPr bwMode="auto">
            <a:xfrm flipH="1" flipV="1">
              <a:off x="6106372" y="3235321"/>
              <a:ext cx="447649" cy="605737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直接箭头连接符 26">
              <a:extLst>
                <a:ext uri="{FF2B5EF4-FFF2-40B4-BE49-F238E27FC236}">
                  <a16:creationId xmlns:a16="http://schemas.microsoft.com/office/drawing/2014/main" id="{49A2DD57-3CD8-4D19-B7CF-10F7CA9CFA3A}"/>
                </a:ext>
              </a:extLst>
            </p:cNvPr>
            <p:cNvCxnSpPr>
              <a:cxnSpLocks/>
              <a:stCxn id="199" idx="7"/>
              <a:endCxn id="197" idx="3"/>
            </p:cNvCxnSpPr>
            <p:nvPr/>
          </p:nvCxnSpPr>
          <p:spPr bwMode="auto">
            <a:xfrm flipV="1">
              <a:off x="4466686" y="1731025"/>
              <a:ext cx="505572" cy="910523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直接箭头连接符 26">
              <a:extLst>
                <a:ext uri="{FF2B5EF4-FFF2-40B4-BE49-F238E27FC236}">
                  <a16:creationId xmlns:a16="http://schemas.microsoft.com/office/drawing/2014/main" id="{E61006DD-13C4-4AB5-B702-285017F2E62B}"/>
                </a:ext>
              </a:extLst>
            </p:cNvPr>
            <p:cNvCxnSpPr>
              <a:cxnSpLocks/>
              <a:endCxn id="197" idx="5"/>
            </p:cNvCxnSpPr>
            <p:nvPr/>
          </p:nvCxnSpPr>
          <p:spPr bwMode="auto">
            <a:xfrm flipH="1" flipV="1">
              <a:off x="5049805" y="1731025"/>
              <a:ext cx="979020" cy="1414174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2E720A3-1149-4C23-A2A8-00223F1CA73D}"/>
              </a:ext>
            </a:extLst>
          </p:cNvPr>
          <p:cNvGrpSpPr/>
          <p:nvPr/>
        </p:nvGrpSpPr>
        <p:grpSpPr>
          <a:xfrm>
            <a:off x="4881562" y="4411013"/>
            <a:ext cx="959206" cy="477968"/>
            <a:chOff x="2437821" y="5195261"/>
            <a:chExt cx="2819297" cy="1344434"/>
          </a:xfrm>
        </p:grpSpPr>
        <p:sp>
          <p:nvSpPr>
            <p:cNvPr id="222" name="椭圆 41">
              <a:extLst>
                <a:ext uri="{FF2B5EF4-FFF2-40B4-BE49-F238E27FC236}">
                  <a16:creationId xmlns:a16="http://schemas.microsoft.com/office/drawing/2014/main" id="{456A7012-3F06-4048-A2DF-200891D10919}"/>
                </a:ext>
              </a:extLst>
            </p:cNvPr>
            <p:cNvSpPr/>
            <p:nvPr/>
          </p:nvSpPr>
          <p:spPr bwMode="auto">
            <a:xfrm>
              <a:off x="3057050" y="519526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223" name="椭圆 47">
              <a:extLst>
                <a:ext uri="{FF2B5EF4-FFF2-40B4-BE49-F238E27FC236}">
                  <a16:creationId xmlns:a16="http://schemas.microsoft.com/office/drawing/2014/main" id="{AFD9A93E-7B7E-4A41-B1FB-14640E676381}"/>
                </a:ext>
              </a:extLst>
            </p:cNvPr>
            <p:cNvSpPr/>
            <p:nvPr/>
          </p:nvSpPr>
          <p:spPr bwMode="auto">
            <a:xfrm>
              <a:off x="4572355" y="5230893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224" name="任意多边形 21">
              <a:extLst>
                <a:ext uri="{FF2B5EF4-FFF2-40B4-BE49-F238E27FC236}">
                  <a16:creationId xmlns:a16="http://schemas.microsoft.com/office/drawing/2014/main" id="{7FE980B8-92D4-4635-AB23-678FC2F1E985}"/>
                </a:ext>
              </a:extLst>
            </p:cNvPr>
            <p:cNvSpPr/>
            <p:nvPr/>
          </p:nvSpPr>
          <p:spPr bwMode="auto">
            <a:xfrm>
              <a:off x="2437821" y="5295306"/>
              <a:ext cx="2819297" cy="1244389"/>
            </a:xfrm>
            <a:custGeom>
              <a:avLst/>
              <a:gdLst>
                <a:gd name="connsiteX0" fmla="*/ 1092994 w 3938587"/>
                <a:gd name="connsiteY0" fmla="*/ 0 h 1824037"/>
                <a:gd name="connsiteX1" fmla="*/ 35719 w 3938587"/>
                <a:gd name="connsiteY1" fmla="*/ 785812 h 1824037"/>
                <a:gd name="connsiteX2" fmla="*/ 1307306 w 3938587"/>
                <a:gd name="connsiteY2" fmla="*/ 1757362 h 1824037"/>
                <a:gd name="connsiteX3" fmla="*/ 3679031 w 3938587"/>
                <a:gd name="connsiteY3" fmla="*/ 1185862 h 1824037"/>
                <a:gd name="connsiteX4" fmla="*/ 2864644 w 3938587"/>
                <a:gd name="connsiteY4" fmla="*/ 28575 h 1824037"/>
                <a:gd name="connsiteX0" fmla="*/ 1074044 w 3727466"/>
                <a:gd name="connsiteY0" fmla="*/ 0 h 1602491"/>
                <a:gd name="connsiteX1" fmla="*/ 16769 w 3727466"/>
                <a:gd name="connsiteY1" fmla="*/ 785812 h 1602491"/>
                <a:gd name="connsiteX2" fmla="*/ 1847649 w 3727466"/>
                <a:gd name="connsiteY2" fmla="*/ 1588685 h 1602491"/>
                <a:gd name="connsiteX3" fmla="*/ 3660081 w 3727466"/>
                <a:gd name="connsiteY3" fmla="*/ 1185862 h 1602491"/>
                <a:gd name="connsiteX4" fmla="*/ 2845694 w 3727466"/>
                <a:gd name="connsiteY4" fmla="*/ 28575 h 1602491"/>
                <a:gd name="connsiteX0" fmla="*/ 700051 w 3353473"/>
                <a:gd name="connsiteY0" fmla="*/ 0 h 1603885"/>
                <a:gd name="connsiteX1" fmla="*/ 33393 w 3353473"/>
                <a:gd name="connsiteY1" fmla="*/ 759179 h 1603885"/>
                <a:gd name="connsiteX2" fmla="*/ 1473656 w 3353473"/>
                <a:gd name="connsiteY2" fmla="*/ 1588685 h 1603885"/>
                <a:gd name="connsiteX3" fmla="*/ 3286088 w 3353473"/>
                <a:gd name="connsiteY3" fmla="*/ 1185862 h 1603885"/>
                <a:gd name="connsiteX4" fmla="*/ 2471701 w 3353473"/>
                <a:gd name="connsiteY4" fmla="*/ 28575 h 1603885"/>
                <a:gd name="connsiteX0" fmla="*/ 667566 w 3320988"/>
                <a:gd name="connsiteY0" fmla="*/ 0 h 1603885"/>
                <a:gd name="connsiteX1" fmla="*/ 908 w 3320988"/>
                <a:gd name="connsiteY1" fmla="*/ 759179 h 1603885"/>
                <a:gd name="connsiteX2" fmla="*/ 1441171 w 3320988"/>
                <a:gd name="connsiteY2" fmla="*/ 1588685 h 1603885"/>
                <a:gd name="connsiteX3" fmla="*/ 3253603 w 3320988"/>
                <a:gd name="connsiteY3" fmla="*/ 1185862 h 1603885"/>
                <a:gd name="connsiteX4" fmla="*/ 2439216 w 3320988"/>
                <a:gd name="connsiteY4" fmla="*/ 28575 h 1603885"/>
                <a:gd name="connsiteX0" fmla="*/ 671501 w 3324923"/>
                <a:gd name="connsiteY0" fmla="*/ 0 h 1538154"/>
                <a:gd name="connsiteX1" fmla="*/ 4843 w 3324923"/>
                <a:gd name="connsiteY1" fmla="*/ 759179 h 1538154"/>
                <a:gd name="connsiteX2" fmla="*/ 885813 w 3324923"/>
                <a:gd name="connsiteY2" fmla="*/ 1517663 h 1538154"/>
                <a:gd name="connsiteX3" fmla="*/ 3257538 w 3324923"/>
                <a:gd name="connsiteY3" fmla="*/ 1185862 h 1538154"/>
                <a:gd name="connsiteX4" fmla="*/ 2443151 w 3324923"/>
                <a:gd name="connsiteY4" fmla="*/ 28575 h 1538154"/>
                <a:gd name="connsiteX0" fmla="*/ 671501 w 2825368"/>
                <a:gd name="connsiteY0" fmla="*/ 0 h 1616445"/>
                <a:gd name="connsiteX1" fmla="*/ 4843 w 2825368"/>
                <a:gd name="connsiteY1" fmla="*/ 759179 h 1616445"/>
                <a:gd name="connsiteX2" fmla="*/ 885813 w 2825368"/>
                <a:gd name="connsiteY2" fmla="*/ 1517663 h 1616445"/>
                <a:gd name="connsiteX3" fmla="*/ 2609467 w 2825368"/>
                <a:gd name="connsiteY3" fmla="*/ 1416681 h 1616445"/>
                <a:gd name="connsiteX4" fmla="*/ 2443151 w 2825368"/>
                <a:gd name="connsiteY4" fmla="*/ 28575 h 1616445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11416"/>
                <a:gd name="connsiteY0" fmla="*/ 0 h 1574451"/>
                <a:gd name="connsiteX1" fmla="*/ 4843 w 3111416"/>
                <a:gd name="connsiteY1" fmla="*/ 759179 h 1574451"/>
                <a:gd name="connsiteX2" fmla="*/ 885813 w 3111416"/>
                <a:gd name="connsiteY2" fmla="*/ 1517663 h 1574451"/>
                <a:gd name="connsiteX3" fmla="*/ 2609467 w 3111416"/>
                <a:gd name="connsiteY3" fmla="*/ 1416681 h 1574451"/>
                <a:gd name="connsiteX4" fmla="*/ 3108951 w 3111416"/>
                <a:gd name="connsiteY4" fmla="*/ 651245 h 1574451"/>
                <a:gd name="connsiteX5" fmla="*/ 2443151 w 3111416"/>
                <a:gd name="connsiteY5" fmla="*/ 28575 h 1574451"/>
                <a:gd name="connsiteX0" fmla="*/ 671501 w 3111416"/>
                <a:gd name="connsiteY0" fmla="*/ 15814 h 1590265"/>
                <a:gd name="connsiteX1" fmla="*/ 4843 w 3111416"/>
                <a:gd name="connsiteY1" fmla="*/ 774993 h 1590265"/>
                <a:gd name="connsiteX2" fmla="*/ 885813 w 3111416"/>
                <a:gd name="connsiteY2" fmla="*/ 1533477 h 1590265"/>
                <a:gd name="connsiteX3" fmla="*/ 2609467 w 3111416"/>
                <a:gd name="connsiteY3" fmla="*/ 1432495 h 1590265"/>
                <a:gd name="connsiteX4" fmla="*/ 3108951 w 3111416"/>
                <a:gd name="connsiteY4" fmla="*/ 667059 h 1590265"/>
                <a:gd name="connsiteX5" fmla="*/ 2460906 w 3111416"/>
                <a:gd name="connsiteY5" fmla="*/ 0 h 1590265"/>
                <a:gd name="connsiteX0" fmla="*/ 671501 w 3111416"/>
                <a:gd name="connsiteY0" fmla="*/ 77958 h 1652409"/>
                <a:gd name="connsiteX1" fmla="*/ 4843 w 3111416"/>
                <a:gd name="connsiteY1" fmla="*/ 837137 h 1652409"/>
                <a:gd name="connsiteX2" fmla="*/ 885813 w 3111416"/>
                <a:gd name="connsiteY2" fmla="*/ 1595621 h 1652409"/>
                <a:gd name="connsiteX3" fmla="*/ 2609467 w 3111416"/>
                <a:gd name="connsiteY3" fmla="*/ 1494639 h 1652409"/>
                <a:gd name="connsiteX4" fmla="*/ 3108951 w 3111416"/>
                <a:gd name="connsiteY4" fmla="*/ 729203 h 1652409"/>
                <a:gd name="connsiteX5" fmla="*/ 2265596 w 3111416"/>
                <a:gd name="connsiteY5" fmla="*/ 0 h 1652409"/>
                <a:gd name="connsiteX0" fmla="*/ 671501 w 2981075"/>
                <a:gd name="connsiteY0" fmla="*/ 77958 h 1652409"/>
                <a:gd name="connsiteX1" fmla="*/ 4843 w 2981075"/>
                <a:gd name="connsiteY1" fmla="*/ 837137 h 1652409"/>
                <a:gd name="connsiteX2" fmla="*/ 885813 w 2981075"/>
                <a:gd name="connsiteY2" fmla="*/ 1595621 h 1652409"/>
                <a:gd name="connsiteX3" fmla="*/ 2609467 w 2981075"/>
                <a:gd name="connsiteY3" fmla="*/ 1494639 h 1652409"/>
                <a:gd name="connsiteX4" fmla="*/ 2975784 w 2981075"/>
                <a:gd name="connsiteY4" fmla="*/ 622671 h 1652409"/>
                <a:gd name="connsiteX5" fmla="*/ 2265596 w 2981075"/>
                <a:gd name="connsiteY5" fmla="*/ 0 h 1652409"/>
                <a:gd name="connsiteX0" fmla="*/ 671501 w 2983721"/>
                <a:gd name="connsiteY0" fmla="*/ 77958 h 1633676"/>
                <a:gd name="connsiteX1" fmla="*/ 4843 w 2983721"/>
                <a:gd name="connsiteY1" fmla="*/ 837137 h 1633676"/>
                <a:gd name="connsiteX2" fmla="*/ 885813 w 2983721"/>
                <a:gd name="connsiteY2" fmla="*/ 1595621 h 1633676"/>
                <a:gd name="connsiteX3" fmla="*/ 2653854 w 2983721"/>
                <a:gd name="connsiteY3" fmla="*/ 1432494 h 1633676"/>
                <a:gd name="connsiteX4" fmla="*/ 2975784 w 2983721"/>
                <a:gd name="connsiteY4" fmla="*/ 622671 h 1633676"/>
                <a:gd name="connsiteX5" fmla="*/ 2265596 w 2983721"/>
                <a:gd name="connsiteY5" fmla="*/ 0 h 1633676"/>
                <a:gd name="connsiteX0" fmla="*/ 671501 w 2983081"/>
                <a:gd name="connsiteY0" fmla="*/ 77958 h 1633676"/>
                <a:gd name="connsiteX1" fmla="*/ 4843 w 2983081"/>
                <a:gd name="connsiteY1" fmla="*/ 837137 h 1633676"/>
                <a:gd name="connsiteX2" fmla="*/ 885813 w 2983081"/>
                <a:gd name="connsiteY2" fmla="*/ 1595621 h 1633676"/>
                <a:gd name="connsiteX3" fmla="*/ 2653854 w 2983081"/>
                <a:gd name="connsiteY3" fmla="*/ 1432494 h 1633676"/>
                <a:gd name="connsiteX4" fmla="*/ 2975784 w 2983081"/>
                <a:gd name="connsiteY4" fmla="*/ 622671 h 1633676"/>
                <a:gd name="connsiteX5" fmla="*/ 2265596 w 2983081"/>
                <a:gd name="connsiteY5" fmla="*/ 0 h 1633676"/>
                <a:gd name="connsiteX0" fmla="*/ 671501 w 2983081"/>
                <a:gd name="connsiteY0" fmla="*/ 77958 h 1641568"/>
                <a:gd name="connsiteX1" fmla="*/ 4843 w 2983081"/>
                <a:gd name="connsiteY1" fmla="*/ 837137 h 1641568"/>
                <a:gd name="connsiteX2" fmla="*/ 885813 w 2983081"/>
                <a:gd name="connsiteY2" fmla="*/ 1595621 h 1641568"/>
                <a:gd name="connsiteX3" fmla="*/ 2653854 w 2983081"/>
                <a:gd name="connsiteY3" fmla="*/ 1432494 h 1641568"/>
                <a:gd name="connsiteX4" fmla="*/ 2975784 w 2983081"/>
                <a:gd name="connsiteY4" fmla="*/ 622671 h 1641568"/>
                <a:gd name="connsiteX5" fmla="*/ 2265596 w 2983081"/>
                <a:gd name="connsiteY5" fmla="*/ 0 h 1641568"/>
                <a:gd name="connsiteX0" fmla="*/ 671501 w 2979100"/>
                <a:gd name="connsiteY0" fmla="*/ 77958 h 1664356"/>
                <a:gd name="connsiteX1" fmla="*/ 4843 w 2979100"/>
                <a:gd name="connsiteY1" fmla="*/ 837137 h 1664356"/>
                <a:gd name="connsiteX2" fmla="*/ 885813 w 2979100"/>
                <a:gd name="connsiteY2" fmla="*/ 1595621 h 1664356"/>
                <a:gd name="connsiteX3" fmla="*/ 2547321 w 2979100"/>
                <a:gd name="connsiteY3" fmla="*/ 1494637 h 1664356"/>
                <a:gd name="connsiteX4" fmla="*/ 2975784 w 2979100"/>
                <a:gd name="connsiteY4" fmla="*/ 622671 h 1664356"/>
                <a:gd name="connsiteX5" fmla="*/ 2265596 w 2979100"/>
                <a:gd name="connsiteY5" fmla="*/ 0 h 1664356"/>
                <a:gd name="connsiteX0" fmla="*/ 619763 w 2927362"/>
                <a:gd name="connsiteY0" fmla="*/ 77958 h 1666266"/>
                <a:gd name="connsiteX1" fmla="*/ 6371 w 2927362"/>
                <a:gd name="connsiteY1" fmla="*/ 810504 h 1666266"/>
                <a:gd name="connsiteX2" fmla="*/ 834075 w 2927362"/>
                <a:gd name="connsiteY2" fmla="*/ 1595621 h 1666266"/>
                <a:gd name="connsiteX3" fmla="*/ 2495583 w 2927362"/>
                <a:gd name="connsiteY3" fmla="*/ 1494637 h 1666266"/>
                <a:gd name="connsiteX4" fmla="*/ 2924046 w 2927362"/>
                <a:gd name="connsiteY4" fmla="*/ 622671 h 1666266"/>
                <a:gd name="connsiteX5" fmla="*/ 2213858 w 2927362"/>
                <a:gd name="connsiteY5" fmla="*/ 0 h 1666266"/>
                <a:gd name="connsiteX0" fmla="*/ 613887 w 2921486"/>
                <a:gd name="connsiteY0" fmla="*/ 77958 h 1595774"/>
                <a:gd name="connsiteX1" fmla="*/ 495 w 2921486"/>
                <a:gd name="connsiteY1" fmla="*/ 810504 h 1595774"/>
                <a:gd name="connsiteX2" fmla="*/ 659523 w 2921486"/>
                <a:gd name="connsiteY2" fmla="*/ 1444700 h 1595774"/>
                <a:gd name="connsiteX3" fmla="*/ 2489707 w 2921486"/>
                <a:gd name="connsiteY3" fmla="*/ 1494637 h 1595774"/>
                <a:gd name="connsiteX4" fmla="*/ 2918170 w 2921486"/>
                <a:gd name="connsiteY4" fmla="*/ 622671 h 1595774"/>
                <a:gd name="connsiteX5" fmla="*/ 2207982 w 2921486"/>
                <a:gd name="connsiteY5" fmla="*/ 0 h 1595774"/>
                <a:gd name="connsiteX0" fmla="*/ 613887 w 2921062"/>
                <a:gd name="connsiteY0" fmla="*/ 77958 h 1526672"/>
                <a:gd name="connsiteX1" fmla="*/ 495 w 2921062"/>
                <a:gd name="connsiteY1" fmla="*/ 810504 h 1526672"/>
                <a:gd name="connsiteX2" fmla="*/ 659523 w 2921062"/>
                <a:gd name="connsiteY2" fmla="*/ 1444700 h 1526672"/>
                <a:gd name="connsiteX3" fmla="*/ 2463073 w 2921062"/>
                <a:gd name="connsiteY3" fmla="*/ 1388104 h 1526672"/>
                <a:gd name="connsiteX4" fmla="*/ 2918170 w 2921062"/>
                <a:gd name="connsiteY4" fmla="*/ 622671 h 1526672"/>
                <a:gd name="connsiteX5" fmla="*/ 2207982 w 2921062"/>
                <a:gd name="connsiteY5" fmla="*/ 0 h 1526672"/>
                <a:gd name="connsiteX0" fmla="*/ 613887 w 2921062"/>
                <a:gd name="connsiteY0" fmla="*/ 77958 h 1502861"/>
                <a:gd name="connsiteX1" fmla="*/ 495 w 2921062"/>
                <a:gd name="connsiteY1" fmla="*/ 810504 h 1502861"/>
                <a:gd name="connsiteX2" fmla="*/ 659523 w 2921062"/>
                <a:gd name="connsiteY2" fmla="*/ 1444700 h 1502861"/>
                <a:gd name="connsiteX3" fmla="*/ 2463073 w 2921062"/>
                <a:gd name="connsiteY3" fmla="*/ 1388104 h 1502861"/>
                <a:gd name="connsiteX4" fmla="*/ 2918170 w 2921062"/>
                <a:gd name="connsiteY4" fmla="*/ 622671 h 1502861"/>
                <a:gd name="connsiteX5" fmla="*/ 2207982 w 2921062"/>
                <a:gd name="connsiteY5" fmla="*/ 0 h 1502861"/>
                <a:gd name="connsiteX0" fmla="*/ 613887 w 2921810"/>
                <a:gd name="connsiteY0" fmla="*/ 77958 h 1502861"/>
                <a:gd name="connsiteX1" fmla="*/ 495 w 2921810"/>
                <a:gd name="connsiteY1" fmla="*/ 810504 h 1502861"/>
                <a:gd name="connsiteX2" fmla="*/ 659523 w 2921810"/>
                <a:gd name="connsiteY2" fmla="*/ 1444700 h 1502861"/>
                <a:gd name="connsiteX3" fmla="*/ 2463073 w 2921810"/>
                <a:gd name="connsiteY3" fmla="*/ 1388104 h 1502861"/>
                <a:gd name="connsiteX4" fmla="*/ 2918170 w 2921810"/>
                <a:gd name="connsiteY4" fmla="*/ 622671 h 1502861"/>
                <a:gd name="connsiteX5" fmla="*/ 2207982 w 2921810"/>
                <a:gd name="connsiteY5" fmla="*/ 0 h 1502861"/>
                <a:gd name="connsiteX0" fmla="*/ 613887 w 3345297"/>
                <a:gd name="connsiteY0" fmla="*/ 77958 h 1502861"/>
                <a:gd name="connsiteX1" fmla="*/ 495 w 3345297"/>
                <a:gd name="connsiteY1" fmla="*/ 810504 h 1502861"/>
                <a:gd name="connsiteX2" fmla="*/ 659523 w 3345297"/>
                <a:gd name="connsiteY2" fmla="*/ 1444700 h 1502861"/>
                <a:gd name="connsiteX3" fmla="*/ 2463073 w 3345297"/>
                <a:gd name="connsiteY3" fmla="*/ 1388104 h 1502861"/>
                <a:gd name="connsiteX4" fmla="*/ 3344297 w 3345297"/>
                <a:gd name="connsiteY4" fmla="*/ 675937 h 1502861"/>
                <a:gd name="connsiteX5" fmla="*/ 2207982 w 3345297"/>
                <a:gd name="connsiteY5" fmla="*/ 0 h 1502861"/>
                <a:gd name="connsiteX0" fmla="*/ 613887 w 3346141"/>
                <a:gd name="connsiteY0" fmla="*/ 77958 h 1520097"/>
                <a:gd name="connsiteX1" fmla="*/ 495 w 3346141"/>
                <a:gd name="connsiteY1" fmla="*/ 810504 h 1520097"/>
                <a:gd name="connsiteX2" fmla="*/ 659523 w 3346141"/>
                <a:gd name="connsiteY2" fmla="*/ 1444700 h 1520097"/>
                <a:gd name="connsiteX3" fmla="*/ 2729402 w 3346141"/>
                <a:gd name="connsiteY3" fmla="*/ 1423614 h 1520097"/>
                <a:gd name="connsiteX4" fmla="*/ 3344297 w 3346141"/>
                <a:gd name="connsiteY4" fmla="*/ 675937 h 1520097"/>
                <a:gd name="connsiteX5" fmla="*/ 2207982 w 3346141"/>
                <a:gd name="connsiteY5" fmla="*/ 0 h 1520097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58395 w 3346141"/>
                <a:gd name="connsiteY5" fmla="*/ 19697 h 144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141" h="1442139">
                  <a:moveTo>
                    <a:pt x="613887" y="0"/>
                  </a:moveTo>
                  <a:cubicBezTo>
                    <a:pt x="67390" y="246459"/>
                    <a:pt x="-7111" y="504756"/>
                    <a:pt x="495" y="732546"/>
                  </a:cubicBezTo>
                  <a:cubicBezTo>
                    <a:pt x="8101" y="960336"/>
                    <a:pt x="204705" y="1264557"/>
                    <a:pt x="659523" y="1366742"/>
                  </a:cubicBezTo>
                  <a:cubicBezTo>
                    <a:pt x="1114341" y="1468927"/>
                    <a:pt x="2348519" y="1472302"/>
                    <a:pt x="2729402" y="1345656"/>
                  </a:cubicBezTo>
                  <a:cubicBezTo>
                    <a:pt x="3083648" y="1219005"/>
                    <a:pt x="3372016" y="829330"/>
                    <a:pt x="3344297" y="597979"/>
                  </a:cubicBezTo>
                  <a:cubicBezTo>
                    <a:pt x="3316578" y="366628"/>
                    <a:pt x="3012881" y="87964"/>
                    <a:pt x="2758395" y="19697"/>
                  </a:cubicBezTo>
                </a:path>
              </a:pathLst>
            </a:custGeom>
            <a:ln>
              <a:prstDash val="solid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</p:grpSp>
      <p:sp>
        <p:nvSpPr>
          <p:cNvPr id="234" name="椭圆 23">
            <a:extLst>
              <a:ext uri="{FF2B5EF4-FFF2-40B4-BE49-F238E27FC236}">
                <a16:creationId xmlns:a16="http://schemas.microsoft.com/office/drawing/2014/main" id="{B474D05F-9A25-42C6-9EC0-82A76F1A1C0E}"/>
              </a:ext>
            </a:extLst>
          </p:cNvPr>
          <p:cNvSpPr/>
          <p:nvPr/>
        </p:nvSpPr>
        <p:spPr bwMode="auto">
          <a:xfrm>
            <a:off x="1601736" y="5772119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35" name="直接箭头连接符 26">
            <a:extLst>
              <a:ext uri="{FF2B5EF4-FFF2-40B4-BE49-F238E27FC236}">
                <a16:creationId xmlns:a16="http://schemas.microsoft.com/office/drawing/2014/main" id="{73DD3005-AB38-49C6-A6F7-7CC271463582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>
            <a:off x="1603480" y="5623023"/>
            <a:ext cx="18656" cy="149096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椭圆 54">
            <a:extLst>
              <a:ext uri="{FF2B5EF4-FFF2-40B4-BE49-F238E27FC236}">
                <a16:creationId xmlns:a16="http://schemas.microsoft.com/office/drawing/2014/main" id="{E3B8D4EF-EDD3-44E6-B887-D1433ED09F3C}"/>
              </a:ext>
            </a:extLst>
          </p:cNvPr>
          <p:cNvSpPr/>
          <p:nvPr/>
        </p:nvSpPr>
        <p:spPr bwMode="auto">
          <a:xfrm>
            <a:off x="2008306" y="5868770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37" name="直接箭头连接符 26">
            <a:extLst>
              <a:ext uri="{FF2B5EF4-FFF2-40B4-BE49-F238E27FC236}">
                <a16:creationId xmlns:a16="http://schemas.microsoft.com/office/drawing/2014/main" id="{1C3211A7-C134-4C27-AA15-F6BA68ED5DA5}"/>
              </a:ext>
            </a:extLst>
          </p:cNvPr>
          <p:cNvCxnSpPr>
            <a:cxnSpLocks/>
            <a:stCxn id="234" idx="6"/>
            <a:endCxn id="236" idx="2"/>
          </p:cNvCxnSpPr>
          <p:nvPr/>
        </p:nvCxnSpPr>
        <p:spPr bwMode="auto">
          <a:xfrm>
            <a:off x="1647455" y="5796901"/>
            <a:ext cx="360851" cy="96388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直接箭头连接符 26">
            <a:extLst>
              <a:ext uri="{FF2B5EF4-FFF2-40B4-BE49-F238E27FC236}">
                <a16:creationId xmlns:a16="http://schemas.microsoft.com/office/drawing/2014/main" id="{0387FF85-FA54-4D1E-BDE7-ECECDDAA5D5E}"/>
              </a:ext>
            </a:extLst>
          </p:cNvPr>
          <p:cNvCxnSpPr>
            <a:cxnSpLocks/>
            <a:endCxn id="15" idx="4"/>
          </p:cNvCxnSpPr>
          <p:nvPr/>
        </p:nvCxnSpPr>
        <p:spPr bwMode="auto">
          <a:xfrm flipV="1">
            <a:off x="2047330" y="5636178"/>
            <a:ext cx="71700" cy="22024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4" name="椭圆 23">
            <a:extLst>
              <a:ext uri="{FF2B5EF4-FFF2-40B4-BE49-F238E27FC236}">
                <a16:creationId xmlns:a16="http://schemas.microsoft.com/office/drawing/2014/main" id="{66D80510-01DE-4890-B4B2-B658C15C949E}"/>
              </a:ext>
            </a:extLst>
          </p:cNvPr>
          <p:cNvSpPr/>
          <p:nvPr/>
        </p:nvSpPr>
        <p:spPr bwMode="auto">
          <a:xfrm>
            <a:off x="5099826" y="4640989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45" name="直接箭头连接符 26">
            <a:extLst>
              <a:ext uri="{FF2B5EF4-FFF2-40B4-BE49-F238E27FC236}">
                <a16:creationId xmlns:a16="http://schemas.microsoft.com/office/drawing/2014/main" id="{401A0896-E20C-4E83-9BD0-68F9BE339EE5}"/>
              </a:ext>
            </a:extLst>
          </p:cNvPr>
          <p:cNvCxnSpPr>
            <a:cxnSpLocks/>
            <a:stCxn id="222" idx="4"/>
          </p:cNvCxnSpPr>
          <p:nvPr/>
        </p:nvCxnSpPr>
        <p:spPr bwMode="auto">
          <a:xfrm>
            <a:off x="5110899" y="4456325"/>
            <a:ext cx="18656" cy="18631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" name="椭圆 54">
            <a:extLst>
              <a:ext uri="{FF2B5EF4-FFF2-40B4-BE49-F238E27FC236}">
                <a16:creationId xmlns:a16="http://schemas.microsoft.com/office/drawing/2014/main" id="{F693FFB9-0CC1-48FE-9364-8371EE61D49F}"/>
              </a:ext>
            </a:extLst>
          </p:cNvPr>
          <p:cNvSpPr/>
          <p:nvPr/>
        </p:nvSpPr>
        <p:spPr bwMode="auto">
          <a:xfrm>
            <a:off x="5506396" y="4737640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47" name="直接箭头连接符 26">
            <a:extLst>
              <a:ext uri="{FF2B5EF4-FFF2-40B4-BE49-F238E27FC236}">
                <a16:creationId xmlns:a16="http://schemas.microsoft.com/office/drawing/2014/main" id="{57093C36-17B2-43E8-87EA-8A5C5DA33048}"/>
              </a:ext>
            </a:extLst>
          </p:cNvPr>
          <p:cNvCxnSpPr>
            <a:cxnSpLocks/>
            <a:stCxn id="244" idx="6"/>
            <a:endCxn id="246" idx="2"/>
          </p:cNvCxnSpPr>
          <p:nvPr/>
        </p:nvCxnSpPr>
        <p:spPr bwMode="auto">
          <a:xfrm>
            <a:off x="5145545" y="4665771"/>
            <a:ext cx="360851" cy="96388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8" name="直接箭头连接符 26">
            <a:extLst>
              <a:ext uri="{FF2B5EF4-FFF2-40B4-BE49-F238E27FC236}">
                <a16:creationId xmlns:a16="http://schemas.microsoft.com/office/drawing/2014/main" id="{98E1023D-42EA-4079-8341-40F824031A44}"/>
              </a:ext>
            </a:extLst>
          </p:cNvPr>
          <p:cNvCxnSpPr>
            <a:cxnSpLocks/>
            <a:stCxn id="246" idx="7"/>
            <a:endCxn id="223" idx="4"/>
          </p:cNvCxnSpPr>
          <p:nvPr/>
        </p:nvCxnSpPr>
        <p:spPr bwMode="auto">
          <a:xfrm flipV="1">
            <a:off x="5545420" y="4469480"/>
            <a:ext cx="81029" cy="27534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9" name="椭圆 23">
            <a:extLst>
              <a:ext uri="{FF2B5EF4-FFF2-40B4-BE49-F238E27FC236}">
                <a16:creationId xmlns:a16="http://schemas.microsoft.com/office/drawing/2014/main" id="{1BF3E6C7-4699-481A-AD44-A044B1A1DD87}"/>
              </a:ext>
            </a:extLst>
          </p:cNvPr>
          <p:cNvSpPr/>
          <p:nvPr/>
        </p:nvSpPr>
        <p:spPr bwMode="auto">
          <a:xfrm>
            <a:off x="7422191" y="5776610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50" name="直接箭头连接符 26">
            <a:extLst>
              <a:ext uri="{FF2B5EF4-FFF2-40B4-BE49-F238E27FC236}">
                <a16:creationId xmlns:a16="http://schemas.microsoft.com/office/drawing/2014/main" id="{158CA893-0A6E-4959-B27B-533CE2B5CC55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7416380" y="5600007"/>
            <a:ext cx="26211" cy="176603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1" name="椭圆 54">
            <a:extLst>
              <a:ext uri="{FF2B5EF4-FFF2-40B4-BE49-F238E27FC236}">
                <a16:creationId xmlns:a16="http://schemas.microsoft.com/office/drawing/2014/main" id="{306CA75C-4C4D-4F6E-AB99-9130590B1EB4}"/>
              </a:ext>
            </a:extLst>
          </p:cNvPr>
          <p:cNvSpPr/>
          <p:nvPr/>
        </p:nvSpPr>
        <p:spPr bwMode="auto">
          <a:xfrm>
            <a:off x="7828761" y="5873261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52" name="直接箭头连接符 26">
            <a:extLst>
              <a:ext uri="{FF2B5EF4-FFF2-40B4-BE49-F238E27FC236}">
                <a16:creationId xmlns:a16="http://schemas.microsoft.com/office/drawing/2014/main" id="{240336DF-94CE-422B-AD50-7B6321720D27}"/>
              </a:ext>
            </a:extLst>
          </p:cNvPr>
          <p:cNvCxnSpPr>
            <a:cxnSpLocks/>
            <a:stCxn id="249" idx="6"/>
            <a:endCxn id="251" idx="2"/>
          </p:cNvCxnSpPr>
          <p:nvPr/>
        </p:nvCxnSpPr>
        <p:spPr bwMode="auto">
          <a:xfrm>
            <a:off x="7467910" y="5801392"/>
            <a:ext cx="360851" cy="96388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3" name="直接箭头连接符 26">
            <a:extLst>
              <a:ext uri="{FF2B5EF4-FFF2-40B4-BE49-F238E27FC236}">
                <a16:creationId xmlns:a16="http://schemas.microsoft.com/office/drawing/2014/main" id="{4D83F90C-8E94-4006-8D4F-EC197194A9D0}"/>
              </a:ext>
            </a:extLst>
          </p:cNvPr>
          <p:cNvCxnSpPr>
            <a:cxnSpLocks/>
            <a:stCxn id="251" idx="0"/>
            <a:endCxn id="183" idx="4"/>
          </p:cNvCxnSpPr>
          <p:nvPr/>
        </p:nvCxnSpPr>
        <p:spPr bwMode="auto">
          <a:xfrm flipV="1">
            <a:off x="7851621" y="5613162"/>
            <a:ext cx="80309" cy="26009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C45771D1-9D7D-44DD-8279-66CA0C3F01DF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 bwMode="auto">
          <a:xfrm>
            <a:off x="1048854" y="5143364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007C452E-8CD1-49EB-806A-00309FB4547F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 bwMode="auto">
          <a:xfrm>
            <a:off x="2202097" y="5144155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12CC31D3-CA06-45AC-A9ED-D22268A7C146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 bwMode="auto">
          <a:xfrm>
            <a:off x="3302241" y="3524631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F1CFAD9B-6700-4659-92C0-EDBC09665B18}"/>
              </a:ext>
            </a:extLst>
          </p:cNvPr>
          <p:cNvCxnSpPr>
            <a:cxnSpLocks/>
            <a:stCxn id="58" idx="6"/>
            <a:endCxn id="61" idx="2"/>
          </p:cNvCxnSpPr>
          <p:nvPr/>
        </p:nvCxnSpPr>
        <p:spPr bwMode="auto">
          <a:xfrm>
            <a:off x="5017512" y="2185934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B91B001B-5FCD-4201-AAA7-12E24EEA7005}"/>
              </a:ext>
            </a:extLst>
          </p:cNvPr>
          <p:cNvCxnSpPr>
            <a:cxnSpLocks/>
            <a:stCxn id="78" idx="6"/>
            <a:endCxn id="81" idx="2"/>
          </p:cNvCxnSpPr>
          <p:nvPr/>
        </p:nvCxnSpPr>
        <p:spPr bwMode="auto">
          <a:xfrm>
            <a:off x="7047136" y="3524631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8B3FDB32-0D59-4ABA-89FE-CD760A5E3E01}"/>
              </a:ext>
            </a:extLst>
          </p:cNvPr>
          <p:cNvCxnSpPr>
            <a:cxnSpLocks/>
            <a:stCxn id="192" idx="6"/>
            <a:endCxn id="195" idx="2"/>
          </p:cNvCxnSpPr>
          <p:nvPr/>
        </p:nvCxnSpPr>
        <p:spPr bwMode="auto">
          <a:xfrm>
            <a:off x="8014997" y="5121139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1222519C-D54E-49B0-975E-577C2C961553}"/>
              </a:ext>
            </a:extLst>
          </p:cNvPr>
          <p:cNvCxnSpPr>
            <a:cxnSpLocks/>
            <a:stCxn id="115" idx="6"/>
            <a:endCxn id="117" idx="2"/>
          </p:cNvCxnSpPr>
          <p:nvPr/>
        </p:nvCxnSpPr>
        <p:spPr bwMode="auto">
          <a:xfrm>
            <a:off x="2148998" y="3523840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443C5EF1-2D86-42B8-BBA3-88CE2A65093C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 bwMode="auto">
          <a:xfrm>
            <a:off x="3864269" y="2185143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877CD1B-1848-47B0-94D3-2F60C8E4B224}"/>
              </a:ext>
            </a:extLst>
          </p:cNvPr>
          <p:cNvCxnSpPr>
            <a:cxnSpLocks/>
            <a:stCxn id="75" idx="6"/>
            <a:endCxn id="77" idx="2"/>
          </p:cNvCxnSpPr>
          <p:nvPr/>
        </p:nvCxnSpPr>
        <p:spPr bwMode="auto">
          <a:xfrm>
            <a:off x="5893893" y="3523840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EE685A83-84CD-4280-92E4-65852DA1EB92}"/>
              </a:ext>
            </a:extLst>
          </p:cNvPr>
          <p:cNvCxnSpPr>
            <a:cxnSpLocks/>
            <a:stCxn id="189" idx="6"/>
            <a:endCxn id="191" idx="2"/>
          </p:cNvCxnSpPr>
          <p:nvPr/>
        </p:nvCxnSpPr>
        <p:spPr bwMode="auto">
          <a:xfrm>
            <a:off x="6861754" y="5120348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247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CAAE-2449-4C4A-81D3-AA5F2A48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7800"/>
            <a:ext cx="8610600" cy="1029476"/>
          </a:xfrm>
        </p:spPr>
        <p:txBody>
          <a:bodyPr/>
          <a:lstStyle/>
          <a:p>
            <a:r>
              <a:rPr lang="en-US" sz="2800" dirty="0"/>
              <a:t>Summary Edges, but no Linkage-Out Edges = </a:t>
            </a:r>
            <a:r>
              <a:rPr lang="en-US" sz="2800" dirty="0" err="1"/>
              <a:t>UnbalLeft</a:t>
            </a:r>
            <a:r>
              <a:rPr lang="en-US" sz="2800" dirty="0"/>
              <a:t>-Reachability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A5E18-B804-4BA3-8ECC-5AC0B2CD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64</a:t>
            </a:fld>
            <a:endParaRPr lang="en-US" dirty="0"/>
          </a:p>
        </p:txBody>
      </p:sp>
      <p:cxnSp>
        <p:nvCxnSpPr>
          <p:cNvPr id="13" name="直接箭头连接符 45">
            <a:extLst>
              <a:ext uri="{FF2B5EF4-FFF2-40B4-BE49-F238E27FC236}">
                <a16:creationId xmlns:a16="http://schemas.microsoft.com/office/drawing/2014/main" id="{CDE27AB8-CC64-4277-940E-C33A9838A020}"/>
              </a:ext>
            </a:extLst>
          </p:cNvPr>
          <p:cNvCxnSpPr>
            <a:cxnSpLocks/>
            <a:stCxn id="9" idx="4"/>
            <a:endCxn id="12" idx="1"/>
          </p:cNvCxnSpPr>
          <p:nvPr/>
        </p:nvCxnSpPr>
        <p:spPr bwMode="auto">
          <a:xfrm>
            <a:off x="1024779" y="5168146"/>
            <a:ext cx="565508" cy="416201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61">
            <a:extLst>
              <a:ext uri="{FF2B5EF4-FFF2-40B4-BE49-F238E27FC236}">
                <a16:creationId xmlns:a16="http://schemas.microsoft.com/office/drawing/2014/main" id="{7A71CCCB-08F4-490F-A9F0-DA17602D5B25}"/>
              </a:ext>
            </a:extLst>
          </p:cNvPr>
          <p:cNvCxnSpPr>
            <a:stCxn id="19" idx="3"/>
            <a:endCxn id="12" idx="7"/>
          </p:cNvCxnSpPr>
          <p:nvPr/>
        </p:nvCxnSpPr>
        <p:spPr bwMode="auto">
          <a:xfrm flipH="1">
            <a:off x="1616672" y="5161492"/>
            <a:ext cx="543819" cy="422855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ED99B0-CDF4-4BEA-99EE-43A7D2788856}"/>
              </a:ext>
            </a:extLst>
          </p:cNvPr>
          <p:cNvGrpSpPr/>
          <p:nvPr/>
        </p:nvGrpSpPr>
        <p:grpSpPr>
          <a:xfrm>
            <a:off x="1374143" y="5577711"/>
            <a:ext cx="959206" cy="477968"/>
            <a:chOff x="2437821" y="5195261"/>
            <a:chExt cx="2819297" cy="1344434"/>
          </a:xfrm>
        </p:grpSpPr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345FB922-1681-4010-A668-45E6A9A5BDEB}"/>
                </a:ext>
              </a:extLst>
            </p:cNvPr>
            <p:cNvSpPr/>
            <p:nvPr/>
          </p:nvSpPr>
          <p:spPr bwMode="auto">
            <a:xfrm>
              <a:off x="3057050" y="519526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5" name="椭圆 47">
              <a:extLst>
                <a:ext uri="{FF2B5EF4-FFF2-40B4-BE49-F238E27FC236}">
                  <a16:creationId xmlns:a16="http://schemas.microsoft.com/office/drawing/2014/main" id="{4F0D4003-38B1-4698-A81F-FE3D657A10A9}"/>
                </a:ext>
              </a:extLst>
            </p:cNvPr>
            <p:cNvSpPr/>
            <p:nvPr/>
          </p:nvSpPr>
          <p:spPr bwMode="auto">
            <a:xfrm>
              <a:off x="4572355" y="5230893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36" name="任意多边形 21">
              <a:extLst>
                <a:ext uri="{FF2B5EF4-FFF2-40B4-BE49-F238E27FC236}">
                  <a16:creationId xmlns:a16="http://schemas.microsoft.com/office/drawing/2014/main" id="{136D5A9D-1EAE-4167-B31A-09F595B673B8}"/>
                </a:ext>
              </a:extLst>
            </p:cNvPr>
            <p:cNvSpPr/>
            <p:nvPr/>
          </p:nvSpPr>
          <p:spPr bwMode="auto">
            <a:xfrm>
              <a:off x="2437821" y="5295306"/>
              <a:ext cx="2819297" cy="1244389"/>
            </a:xfrm>
            <a:custGeom>
              <a:avLst/>
              <a:gdLst>
                <a:gd name="connsiteX0" fmla="*/ 1092994 w 3938587"/>
                <a:gd name="connsiteY0" fmla="*/ 0 h 1824037"/>
                <a:gd name="connsiteX1" fmla="*/ 35719 w 3938587"/>
                <a:gd name="connsiteY1" fmla="*/ 785812 h 1824037"/>
                <a:gd name="connsiteX2" fmla="*/ 1307306 w 3938587"/>
                <a:gd name="connsiteY2" fmla="*/ 1757362 h 1824037"/>
                <a:gd name="connsiteX3" fmla="*/ 3679031 w 3938587"/>
                <a:gd name="connsiteY3" fmla="*/ 1185862 h 1824037"/>
                <a:gd name="connsiteX4" fmla="*/ 2864644 w 3938587"/>
                <a:gd name="connsiteY4" fmla="*/ 28575 h 1824037"/>
                <a:gd name="connsiteX0" fmla="*/ 1074044 w 3727466"/>
                <a:gd name="connsiteY0" fmla="*/ 0 h 1602491"/>
                <a:gd name="connsiteX1" fmla="*/ 16769 w 3727466"/>
                <a:gd name="connsiteY1" fmla="*/ 785812 h 1602491"/>
                <a:gd name="connsiteX2" fmla="*/ 1847649 w 3727466"/>
                <a:gd name="connsiteY2" fmla="*/ 1588685 h 1602491"/>
                <a:gd name="connsiteX3" fmla="*/ 3660081 w 3727466"/>
                <a:gd name="connsiteY3" fmla="*/ 1185862 h 1602491"/>
                <a:gd name="connsiteX4" fmla="*/ 2845694 w 3727466"/>
                <a:gd name="connsiteY4" fmla="*/ 28575 h 1602491"/>
                <a:gd name="connsiteX0" fmla="*/ 700051 w 3353473"/>
                <a:gd name="connsiteY0" fmla="*/ 0 h 1603885"/>
                <a:gd name="connsiteX1" fmla="*/ 33393 w 3353473"/>
                <a:gd name="connsiteY1" fmla="*/ 759179 h 1603885"/>
                <a:gd name="connsiteX2" fmla="*/ 1473656 w 3353473"/>
                <a:gd name="connsiteY2" fmla="*/ 1588685 h 1603885"/>
                <a:gd name="connsiteX3" fmla="*/ 3286088 w 3353473"/>
                <a:gd name="connsiteY3" fmla="*/ 1185862 h 1603885"/>
                <a:gd name="connsiteX4" fmla="*/ 2471701 w 3353473"/>
                <a:gd name="connsiteY4" fmla="*/ 28575 h 1603885"/>
                <a:gd name="connsiteX0" fmla="*/ 667566 w 3320988"/>
                <a:gd name="connsiteY0" fmla="*/ 0 h 1603885"/>
                <a:gd name="connsiteX1" fmla="*/ 908 w 3320988"/>
                <a:gd name="connsiteY1" fmla="*/ 759179 h 1603885"/>
                <a:gd name="connsiteX2" fmla="*/ 1441171 w 3320988"/>
                <a:gd name="connsiteY2" fmla="*/ 1588685 h 1603885"/>
                <a:gd name="connsiteX3" fmla="*/ 3253603 w 3320988"/>
                <a:gd name="connsiteY3" fmla="*/ 1185862 h 1603885"/>
                <a:gd name="connsiteX4" fmla="*/ 2439216 w 3320988"/>
                <a:gd name="connsiteY4" fmla="*/ 28575 h 1603885"/>
                <a:gd name="connsiteX0" fmla="*/ 671501 w 3324923"/>
                <a:gd name="connsiteY0" fmla="*/ 0 h 1538154"/>
                <a:gd name="connsiteX1" fmla="*/ 4843 w 3324923"/>
                <a:gd name="connsiteY1" fmla="*/ 759179 h 1538154"/>
                <a:gd name="connsiteX2" fmla="*/ 885813 w 3324923"/>
                <a:gd name="connsiteY2" fmla="*/ 1517663 h 1538154"/>
                <a:gd name="connsiteX3" fmla="*/ 3257538 w 3324923"/>
                <a:gd name="connsiteY3" fmla="*/ 1185862 h 1538154"/>
                <a:gd name="connsiteX4" fmla="*/ 2443151 w 3324923"/>
                <a:gd name="connsiteY4" fmla="*/ 28575 h 1538154"/>
                <a:gd name="connsiteX0" fmla="*/ 671501 w 2825368"/>
                <a:gd name="connsiteY0" fmla="*/ 0 h 1616445"/>
                <a:gd name="connsiteX1" fmla="*/ 4843 w 2825368"/>
                <a:gd name="connsiteY1" fmla="*/ 759179 h 1616445"/>
                <a:gd name="connsiteX2" fmla="*/ 885813 w 2825368"/>
                <a:gd name="connsiteY2" fmla="*/ 1517663 h 1616445"/>
                <a:gd name="connsiteX3" fmla="*/ 2609467 w 2825368"/>
                <a:gd name="connsiteY3" fmla="*/ 1416681 h 1616445"/>
                <a:gd name="connsiteX4" fmla="*/ 2443151 w 2825368"/>
                <a:gd name="connsiteY4" fmla="*/ 28575 h 1616445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11416"/>
                <a:gd name="connsiteY0" fmla="*/ 0 h 1574451"/>
                <a:gd name="connsiteX1" fmla="*/ 4843 w 3111416"/>
                <a:gd name="connsiteY1" fmla="*/ 759179 h 1574451"/>
                <a:gd name="connsiteX2" fmla="*/ 885813 w 3111416"/>
                <a:gd name="connsiteY2" fmla="*/ 1517663 h 1574451"/>
                <a:gd name="connsiteX3" fmla="*/ 2609467 w 3111416"/>
                <a:gd name="connsiteY3" fmla="*/ 1416681 h 1574451"/>
                <a:gd name="connsiteX4" fmla="*/ 3108951 w 3111416"/>
                <a:gd name="connsiteY4" fmla="*/ 651245 h 1574451"/>
                <a:gd name="connsiteX5" fmla="*/ 2443151 w 3111416"/>
                <a:gd name="connsiteY5" fmla="*/ 28575 h 1574451"/>
                <a:gd name="connsiteX0" fmla="*/ 671501 w 3111416"/>
                <a:gd name="connsiteY0" fmla="*/ 15814 h 1590265"/>
                <a:gd name="connsiteX1" fmla="*/ 4843 w 3111416"/>
                <a:gd name="connsiteY1" fmla="*/ 774993 h 1590265"/>
                <a:gd name="connsiteX2" fmla="*/ 885813 w 3111416"/>
                <a:gd name="connsiteY2" fmla="*/ 1533477 h 1590265"/>
                <a:gd name="connsiteX3" fmla="*/ 2609467 w 3111416"/>
                <a:gd name="connsiteY3" fmla="*/ 1432495 h 1590265"/>
                <a:gd name="connsiteX4" fmla="*/ 3108951 w 3111416"/>
                <a:gd name="connsiteY4" fmla="*/ 667059 h 1590265"/>
                <a:gd name="connsiteX5" fmla="*/ 2460906 w 3111416"/>
                <a:gd name="connsiteY5" fmla="*/ 0 h 1590265"/>
                <a:gd name="connsiteX0" fmla="*/ 671501 w 3111416"/>
                <a:gd name="connsiteY0" fmla="*/ 77958 h 1652409"/>
                <a:gd name="connsiteX1" fmla="*/ 4843 w 3111416"/>
                <a:gd name="connsiteY1" fmla="*/ 837137 h 1652409"/>
                <a:gd name="connsiteX2" fmla="*/ 885813 w 3111416"/>
                <a:gd name="connsiteY2" fmla="*/ 1595621 h 1652409"/>
                <a:gd name="connsiteX3" fmla="*/ 2609467 w 3111416"/>
                <a:gd name="connsiteY3" fmla="*/ 1494639 h 1652409"/>
                <a:gd name="connsiteX4" fmla="*/ 3108951 w 3111416"/>
                <a:gd name="connsiteY4" fmla="*/ 729203 h 1652409"/>
                <a:gd name="connsiteX5" fmla="*/ 2265596 w 3111416"/>
                <a:gd name="connsiteY5" fmla="*/ 0 h 1652409"/>
                <a:gd name="connsiteX0" fmla="*/ 671501 w 2981075"/>
                <a:gd name="connsiteY0" fmla="*/ 77958 h 1652409"/>
                <a:gd name="connsiteX1" fmla="*/ 4843 w 2981075"/>
                <a:gd name="connsiteY1" fmla="*/ 837137 h 1652409"/>
                <a:gd name="connsiteX2" fmla="*/ 885813 w 2981075"/>
                <a:gd name="connsiteY2" fmla="*/ 1595621 h 1652409"/>
                <a:gd name="connsiteX3" fmla="*/ 2609467 w 2981075"/>
                <a:gd name="connsiteY3" fmla="*/ 1494639 h 1652409"/>
                <a:gd name="connsiteX4" fmla="*/ 2975784 w 2981075"/>
                <a:gd name="connsiteY4" fmla="*/ 622671 h 1652409"/>
                <a:gd name="connsiteX5" fmla="*/ 2265596 w 2981075"/>
                <a:gd name="connsiteY5" fmla="*/ 0 h 1652409"/>
                <a:gd name="connsiteX0" fmla="*/ 671501 w 2983721"/>
                <a:gd name="connsiteY0" fmla="*/ 77958 h 1633676"/>
                <a:gd name="connsiteX1" fmla="*/ 4843 w 2983721"/>
                <a:gd name="connsiteY1" fmla="*/ 837137 h 1633676"/>
                <a:gd name="connsiteX2" fmla="*/ 885813 w 2983721"/>
                <a:gd name="connsiteY2" fmla="*/ 1595621 h 1633676"/>
                <a:gd name="connsiteX3" fmla="*/ 2653854 w 2983721"/>
                <a:gd name="connsiteY3" fmla="*/ 1432494 h 1633676"/>
                <a:gd name="connsiteX4" fmla="*/ 2975784 w 2983721"/>
                <a:gd name="connsiteY4" fmla="*/ 622671 h 1633676"/>
                <a:gd name="connsiteX5" fmla="*/ 2265596 w 2983721"/>
                <a:gd name="connsiteY5" fmla="*/ 0 h 1633676"/>
                <a:gd name="connsiteX0" fmla="*/ 671501 w 2983081"/>
                <a:gd name="connsiteY0" fmla="*/ 77958 h 1633676"/>
                <a:gd name="connsiteX1" fmla="*/ 4843 w 2983081"/>
                <a:gd name="connsiteY1" fmla="*/ 837137 h 1633676"/>
                <a:gd name="connsiteX2" fmla="*/ 885813 w 2983081"/>
                <a:gd name="connsiteY2" fmla="*/ 1595621 h 1633676"/>
                <a:gd name="connsiteX3" fmla="*/ 2653854 w 2983081"/>
                <a:gd name="connsiteY3" fmla="*/ 1432494 h 1633676"/>
                <a:gd name="connsiteX4" fmla="*/ 2975784 w 2983081"/>
                <a:gd name="connsiteY4" fmla="*/ 622671 h 1633676"/>
                <a:gd name="connsiteX5" fmla="*/ 2265596 w 2983081"/>
                <a:gd name="connsiteY5" fmla="*/ 0 h 1633676"/>
                <a:gd name="connsiteX0" fmla="*/ 671501 w 2983081"/>
                <a:gd name="connsiteY0" fmla="*/ 77958 h 1641568"/>
                <a:gd name="connsiteX1" fmla="*/ 4843 w 2983081"/>
                <a:gd name="connsiteY1" fmla="*/ 837137 h 1641568"/>
                <a:gd name="connsiteX2" fmla="*/ 885813 w 2983081"/>
                <a:gd name="connsiteY2" fmla="*/ 1595621 h 1641568"/>
                <a:gd name="connsiteX3" fmla="*/ 2653854 w 2983081"/>
                <a:gd name="connsiteY3" fmla="*/ 1432494 h 1641568"/>
                <a:gd name="connsiteX4" fmla="*/ 2975784 w 2983081"/>
                <a:gd name="connsiteY4" fmla="*/ 622671 h 1641568"/>
                <a:gd name="connsiteX5" fmla="*/ 2265596 w 2983081"/>
                <a:gd name="connsiteY5" fmla="*/ 0 h 1641568"/>
                <a:gd name="connsiteX0" fmla="*/ 671501 w 2979100"/>
                <a:gd name="connsiteY0" fmla="*/ 77958 h 1664356"/>
                <a:gd name="connsiteX1" fmla="*/ 4843 w 2979100"/>
                <a:gd name="connsiteY1" fmla="*/ 837137 h 1664356"/>
                <a:gd name="connsiteX2" fmla="*/ 885813 w 2979100"/>
                <a:gd name="connsiteY2" fmla="*/ 1595621 h 1664356"/>
                <a:gd name="connsiteX3" fmla="*/ 2547321 w 2979100"/>
                <a:gd name="connsiteY3" fmla="*/ 1494637 h 1664356"/>
                <a:gd name="connsiteX4" fmla="*/ 2975784 w 2979100"/>
                <a:gd name="connsiteY4" fmla="*/ 622671 h 1664356"/>
                <a:gd name="connsiteX5" fmla="*/ 2265596 w 2979100"/>
                <a:gd name="connsiteY5" fmla="*/ 0 h 1664356"/>
                <a:gd name="connsiteX0" fmla="*/ 619763 w 2927362"/>
                <a:gd name="connsiteY0" fmla="*/ 77958 h 1666266"/>
                <a:gd name="connsiteX1" fmla="*/ 6371 w 2927362"/>
                <a:gd name="connsiteY1" fmla="*/ 810504 h 1666266"/>
                <a:gd name="connsiteX2" fmla="*/ 834075 w 2927362"/>
                <a:gd name="connsiteY2" fmla="*/ 1595621 h 1666266"/>
                <a:gd name="connsiteX3" fmla="*/ 2495583 w 2927362"/>
                <a:gd name="connsiteY3" fmla="*/ 1494637 h 1666266"/>
                <a:gd name="connsiteX4" fmla="*/ 2924046 w 2927362"/>
                <a:gd name="connsiteY4" fmla="*/ 622671 h 1666266"/>
                <a:gd name="connsiteX5" fmla="*/ 2213858 w 2927362"/>
                <a:gd name="connsiteY5" fmla="*/ 0 h 1666266"/>
                <a:gd name="connsiteX0" fmla="*/ 613887 w 2921486"/>
                <a:gd name="connsiteY0" fmla="*/ 77958 h 1595774"/>
                <a:gd name="connsiteX1" fmla="*/ 495 w 2921486"/>
                <a:gd name="connsiteY1" fmla="*/ 810504 h 1595774"/>
                <a:gd name="connsiteX2" fmla="*/ 659523 w 2921486"/>
                <a:gd name="connsiteY2" fmla="*/ 1444700 h 1595774"/>
                <a:gd name="connsiteX3" fmla="*/ 2489707 w 2921486"/>
                <a:gd name="connsiteY3" fmla="*/ 1494637 h 1595774"/>
                <a:gd name="connsiteX4" fmla="*/ 2918170 w 2921486"/>
                <a:gd name="connsiteY4" fmla="*/ 622671 h 1595774"/>
                <a:gd name="connsiteX5" fmla="*/ 2207982 w 2921486"/>
                <a:gd name="connsiteY5" fmla="*/ 0 h 1595774"/>
                <a:gd name="connsiteX0" fmla="*/ 613887 w 2921062"/>
                <a:gd name="connsiteY0" fmla="*/ 77958 h 1526672"/>
                <a:gd name="connsiteX1" fmla="*/ 495 w 2921062"/>
                <a:gd name="connsiteY1" fmla="*/ 810504 h 1526672"/>
                <a:gd name="connsiteX2" fmla="*/ 659523 w 2921062"/>
                <a:gd name="connsiteY2" fmla="*/ 1444700 h 1526672"/>
                <a:gd name="connsiteX3" fmla="*/ 2463073 w 2921062"/>
                <a:gd name="connsiteY3" fmla="*/ 1388104 h 1526672"/>
                <a:gd name="connsiteX4" fmla="*/ 2918170 w 2921062"/>
                <a:gd name="connsiteY4" fmla="*/ 622671 h 1526672"/>
                <a:gd name="connsiteX5" fmla="*/ 2207982 w 2921062"/>
                <a:gd name="connsiteY5" fmla="*/ 0 h 1526672"/>
                <a:gd name="connsiteX0" fmla="*/ 613887 w 2921062"/>
                <a:gd name="connsiteY0" fmla="*/ 77958 h 1502861"/>
                <a:gd name="connsiteX1" fmla="*/ 495 w 2921062"/>
                <a:gd name="connsiteY1" fmla="*/ 810504 h 1502861"/>
                <a:gd name="connsiteX2" fmla="*/ 659523 w 2921062"/>
                <a:gd name="connsiteY2" fmla="*/ 1444700 h 1502861"/>
                <a:gd name="connsiteX3" fmla="*/ 2463073 w 2921062"/>
                <a:gd name="connsiteY3" fmla="*/ 1388104 h 1502861"/>
                <a:gd name="connsiteX4" fmla="*/ 2918170 w 2921062"/>
                <a:gd name="connsiteY4" fmla="*/ 622671 h 1502861"/>
                <a:gd name="connsiteX5" fmla="*/ 2207982 w 2921062"/>
                <a:gd name="connsiteY5" fmla="*/ 0 h 1502861"/>
                <a:gd name="connsiteX0" fmla="*/ 613887 w 2921810"/>
                <a:gd name="connsiteY0" fmla="*/ 77958 h 1502861"/>
                <a:gd name="connsiteX1" fmla="*/ 495 w 2921810"/>
                <a:gd name="connsiteY1" fmla="*/ 810504 h 1502861"/>
                <a:gd name="connsiteX2" fmla="*/ 659523 w 2921810"/>
                <a:gd name="connsiteY2" fmla="*/ 1444700 h 1502861"/>
                <a:gd name="connsiteX3" fmla="*/ 2463073 w 2921810"/>
                <a:gd name="connsiteY3" fmla="*/ 1388104 h 1502861"/>
                <a:gd name="connsiteX4" fmla="*/ 2918170 w 2921810"/>
                <a:gd name="connsiteY4" fmla="*/ 622671 h 1502861"/>
                <a:gd name="connsiteX5" fmla="*/ 2207982 w 2921810"/>
                <a:gd name="connsiteY5" fmla="*/ 0 h 1502861"/>
                <a:gd name="connsiteX0" fmla="*/ 613887 w 3345297"/>
                <a:gd name="connsiteY0" fmla="*/ 77958 h 1502861"/>
                <a:gd name="connsiteX1" fmla="*/ 495 w 3345297"/>
                <a:gd name="connsiteY1" fmla="*/ 810504 h 1502861"/>
                <a:gd name="connsiteX2" fmla="*/ 659523 w 3345297"/>
                <a:gd name="connsiteY2" fmla="*/ 1444700 h 1502861"/>
                <a:gd name="connsiteX3" fmla="*/ 2463073 w 3345297"/>
                <a:gd name="connsiteY3" fmla="*/ 1388104 h 1502861"/>
                <a:gd name="connsiteX4" fmla="*/ 3344297 w 3345297"/>
                <a:gd name="connsiteY4" fmla="*/ 675937 h 1502861"/>
                <a:gd name="connsiteX5" fmla="*/ 2207982 w 3345297"/>
                <a:gd name="connsiteY5" fmla="*/ 0 h 1502861"/>
                <a:gd name="connsiteX0" fmla="*/ 613887 w 3346141"/>
                <a:gd name="connsiteY0" fmla="*/ 77958 h 1520097"/>
                <a:gd name="connsiteX1" fmla="*/ 495 w 3346141"/>
                <a:gd name="connsiteY1" fmla="*/ 810504 h 1520097"/>
                <a:gd name="connsiteX2" fmla="*/ 659523 w 3346141"/>
                <a:gd name="connsiteY2" fmla="*/ 1444700 h 1520097"/>
                <a:gd name="connsiteX3" fmla="*/ 2729402 w 3346141"/>
                <a:gd name="connsiteY3" fmla="*/ 1423614 h 1520097"/>
                <a:gd name="connsiteX4" fmla="*/ 3344297 w 3346141"/>
                <a:gd name="connsiteY4" fmla="*/ 675937 h 1520097"/>
                <a:gd name="connsiteX5" fmla="*/ 2207982 w 3346141"/>
                <a:gd name="connsiteY5" fmla="*/ 0 h 1520097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58395 w 3346141"/>
                <a:gd name="connsiteY5" fmla="*/ 19697 h 144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141" h="1442139">
                  <a:moveTo>
                    <a:pt x="613887" y="0"/>
                  </a:moveTo>
                  <a:cubicBezTo>
                    <a:pt x="67390" y="246459"/>
                    <a:pt x="-7111" y="504756"/>
                    <a:pt x="495" y="732546"/>
                  </a:cubicBezTo>
                  <a:cubicBezTo>
                    <a:pt x="8101" y="960336"/>
                    <a:pt x="204705" y="1264557"/>
                    <a:pt x="659523" y="1366742"/>
                  </a:cubicBezTo>
                  <a:cubicBezTo>
                    <a:pt x="1114341" y="1468927"/>
                    <a:pt x="2348519" y="1472302"/>
                    <a:pt x="2729402" y="1345656"/>
                  </a:cubicBezTo>
                  <a:cubicBezTo>
                    <a:pt x="3083648" y="1219005"/>
                    <a:pt x="3372016" y="829330"/>
                    <a:pt x="3344297" y="597979"/>
                  </a:cubicBezTo>
                  <a:cubicBezTo>
                    <a:pt x="3316578" y="366628"/>
                    <a:pt x="3012881" y="87964"/>
                    <a:pt x="2758395" y="19697"/>
                  </a:cubicBezTo>
                </a:path>
              </a:pathLst>
            </a:custGeom>
            <a:ln>
              <a:prstDash val="solid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6DD6C7-CDF4-4B25-A078-6BE7F8B476C0}"/>
              </a:ext>
            </a:extLst>
          </p:cNvPr>
          <p:cNvGrpSpPr/>
          <p:nvPr/>
        </p:nvGrpSpPr>
        <p:grpSpPr>
          <a:xfrm>
            <a:off x="581612" y="4280214"/>
            <a:ext cx="2459856" cy="896424"/>
            <a:chOff x="1565818" y="1621067"/>
            <a:chExt cx="5534275" cy="2329949"/>
          </a:xfrm>
        </p:grpSpPr>
        <p:sp>
          <p:nvSpPr>
            <p:cNvPr id="5" name="椭圆 22">
              <a:extLst>
                <a:ext uri="{FF2B5EF4-FFF2-40B4-BE49-F238E27FC236}">
                  <a16:creationId xmlns:a16="http://schemas.microsoft.com/office/drawing/2014/main" id="{0CE94E47-BE09-4820-BD1E-E7295E52B770}"/>
                </a:ext>
              </a:extLst>
            </p:cNvPr>
            <p:cNvSpPr/>
            <p:nvPr/>
          </p:nvSpPr>
          <p:spPr bwMode="auto">
            <a:xfrm>
              <a:off x="3249639" y="163340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6" name="椭圆 23">
              <a:extLst>
                <a:ext uri="{FF2B5EF4-FFF2-40B4-BE49-F238E27FC236}">
                  <a16:creationId xmlns:a16="http://schemas.microsoft.com/office/drawing/2014/main" id="{AECAF428-5C78-4C19-A42D-C803ED351A95}"/>
                </a:ext>
              </a:extLst>
            </p:cNvPr>
            <p:cNvSpPr/>
            <p:nvPr/>
          </p:nvSpPr>
          <p:spPr bwMode="auto">
            <a:xfrm>
              <a:off x="2506030" y="2276153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8" name="直接箭头连接符 26">
              <a:extLst>
                <a:ext uri="{FF2B5EF4-FFF2-40B4-BE49-F238E27FC236}">
                  <a16:creationId xmlns:a16="http://schemas.microsoft.com/office/drawing/2014/main" id="{BD7ED35B-3874-4727-8890-91943DE9C82B}"/>
                </a:ext>
              </a:extLst>
            </p:cNvPr>
            <p:cNvCxnSpPr>
              <a:stCxn id="5" idx="3"/>
              <a:endCxn id="6" idx="7"/>
            </p:cNvCxnSpPr>
            <p:nvPr/>
          </p:nvCxnSpPr>
          <p:spPr bwMode="auto">
            <a:xfrm flipH="1">
              <a:off x="2598313" y="1743040"/>
              <a:ext cx="667376" cy="550930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椭圆 27">
              <a:extLst>
                <a:ext uri="{FF2B5EF4-FFF2-40B4-BE49-F238E27FC236}">
                  <a16:creationId xmlns:a16="http://schemas.microsoft.com/office/drawing/2014/main" id="{1A6AE805-8F13-46EF-B3BC-1C57231E39F6}"/>
                </a:ext>
              </a:extLst>
            </p:cNvPr>
            <p:cNvSpPr/>
            <p:nvPr/>
          </p:nvSpPr>
          <p:spPr bwMode="auto">
            <a:xfrm>
              <a:off x="2508705" y="3800119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0" name="直接箭头连接符 29">
              <a:extLst>
                <a:ext uri="{FF2B5EF4-FFF2-40B4-BE49-F238E27FC236}">
                  <a16:creationId xmlns:a16="http://schemas.microsoft.com/office/drawing/2014/main" id="{FEB2F00C-E906-4AB5-8F59-60B3154B4E27}"/>
                </a:ext>
              </a:extLst>
            </p:cNvPr>
            <p:cNvCxnSpPr>
              <a:stCxn id="6" idx="4"/>
              <a:endCxn id="9" idx="0"/>
            </p:cNvCxnSpPr>
            <p:nvPr/>
          </p:nvCxnSpPr>
          <p:spPr bwMode="auto">
            <a:xfrm>
              <a:off x="2560865" y="2404978"/>
              <a:ext cx="1337" cy="1395141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id="{9483F776-C9AB-430A-AD62-354979547B39}"/>
                </a:ext>
              </a:extLst>
            </p:cNvPr>
            <p:cNvSpPr/>
            <p:nvPr/>
          </p:nvSpPr>
          <p:spPr bwMode="auto">
            <a:xfrm>
              <a:off x="3761874" y="380560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9" name="椭圆 54">
              <a:extLst>
                <a:ext uri="{FF2B5EF4-FFF2-40B4-BE49-F238E27FC236}">
                  <a16:creationId xmlns:a16="http://schemas.microsoft.com/office/drawing/2014/main" id="{947620AC-0A0F-413B-8DCF-4004CAE57355}"/>
                </a:ext>
              </a:extLst>
            </p:cNvPr>
            <p:cNvSpPr/>
            <p:nvPr/>
          </p:nvSpPr>
          <p:spPr bwMode="auto">
            <a:xfrm>
              <a:off x="5101977" y="3802860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21" name="直接箭头连接符 57">
              <a:extLst>
                <a:ext uri="{FF2B5EF4-FFF2-40B4-BE49-F238E27FC236}">
                  <a16:creationId xmlns:a16="http://schemas.microsoft.com/office/drawing/2014/main" id="{C4184770-C1D9-4685-90E8-6AD2CA697F0E}"/>
                </a:ext>
              </a:extLst>
            </p:cNvPr>
            <p:cNvCxnSpPr>
              <a:stCxn id="17" idx="6"/>
              <a:endCxn id="19" idx="2"/>
            </p:cNvCxnSpPr>
            <p:nvPr/>
          </p:nvCxnSpPr>
          <p:spPr bwMode="auto">
            <a:xfrm flipV="1">
              <a:off x="3871544" y="3867273"/>
              <a:ext cx="1230433" cy="274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59">
              <a:extLst>
                <a:ext uri="{FF2B5EF4-FFF2-40B4-BE49-F238E27FC236}">
                  <a16:creationId xmlns:a16="http://schemas.microsoft.com/office/drawing/2014/main" id="{4DDC6B3D-ABAC-41D9-BB8E-BB17737D07D4}"/>
                </a:ext>
              </a:extLst>
            </p:cNvPr>
            <p:cNvCxnSpPr>
              <a:stCxn id="6" idx="5"/>
              <a:endCxn id="19" idx="2"/>
            </p:cNvCxnSpPr>
            <p:nvPr/>
          </p:nvCxnSpPr>
          <p:spPr bwMode="auto">
            <a:xfrm>
              <a:off x="2598313" y="2385791"/>
              <a:ext cx="2503664" cy="1481482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椭圆 63">
              <a:extLst>
                <a:ext uri="{FF2B5EF4-FFF2-40B4-BE49-F238E27FC236}">
                  <a16:creationId xmlns:a16="http://schemas.microsoft.com/office/drawing/2014/main" id="{E867098F-A91B-4F23-8239-68AF14137E84}"/>
                </a:ext>
              </a:extLst>
            </p:cNvPr>
            <p:cNvSpPr/>
            <p:nvPr/>
          </p:nvSpPr>
          <p:spPr bwMode="auto">
            <a:xfrm>
              <a:off x="6537960" y="382219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34BFB44-7E65-40DE-BECD-3876DD1D7AE5}"/>
                </a:ext>
              </a:extLst>
            </p:cNvPr>
            <p:cNvSpPr/>
            <p:nvPr/>
          </p:nvSpPr>
          <p:spPr>
            <a:xfrm>
              <a:off x="1565818" y="1710149"/>
              <a:ext cx="1602239" cy="2148901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0976"/>
                <a:gd name="connsiteX1" fmla="*/ 1119445 w 1900679"/>
                <a:gd name="connsiteY1" fmla="*/ 91968 h 2490976"/>
                <a:gd name="connsiteX2" fmla="*/ 418108 w 1900679"/>
                <a:gd name="connsiteY2" fmla="*/ 447075 h 2490976"/>
                <a:gd name="connsiteX3" fmla="*/ 858 w 1900679"/>
                <a:gd name="connsiteY3" fmla="*/ 1272698 h 2490976"/>
                <a:gd name="connsiteX4" fmla="*/ 329332 w 1900679"/>
                <a:gd name="connsiteY4" fmla="*/ 2311386 h 2490976"/>
                <a:gd name="connsiteX5" fmla="*/ 985427 w 1900679"/>
                <a:gd name="connsiteY5" fmla="*/ 2482435 h 2490976"/>
                <a:gd name="connsiteX6" fmla="*/ 746583 w 1900679"/>
                <a:gd name="connsiteY6" fmla="*/ 2320264 h 2490976"/>
                <a:gd name="connsiteX0" fmla="*/ 1900535 w 1900535"/>
                <a:gd name="connsiteY0" fmla="*/ 3192 h 2390923"/>
                <a:gd name="connsiteX1" fmla="*/ 1119301 w 1900535"/>
                <a:gd name="connsiteY1" fmla="*/ 91968 h 2390923"/>
                <a:gd name="connsiteX2" fmla="*/ 417964 w 1900535"/>
                <a:gd name="connsiteY2" fmla="*/ 447075 h 2390923"/>
                <a:gd name="connsiteX3" fmla="*/ 714 w 1900535"/>
                <a:gd name="connsiteY3" fmla="*/ 1272698 h 2390923"/>
                <a:gd name="connsiteX4" fmla="*/ 329188 w 1900535"/>
                <a:gd name="connsiteY4" fmla="*/ 2311386 h 2390923"/>
                <a:gd name="connsiteX5" fmla="*/ 746439 w 1900535"/>
                <a:gd name="connsiteY5" fmla="*/ 2320264 h 2390923"/>
                <a:gd name="connsiteX0" fmla="*/ 1900713 w 1900713"/>
                <a:gd name="connsiteY0" fmla="*/ 3192 h 2542205"/>
                <a:gd name="connsiteX1" fmla="*/ 1119479 w 1900713"/>
                <a:gd name="connsiteY1" fmla="*/ 91968 h 2542205"/>
                <a:gd name="connsiteX2" fmla="*/ 418142 w 1900713"/>
                <a:gd name="connsiteY2" fmla="*/ 447075 h 2542205"/>
                <a:gd name="connsiteX3" fmla="*/ 892 w 1900713"/>
                <a:gd name="connsiteY3" fmla="*/ 1272698 h 2542205"/>
                <a:gd name="connsiteX4" fmla="*/ 329366 w 1900713"/>
                <a:gd name="connsiteY4" fmla="*/ 2311386 h 2542205"/>
                <a:gd name="connsiteX5" fmla="*/ 1030702 w 1900713"/>
                <a:gd name="connsiteY5" fmla="*/ 2542205 h 2542205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2358 w 1902358"/>
                <a:gd name="connsiteY0" fmla="*/ 3192 h 2488939"/>
                <a:gd name="connsiteX1" fmla="*/ 1121124 w 1902358"/>
                <a:gd name="connsiteY1" fmla="*/ 91968 h 2488939"/>
                <a:gd name="connsiteX2" fmla="*/ 419787 w 1902358"/>
                <a:gd name="connsiteY2" fmla="*/ 447075 h 2488939"/>
                <a:gd name="connsiteX3" fmla="*/ 2537 w 1902358"/>
                <a:gd name="connsiteY3" fmla="*/ 1272698 h 2488939"/>
                <a:gd name="connsiteX4" fmla="*/ 286623 w 1902358"/>
                <a:gd name="connsiteY4" fmla="*/ 2187099 h 2488939"/>
                <a:gd name="connsiteX5" fmla="*/ 1085613 w 1902358"/>
                <a:gd name="connsiteY5" fmla="*/ 2488939 h 24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358" h="2488939">
                  <a:moveTo>
                    <a:pt x="1902358" y="3192"/>
                  </a:moveTo>
                  <a:cubicBezTo>
                    <a:pt x="1744779" y="-10125"/>
                    <a:pt x="1368219" y="17988"/>
                    <a:pt x="1121124" y="91968"/>
                  </a:cubicBezTo>
                  <a:cubicBezTo>
                    <a:pt x="874029" y="165948"/>
                    <a:pt x="606218" y="250287"/>
                    <a:pt x="419787" y="447075"/>
                  </a:cubicBezTo>
                  <a:cubicBezTo>
                    <a:pt x="233356" y="643863"/>
                    <a:pt x="24731" y="982694"/>
                    <a:pt x="2537" y="1272698"/>
                  </a:cubicBezTo>
                  <a:cubicBezTo>
                    <a:pt x="-19657" y="1562702"/>
                    <a:pt x="106110" y="1984392"/>
                    <a:pt x="286623" y="2187099"/>
                  </a:cubicBezTo>
                  <a:cubicBezTo>
                    <a:pt x="467136" y="2389806"/>
                    <a:pt x="741234" y="2487090"/>
                    <a:pt x="1085613" y="2488939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8" name="椭圆 22">
              <a:extLst>
                <a:ext uri="{FF2B5EF4-FFF2-40B4-BE49-F238E27FC236}">
                  <a16:creationId xmlns:a16="http://schemas.microsoft.com/office/drawing/2014/main" id="{70EA30BE-FD22-4D47-B86E-6231299135A9}"/>
                </a:ext>
              </a:extLst>
            </p:cNvPr>
            <p:cNvSpPr/>
            <p:nvPr/>
          </p:nvSpPr>
          <p:spPr bwMode="auto">
            <a:xfrm>
              <a:off x="4956197" y="1621067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7ABA5D3-FDDA-490A-A770-91DAD1B5DC6B}"/>
                </a:ext>
              </a:extLst>
            </p:cNvPr>
            <p:cNvSpPr/>
            <p:nvPr/>
          </p:nvSpPr>
          <p:spPr>
            <a:xfrm flipH="1">
              <a:off x="5144774" y="1700555"/>
              <a:ext cx="1955319" cy="2099564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1514 w 1901514"/>
                <a:gd name="connsiteY0" fmla="*/ 3192 h 2824965"/>
                <a:gd name="connsiteX1" fmla="*/ 1120280 w 1901514"/>
                <a:gd name="connsiteY1" fmla="*/ 91968 h 2824965"/>
                <a:gd name="connsiteX2" fmla="*/ 418943 w 1901514"/>
                <a:gd name="connsiteY2" fmla="*/ 447075 h 2824965"/>
                <a:gd name="connsiteX3" fmla="*/ 1693 w 1901514"/>
                <a:gd name="connsiteY3" fmla="*/ 1272698 h 2824965"/>
                <a:gd name="connsiteX4" fmla="*/ 330167 w 1901514"/>
                <a:gd name="connsiteY4" fmla="*/ 2311386 h 2824965"/>
                <a:gd name="connsiteX5" fmla="*/ 1581918 w 1901514"/>
                <a:gd name="connsiteY5" fmla="*/ 2817413 h 2824965"/>
                <a:gd name="connsiteX0" fmla="*/ 1901514 w 1901514"/>
                <a:gd name="connsiteY0" fmla="*/ 3192 h 2817413"/>
                <a:gd name="connsiteX1" fmla="*/ 1120280 w 1901514"/>
                <a:gd name="connsiteY1" fmla="*/ 91968 h 2817413"/>
                <a:gd name="connsiteX2" fmla="*/ 418943 w 1901514"/>
                <a:gd name="connsiteY2" fmla="*/ 447075 h 2817413"/>
                <a:gd name="connsiteX3" fmla="*/ 1693 w 1901514"/>
                <a:gd name="connsiteY3" fmla="*/ 1272698 h 2817413"/>
                <a:gd name="connsiteX4" fmla="*/ 330167 w 1901514"/>
                <a:gd name="connsiteY4" fmla="*/ 2311386 h 2817413"/>
                <a:gd name="connsiteX5" fmla="*/ 1581918 w 1901514"/>
                <a:gd name="connsiteY5" fmla="*/ 2817413 h 2817413"/>
                <a:gd name="connsiteX0" fmla="*/ 3499495 w 3499495"/>
                <a:gd name="connsiteY0" fmla="*/ 310852 h 2725578"/>
                <a:gd name="connsiteX1" fmla="*/ 1120280 w 3499495"/>
                <a:gd name="connsiteY1" fmla="*/ 133 h 2725578"/>
                <a:gd name="connsiteX2" fmla="*/ 418943 w 3499495"/>
                <a:gd name="connsiteY2" fmla="*/ 355240 h 2725578"/>
                <a:gd name="connsiteX3" fmla="*/ 1693 w 3499495"/>
                <a:gd name="connsiteY3" fmla="*/ 1180863 h 2725578"/>
                <a:gd name="connsiteX4" fmla="*/ 330167 w 3499495"/>
                <a:gd name="connsiteY4" fmla="*/ 2219551 h 2725578"/>
                <a:gd name="connsiteX5" fmla="*/ 1581918 w 3499495"/>
                <a:gd name="connsiteY5" fmla="*/ 2725578 h 2725578"/>
                <a:gd name="connsiteX0" fmla="*/ 3513037 w 3513037"/>
                <a:gd name="connsiteY0" fmla="*/ 31221 h 2445947"/>
                <a:gd name="connsiteX1" fmla="*/ 432485 w 3513037"/>
                <a:gd name="connsiteY1" fmla="*/ 75609 h 2445947"/>
                <a:gd name="connsiteX2" fmla="*/ 15235 w 3513037"/>
                <a:gd name="connsiteY2" fmla="*/ 901232 h 2445947"/>
                <a:gd name="connsiteX3" fmla="*/ 343709 w 3513037"/>
                <a:gd name="connsiteY3" fmla="*/ 1939920 h 2445947"/>
                <a:gd name="connsiteX4" fmla="*/ 1595460 w 3513037"/>
                <a:gd name="connsiteY4" fmla="*/ 2445947 h 2445947"/>
                <a:gd name="connsiteX0" fmla="*/ 3499496 w 3499496"/>
                <a:gd name="connsiteY0" fmla="*/ 0 h 2414726"/>
                <a:gd name="connsiteX1" fmla="*/ 1694 w 3499496"/>
                <a:gd name="connsiteY1" fmla="*/ 870011 h 2414726"/>
                <a:gd name="connsiteX2" fmla="*/ 330168 w 3499496"/>
                <a:gd name="connsiteY2" fmla="*/ 1908699 h 2414726"/>
                <a:gd name="connsiteX3" fmla="*/ 1581919 w 3499496"/>
                <a:gd name="connsiteY3" fmla="*/ 2414726 h 2414726"/>
                <a:gd name="connsiteX0" fmla="*/ 3169328 w 3169328"/>
                <a:gd name="connsiteY0" fmla="*/ 0 h 2414726"/>
                <a:gd name="connsiteX1" fmla="*/ 0 w 3169328"/>
                <a:gd name="connsiteY1" fmla="*/ 1908699 h 2414726"/>
                <a:gd name="connsiteX2" fmla="*/ 1251751 w 3169328"/>
                <a:gd name="connsiteY2" fmla="*/ 2414726 h 2414726"/>
                <a:gd name="connsiteX0" fmla="*/ 1917577 w 1917577"/>
                <a:gd name="connsiteY0" fmla="*/ 0 h 2414726"/>
                <a:gd name="connsiteX1" fmla="*/ 0 w 1917577"/>
                <a:gd name="connsiteY1" fmla="*/ 2414726 h 2414726"/>
                <a:gd name="connsiteX0" fmla="*/ 1917577 w 1917577"/>
                <a:gd name="connsiteY0" fmla="*/ 0 h 2414726"/>
                <a:gd name="connsiteX1" fmla="*/ 375164 w 1917577"/>
                <a:gd name="connsiteY1" fmla="*/ 503351 h 2414726"/>
                <a:gd name="connsiteX2" fmla="*/ 0 w 1917577"/>
                <a:gd name="connsiteY2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319989 w 2319989"/>
                <a:gd name="connsiteY0" fmla="*/ 0 h 2503503"/>
                <a:gd name="connsiteX1" fmla="*/ 617779 w 2319989"/>
                <a:gd name="connsiteY1" fmla="*/ 538862 h 2503503"/>
                <a:gd name="connsiteX2" fmla="*/ 14096 w 2319989"/>
                <a:gd name="connsiteY2" fmla="*/ 1604182 h 2503503"/>
                <a:gd name="connsiteX3" fmla="*/ 331391 w 2319989"/>
                <a:gd name="connsiteY3" fmla="*/ 2503503 h 2503503"/>
                <a:gd name="connsiteX0" fmla="*/ 2312622 w 2312622"/>
                <a:gd name="connsiteY0" fmla="*/ 0 h 2432481"/>
                <a:gd name="connsiteX1" fmla="*/ 610412 w 2312622"/>
                <a:gd name="connsiteY1" fmla="*/ 538862 h 2432481"/>
                <a:gd name="connsiteX2" fmla="*/ 6729 w 2312622"/>
                <a:gd name="connsiteY2" fmla="*/ 1604182 h 2432481"/>
                <a:gd name="connsiteX3" fmla="*/ 457189 w 2312622"/>
                <a:gd name="connsiteY3" fmla="*/ 2432481 h 2432481"/>
                <a:gd name="connsiteX0" fmla="*/ 2321258 w 2321258"/>
                <a:gd name="connsiteY0" fmla="*/ 0 h 2432481"/>
                <a:gd name="connsiteX1" fmla="*/ 619048 w 2321258"/>
                <a:gd name="connsiteY1" fmla="*/ 538862 h 2432481"/>
                <a:gd name="connsiteX2" fmla="*/ 6487 w 2321258"/>
                <a:gd name="connsiteY2" fmla="*/ 1506528 h 2432481"/>
                <a:gd name="connsiteX3" fmla="*/ 465825 w 2321258"/>
                <a:gd name="connsiteY3" fmla="*/ 2432481 h 243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258" h="2432481">
                  <a:moveTo>
                    <a:pt x="2321258" y="0"/>
                  </a:moveTo>
                  <a:cubicBezTo>
                    <a:pt x="1810080" y="40536"/>
                    <a:pt x="917163" y="276384"/>
                    <a:pt x="619048" y="538862"/>
                  </a:cubicBezTo>
                  <a:cubicBezTo>
                    <a:pt x="219552" y="837744"/>
                    <a:pt x="68631" y="1198769"/>
                    <a:pt x="6487" y="1506528"/>
                  </a:cubicBezTo>
                  <a:cubicBezTo>
                    <a:pt x="-38668" y="1841813"/>
                    <a:pt x="155874" y="2221484"/>
                    <a:pt x="465825" y="2432481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40" name="椭圆 54">
              <a:extLst>
                <a:ext uri="{FF2B5EF4-FFF2-40B4-BE49-F238E27FC236}">
                  <a16:creationId xmlns:a16="http://schemas.microsoft.com/office/drawing/2014/main" id="{140B21C9-04A4-47CB-BB10-AEF337BF18F7}"/>
                </a:ext>
              </a:extLst>
            </p:cNvPr>
            <p:cNvSpPr/>
            <p:nvPr/>
          </p:nvSpPr>
          <p:spPr bwMode="auto">
            <a:xfrm>
              <a:off x="4373078" y="2622883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45" name="椭圆 54">
              <a:extLst>
                <a:ext uri="{FF2B5EF4-FFF2-40B4-BE49-F238E27FC236}">
                  <a16:creationId xmlns:a16="http://schemas.microsoft.com/office/drawing/2014/main" id="{7FB552A6-9A47-43AA-BD7C-BC84A3A5FB99}"/>
                </a:ext>
              </a:extLst>
            </p:cNvPr>
            <p:cNvSpPr/>
            <p:nvPr/>
          </p:nvSpPr>
          <p:spPr bwMode="auto">
            <a:xfrm>
              <a:off x="6012764" y="3126532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47" name="直接箭头连接符 26">
              <a:extLst>
                <a:ext uri="{FF2B5EF4-FFF2-40B4-BE49-F238E27FC236}">
                  <a16:creationId xmlns:a16="http://schemas.microsoft.com/office/drawing/2014/main" id="{677A969E-9E0D-4E64-9D41-54D86B92C435}"/>
                </a:ext>
              </a:extLst>
            </p:cNvPr>
            <p:cNvCxnSpPr>
              <a:cxnSpLocks/>
              <a:stCxn id="6" idx="6"/>
              <a:endCxn id="40" idx="2"/>
            </p:cNvCxnSpPr>
            <p:nvPr/>
          </p:nvCxnSpPr>
          <p:spPr bwMode="auto">
            <a:xfrm>
              <a:off x="2614362" y="2340565"/>
              <a:ext cx="1758716" cy="346045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26">
              <a:extLst>
                <a:ext uri="{FF2B5EF4-FFF2-40B4-BE49-F238E27FC236}">
                  <a16:creationId xmlns:a16="http://schemas.microsoft.com/office/drawing/2014/main" id="{950DEB60-9481-4E63-9C39-BC28FF4B1592}"/>
                </a:ext>
              </a:extLst>
            </p:cNvPr>
            <p:cNvCxnSpPr>
              <a:cxnSpLocks/>
              <a:stCxn id="25" idx="1"/>
              <a:endCxn id="45" idx="5"/>
            </p:cNvCxnSpPr>
            <p:nvPr/>
          </p:nvCxnSpPr>
          <p:spPr bwMode="auto">
            <a:xfrm flipH="1" flipV="1">
              <a:off x="6106372" y="3235321"/>
              <a:ext cx="447649" cy="605737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26">
              <a:extLst>
                <a:ext uri="{FF2B5EF4-FFF2-40B4-BE49-F238E27FC236}">
                  <a16:creationId xmlns:a16="http://schemas.microsoft.com/office/drawing/2014/main" id="{03964A71-A0F3-4AD8-B428-D0675D9BCB92}"/>
                </a:ext>
              </a:extLst>
            </p:cNvPr>
            <p:cNvCxnSpPr>
              <a:cxnSpLocks/>
              <a:stCxn id="40" idx="7"/>
              <a:endCxn id="28" idx="3"/>
            </p:cNvCxnSpPr>
            <p:nvPr/>
          </p:nvCxnSpPr>
          <p:spPr bwMode="auto">
            <a:xfrm flipV="1">
              <a:off x="4466686" y="1731025"/>
              <a:ext cx="505572" cy="910523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箭头连接符 26">
              <a:extLst>
                <a:ext uri="{FF2B5EF4-FFF2-40B4-BE49-F238E27FC236}">
                  <a16:creationId xmlns:a16="http://schemas.microsoft.com/office/drawing/2014/main" id="{BD3F692D-48F2-4692-836D-452DE9146FE8}"/>
                </a:ext>
              </a:extLst>
            </p:cNvPr>
            <p:cNvCxnSpPr>
              <a:cxnSpLocks/>
              <a:endCxn id="28" idx="5"/>
            </p:cNvCxnSpPr>
            <p:nvPr/>
          </p:nvCxnSpPr>
          <p:spPr bwMode="auto">
            <a:xfrm flipH="1" flipV="1">
              <a:off x="5049805" y="1731025"/>
              <a:ext cx="979020" cy="1414174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椭圆 22">
            <a:extLst>
              <a:ext uri="{FF2B5EF4-FFF2-40B4-BE49-F238E27FC236}">
                <a16:creationId xmlns:a16="http://schemas.microsoft.com/office/drawing/2014/main" id="{E066E931-0950-46E4-BA5D-4051691C843B}"/>
              </a:ext>
            </a:extLst>
          </p:cNvPr>
          <p:cNvSpPr/>
          <p:nvPr/>
        </p:nvSpPr>
        <p:spPr bwMode="auto">
          <a:xfrm>
            <a:off x="4145446" y="1326739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53" name="椭圆 23">
            <a:extLst>
              <a:ext uri="{FF2B5EF4-FFF2-40B4-BE49-F238E27FC236}">
                <a16:creationId xmlns:a16="http://schemas.microsoft.com/office/drawing/2014/main" id="{9A0183C7-F290-46B5-8BB8-A97407312D19}"/>
              </a:ext>
            </a:extLst>
          </p:cNvPr>
          <p:cNvSpPr/>
          <p:nvPr/>
        </p:nvSpPr>
        <p:spPr bwMode="auto">
          <a:xfrm>
            <a:off x="3814929" y="1574031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54" name="直接箭头连接符 26">
            <a:extLst>
              <a:ext uri="{FF2B5EF4-FFF2-40B4-BE49-F238E27FC236}">
                <a16:creationId xmlns:a16="http://schemas.microsoft.com/office/drawing/2014/main" id="{0FC0654F-4CE1-465F-A4E1-F97C6D029071}"/>
              </a:ext>
            </a:extLst>
          </p:cNvPr>
          <p:cNvCxnSpPr>
            <a:stCxn id="52" idx="3"/>
            <a:endCxn id="53" idx="7"/>
          </p:cNvCxnSpPr>
          <p:nvPr/>
        </p:nvCxnSpPr>
        <p:spPr bwMode="auto">
          <a:xfrm flipH="1">
            <a:off x="3855947" y="1368921"/>
            <a:ext cx="296633" cy="21196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椭圆 27">
            <a:extLst>
              <a:ext uri="{FF2B5EF4-FFF2-40B4-BE49-F238E27FC236}">
                <a16:creationId xmlns:a16="http://schemas.microsoft.com/office/drawing/2014/main" id="{0DDEEA6F-00FB-48B6-8D36-2D3F9A05579B}"/>
              </a:ext>
            </a:extLst>
          </p:cNvPr>
          <p:cNvSpPr/>
          <p:nvPr/>
        </p:nvSpPr>
        <p:spPr bwMode="auto">
          <a:xfrm>
            <a:off x="3816118" y="2160361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56" name="直接箭头连接符 29">
            <a:extLst>
              <a:ext uri="{FF2B5EF4-FFF2-40B4-BE49-F238E27FC236}">
                <a16:creationId xmlns:a16="http://schemas.microsoft.com/office/drawing/2014/main" id="{8D2ACC76-C019-42D9-9A89-D4E708DC1929}"/>
              </a:ext>
            </a:extLst>
          </p:cNvPr>
          <p:cNvCxnSpPr>
            <a:stCxn id="53" idx="4"/>
            <a:endCxn id="55" idx="0"/>
          </p:cNvCxnSpPr>
          <p:nvPr/>
        </p:nvCxnSpPr>
        <p:spPr bwMode="auto">
          <a:xfrm>
            <a:off x="3839302" y="1623595"/>
            <a:ext cx="594" cy="536766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椭圆 51">
            <a:extLst>
              <a:ext uri="{FF2B5EF4-FFF2-40B4-BE49-F238E27FC236}">
                <a16:creationId xmlns:a16="http://schemas.microsoft.com/office/drawing/2014/main" id="{A99C0B8C-810A-4257-B193-E71978720F05}"/>
              </a:ext>
            </a:extLst>
          </p:cNvPr>
          <p:cNvSpPr/>
          <p:nvPr/>
        </p:nvSpPr>
        <p:spPr bwMode="auto">
          <a:xfrm>
            <a:off x="4373123" y="2162470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58" name="椭圆 54">
            <a:extLst>
              <a:ext uri="{FF2B5EF4-FFF2-40B4-BE49-F238E27FC236}">
                <a16:creationId xmlns:a16="http://schemas.microsoft.com/office/drawing/2014/main" id="{4574CF48-9829-46EA-B615-52CFD2B2C1EF}"/>
              </a:ext>
            </a:extLst>
          </p:cNvPr>
          <p:cNvSpPr/>
          <p:nvPr/>
        </p:nvSpPr>
        <p:spPr bwMode="auto">
          <a:xfrm>
            <a:off x="4968767" y="2161415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59" name="直接箭头连接符 57">
            <a:extLst>
              <a:ext uri="{FF2B5EF4-FFF2-40B4-BE49-F238E27FC236}">
                <a16:creationId xmlns:a16="http://schemas.microsoft.com/office/drawing/2014/main" id="{BF8454FA-F8F8-4355-B27D-FC3EC109E898}"/>
              </a:ext>
            </a:extLst>
          </p:cNvPr>
          <p:cNvCxnSpPr>
            <a:stCxn id="57" idx="6"/>
            <a:endCxn id="58" idx="2"/>
          </p:cNvCxnSpPr>
          <p:nvPr/>
        </p:nvCxnSpPr>
        <p:spPr bwMode="auto">
          <a:xfrm flipV="1">
            <a:off x="4421868" y="2186198"/>
            <a:ext cx="546899" cy="105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8C023955-8E5E-4A84-970E-3C0BAA72CDA5}"/>
              </a:ext>
            </a:extLst>
          </p:cNvPr>
          <p:cNvCxnSpPr>
            <a:stCxn id="53" idx="5"/>
            <a:endCxn id="58" idx="2"/>
          </p:cNvCxnSpPr>
          <p:nvPr/>
        </p:nvCxnSpPr>
        <p:spPr bwMode="auto">
          <a:xfrm>
            <a:off x="3855947" y="1616213"/>
            <a:ext cx="1112820" cy="56998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椭圆 63">
            <a:extLst>
              <a:ext uri="{FF2B5EF4-FFF2-40B4-BE49-F238E27FC236}">
                <a16:creationId xmlns:a16="http://schemas.microsoft.com/office/drawing/2014/main" id="{7C9CF3C5-6E40-48A0-B04A-0EF9D9E5ACF6}"/>
              </a:ext>
            </a:extLst>
          </p:cNvPr>
          <p:cNvSpPr/>
          <p:nvPr/>
        </p:nvSpPr>
        <p:spPr bwMode="auto">
          <a:xfrm>
            <a:off x="5607028" y="2168853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45EF974E-D6C1-42E6-9C9D-DA7665D0D0B2}"/>
              </a:ext>
            </a:extLst>
          </p:cNvPr>
          <p:cNvSpPr/>
          <p:nvPr/>
        </p:nvSpPr>
        <p:spPr>
          <a:xfrm>
            <a:off x="3397027" y="1356266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63" name="椭圆 22">
            <a:extLst>
              <a:ext uri="{FF2B5EF4-FFF2-40B4-BE49-F238E27FC236}">
                <a16:creationId xmlns:a16="http://schemas.microsoft.com/office/drawing/2014/main" id="{100FEC8D-11BA-4871-957C-18546AE43B8E}"/>
              </a:ext>
            </a:extLst>
          </p:cNvPr>
          <p:cNvSpPr/>
          <p:nvPr/>
        </p:nvSpPr>
        <p:spPr bwMode="auto">
          <a:xfrm>
            <a:off x="4903971" y="1321993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4" name="Freeform 30">
            <a:extLst>
              <a:ext uri="{FF2B5EF4-FFF2-40B4-BE49-F238E27FC236}">
                <a16:creationId xmlns:a16="http://schemas.microsoft.com/office/drawing/2014/main" id="{08C03CCD-8C98-4E9D-8C56-CE0D029B2A51}"/>
              </a:ext>
            </a:extLst>
          </p:cNvPr>
          <p:cNvSpPr/>
          <p:nvPr/>
        </p:nvSpPr>
        <p:spPr>
          <a:xfrm flipH="1">
            <a:off x="4987789" y="1352575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65" name="椭圆 54">
            <a:extLst>
              <a:ext uri="{FF2B5EF4-FFF2-40B4-BE49-F238E27FC236}">
                <a16:creationId xmlns:a16="http://schemas.microsoft.com/office/drawing/2014/main" id="{07ECFF5A-E246-4E2C-A724-74BB9DA15684}"/>
              </a:ext>
            </a:extLst>
          </p:cNvPr>
          <p:cNvSpPr/>
          <p:nvPr/>
        </p:nvSpPr>
        <p:spPr bwMode="auto">
          <a:xfrm>
            <a:off x="4644789" y="1707431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6" name="椭圆 54">
            <a:extLst>
              <a:ext uri="{FF2B5EF4-FFF2-40B4-BE49-F238E27FC236}">
                <a16:creationId xmlns:a16="http://schemas.microsoft.com/office/drawing/2014/main" id="{F62C3017-7B10-4C6D-977A-82425C9DE197}"/>
              </a:ext>
            </a:extLst>
          </p:cNvPr>
          <p:cNvSpPr/>
          <p:nvPr/>
        </p:nvSpPr>
        <p:spPr bwMode="auto">
          <a:xfrm>
            <a:off x="5373591" y="1901205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67" name="直接箭头连接符 26">
            <a:extLst>
              <a:ext uri="{FF2B5EF4-FFF2-40B4-BE49-F238E27FC236}">
                <a16:creationId xmlns:a16="http://schemas.microsoft.com/office/drawing/2014/main" id="{C8A0717E-9C18-4F8A-B96F-A28B3A1CFDB3}"/>
              </a:ext>
            </a:extLst>
          </p:cNvPr>
          <p:cNvCxnSpPr>
            <a:cxnSpLocks/>
            <a:stCxn id="53" idx="6"/>
            <a:endCxn id="65" idx="2"/>
          </p:cNvCxnSpPr>
          <p:nvPr/>
        </p:nvCxnSpPr>
        <p:spPr bwMode="auto">
          <a:xfrm>
            <a:off x="3863080" y="1598812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26">
            <a:extLst>
              <a:ext uri="{FF2B5EF4-FFF2-40B4-BE49-F238E27FC236}">
                <a16:creationId xmlns:a16="http://schemas.microsoft.com/office/drawing/2014/main" id="{1B18AE1C-7027-4EBA-943F-1E4BBBE567C5}"/>
              </a:ext>
            </a:extLst>
          </p:cNvPr>
          <p:cNvCxnSpPr>
            <a:cxnSpLocks/>
            <a:stCxn id="61" idx="1"/>
            <a:endCxn id="66" idx="5"/>
          </p:cNvCxnSpPr>
          <p:nvPr/>
        </p:nvCxnSpPr>
        <p:spPr bwMode="auto">
          <a:xfrm flipH="1" flipV="1">
            <a:off x="5415197" y="1943061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26">
            <a:extLst>
              <a:ext uri="{FF2B5EF4-FFF2-40B4-BE49-F238E27FC236}">
                <a16:creationId xmlns:a16="http://schemas.microsoft.com/office/drawing/2014/main" id="{33169E1D-5255-4BDB-8C26-07A807D95DAB}"/>
              </a:ext>
            </a:extLst>
          </p:cNvPr>
          <p:cNvCxnSpPr>
            <a:cxnSpLocks/>
            <a:stCxn id="65" idx="7"/>
            <a:endCxn id="63" idx="3"/>
          </p:cNvCxnSpPr>
          <p:nvPr/>
        </p:nvCxnSpPr>
        <p:spPr bwMode="auto">
          <a:xfrm flipV="1">
            <a:off x="4686395" y="1364298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26">
            <a:extLst>
              <a:ext uri="{FF2B5EF4-FFF2-40B4-BE49-F238E27FC236}">
                <a16:creationId xmlns:a16="http://schemas.microsoft.com/office/drawing/2014/main" id="{1AFC46F0-7606-4812-9237-F3A6A13DE97B}"/>
              </a:ext>
            </a:extLst>
          </p:cNvPr>
          <p:cNvCxnSpPr>
            <a:cxnSpLocks/>
            <a:endCxn id="63" idx="5"/>
          </p:cNvCxnSpPr>
          <p:nvPr/>
        </p:nvCxnSpPr>
        <p:spPr bwMode="auto">
          <a:xfrm flipH="1" flipV="1">
            <a:off x="4945578" y="1364298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椭圆 22">
            <a:extLst>
              <a:ext uri="{FF2B5EF4-FFF2-40B4-BE49-F238E27FC236}">
                <a16:creationId xmlns:a16="http://schemas.microsoft.com/office/drawing/2014/main" id="{779D02B9-7CD6-4F18-AE68-409CB3827384}"/>
              </a:ext>
            </a:extLst>
          </p:cNvPr>
          <p:cNvSpPr/>
          <p:nvPr/>
        </p:nvSpPr>
        <p:spPr bwMode="auto">
          <a:xfrm>
            <a:off x="6175070" y="2665436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73" name="椭圆 23">
            <a:extLst>
              <a:ext uri="{FF2B5EF4-FFF2-40B4-BE49-F238E27FC236}">
                <a16:creationId xmlns:a16="http://schemas.microsoft.com/office/drawing/2014/main" id="{320D90EE-FD08-4D17-8F33-F9CFD2ABF754}"/>
              </a:ext>
            </a:extLst>
          </p:cNvPr>
          <p:cNvSpPr/>
          <p:nvPr/>
        </p:nvSpPr>
        <p:spPr bwMode="auto">
          <a:xfrm>
            <a:off x="5844553" y="291272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74" name="直接箭头连接符 26">
            <a:extLst>
              <a:ext uri="{FF2B5EF4-FFF2-40B4-BE49-F238E27FC236}">
                <a16:creationId xmlns:a16="http://schemas.microsoft.com/office/drawing/2014/main" id="{EE527531-C039-4717-B98D-6DA667EAE667}"/>
              </a:ext>
            </a:extLst>
          </p:cNvPr>
          <p:cNvCxnSpPr>
            <a:stCxn id="72" idx="3"/>
            <a:endCxn id="73" idx="7"/>
          </p:cNvCxnSpPr>
          <p:nvPr/>
        </p:nvCxnSpPr>
        <p:spPr bwMode="auto">
          <a:xfrm flipH="1">
            <a:off x="5885571" y="2707618"/>
            <a:ext cx="296633" cy="21196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椭圆 27">
            <a:extLst>
              <a:ext uri="{FF2B5EF4-FFF2-40B4-BE49-F238E27FC236}">
                <a16:creationId xmlns:a16="http://schemas.microsoft.com/office/drawing/2014/main" id="{3FD53528-0DDA-46FB-B043-E651E979B38C}"/>
              </a:ext>
            </a:extLst>
          </p:cNvPr>
          <p:cNvSpPr/>
          <p:nvPr/>
        </p:nvSpPr>
        <p:spPr bwMode="auto">
          <a:xfrm>
            <a:off x="5845742" y="349905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76" name="直接箭头连接符 29">
            <a:extLst>
              <a:ext uri="{FF2B5EF4-FFF2-40B4-BE49-F238E27FC236}">
                <a16:creationId xmlns:a16="http://schemas.microsoft.com/office/drawing/2014/main" id="{379737CA-9019-4CDA-BA9F-87D02B7AC0EA}"/>
              </a:ext>
            </a:extLst>
          </p:cNvPr>
          <p:cNvCxnSpPr>
            <a:stCxn id="73" idx="4"/>
            <a:endCxn id="75" idx="0"/>
          </p:cNvCxnSpPr>
          <p:nvPr/>
        </p:nvCxnSpPr>
        <p:spPr bwMode="auto">
          <a:xfrm>
            <a:off x="5868926" y="2962292"/>
            <a:ext cx="594" cy="536766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椭圆 51">
            <a:extLst>
              <a:ext uri="{FF2B5EF4-FFF2-40B4-BE49-F238E27FC236}">
                <a16:creationId xmlns:a16="http://schemas.microsoft.com/office/drawing/2014/main" id="{04747732-8D94-47AE-B796-EFB5E13DF4A0}"/>
              </a:ext>
            </a:extLst>
          </p:cNvPr>
          <p:cNvSpPr/>
          <p:nvPr/>
        </p:nvSpPr>
        <p:spPr bwMode="auto">
          <a:xfrm>
            <a:off x="6402747" y="3501167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78" name="椭圆 54">
            <a:extLst>
              <a:ext uri="{FF2B5EF4-FFF2-40B4-BE49-F238E27FC236}">
                <a16:creationId xmlns:a16="http://schemas.microsoft.com/office/drawing/2014/main" id="{29DD5965-762A-4FA9-8C15-CCE4AA6BD531}"/>
              </a:ext>
            </a:extLst>
          </p:cNvPr>
          <p:cNvSpPr/>
          <p:nvPr/>
        </p:nvSpPr>
        <p:spPr bwMode="auto">
          <a:xfrm>
            <a:off x="6998391" y="350011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79" name="直接箭头连接符 57">
            <a:extLst>
              <a:ext uri="{FF2B5EF4-FFF2-40B4-BE49-F238E27FC236}">
                <a16:creationId xmlns:a16="http://schemas.microsoft.com/office/drawing/2014/main" id="{11991320-D687-428C-8DFA-45A978B545BF}"/>
              </a:ext>
            </a:extLst>
          </p:cNvPr>
          <p:cNvCxnSpPr>
            <a:stCxn id="77" idx="6"/>
            <a:endCxn id="78" idx="2"/>
          </p:cNvCxnSpPr>
          <p:nvPr/>
        </p:nvCxnSpPr>
        <p:spPr bwMode="auto">
          <a:xfrm flipV="1">
            <a:off x="6451492" y="3524895"/>
            <a:ext cx="546899" cy="105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接箭头连接符 59">
            <a:extLst>
              <a:ext uri="{FF2B5EF4-FFF2-40B4-BE49-F238E27FC236}">
                <a16:creationId xmlns:a16="http://schemas.microsoft.com/office/drawing/2014/main" id="{ACE46B8B-693A-4624-8EC1-448A0CB34EA9}"/>
              </a:ext>
            </a:extLst>
          </p:cNvPr>
          <p:cNvCxnSpPr>
            <a:stCxn id="73" idx="5"/>
            <a:endCxn id="78" idx="2"/>
          </p:cNvCxnSpPr>
          <p:nvPr/>
        </p:nvCxnSpPr>
        <p:spPr bwMode="auto">
          <a:xfrm>
            <a:off x="5885571" y="2954910"/>
            <a:ext cx="1112820" cy="56998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椭圆 63">
            <a:extLst>
              <a:ext uri="{FF2B5EF4-FFF2-40B4-BE49-F238E27FC236}">
                <a16:creationId xmlns:a16="http://schemas.microsoft.com/office/drawing/2014/main" id="{9F5ED19F-72F4-4D98-ACB9-ADB81836AB76}"/>
              </a:ext>
            </a:extLst>
          </p:cNvPr>
          <p:cNvSpPr/>
          <p:nvPr/>
        </p:nvSpPr>
        <p:spPr bwMode="auto">
          <a:xfrm>
            <a:off x="7636652" y="350755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82" name="Freeform 3">
            <a:extLst>
              <a:ext uri="{FF2B5EF4-FFF2-40B4-BE49-F238E27FC236}">
                <a16:creationId xmlns:a16="http://schemas.microsoft.com/office/drawing/2014/main" id="{5A519D1C-A336-44E0-92C9-36F1ABEB3609}"/>
              </a:ext>
            </a:extLst>
          </p:cNvPr>
          <p:cNvSpPr/>
          <p:nvPr/>
        </p:nvSpPr>
        <p:spPr>
          <a:xfrm>
            <a:off x="5426651" y="2694963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83" name="椭圆 22">
            <a:extLst>
              <a:ext uri="{FF2B5EF4-FFF2-40B4-BE49-F238E27FC236}">
                <a16:creationId xmlns:a16="http://schemas.microsoft.com/office/drawing/2014/main" id="{2E1AD519-4288-4825-B725-45E3DD98BB3C}"/>
              </a:ext>
            </a:extLst>
          </p:cNvPr>
          <p:cNvSpPr/>
          <p:nvPr/>
        </p:nvSpPr>
        <p:spPr bwMode="auto">
          <a:xfrm>
            <a:off x="6933595" y="266069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84" name="Freeform 30">
            <a:extLst>
              <a:ext uri="{FF2B5EF4-FFF2-40B4-BE49-F238E27FC236}">
                <a16:creationId xmlns:a16="http://schemas.microsoft.com/office/drawing/2014/main" id="{192F77E2-12AE-4495-AF0F-9C2AD0030866}"/>
              </a:ext>
            </a:extLst>
          </p:cNvPr>
          <p:cNvSpPr/>
          <p:nvPr/>
        </p:nvSpPr>
        <p:spPr>
          <a:xfrm flipH="1">
            <a:off x="7017413" y="2691272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85" name="椭圆 54">
            <a:extLst>
              <a:ext uri="{FF2B5EF4-FFF2-40B4-BE49-F238E27FC236}">
                <a16:creationId xmlns:a16="http://schemas.microsoft.com/office/drawing/2014/main" id="{E30E1B23-D5E7-472D-A3C6-EAB4D88409B4}"/>
              </a:ext>
            </a:extLst>
          </p:cNvPr>
          <p:cNvSpPr/>
          <p:nvPr/>
        </p:nvSpPr>
        <p:spPr bwMode="auto">
          <a:xfrm>
            <a:off x="6674413" y="3046128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86" name="椭圆 54">
            <a:extLst>
              <a:ext uri="{FF2B5EF4-FFF2-40B4-BE49-F238E27FC236}">
                <a16:creationId xmlns:a16="http://schemas.microsoft.com/office/drawing/2014/main" id="{7BB0374D-DBE0-45C0-BC91-2240E0F9953E}"/>
              </a:ext>
            </a:extLst>
          </p:cNvPr>
          <p:cNvSpPr/>
          <p:nvPr/>
        </p:nvSpPr>
        <p:spPr bwMode="auto">
          <a:xfrm>
            <a:off x="7403215" y="323990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87" name="直接箭头连接符 26">
            <a:extLst>
              <a:ext uri="{FF2B5EF4-FFF2-40B4-BE49-F238E27FC236}">
                <a16:creationId xmlns:a16="http://schemas.microsoft.com/office/drawing/2014/main" id="{037D7F6F-0089-4D31-BF88-6020DBE5D693}"/>
              </a:ext>
            </a:extLst>
          </p:cNvPr>
          <p:cNvCxnSpPr>
            <a:cxnSpLocks/>
            <a:stCxn id="73" idx="6"/>
            <a:endCxn id="85" idx="2"/>
          </p:cNvCxnSpPr>
          <p:nvPr/>
        </p:nvCxnSpPr>
        <p:spPr bwMode="auto">
          <a:xfrm>
            <a:off x="5892704" y="2937509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直接箭头连接符 26">
            <a:extLst>
              <a:ext uri="{FF2B5EF4-FFF2-40B4-BE49-F238E27FC236}">
                <a16:creationId xmlns:a16="http://schemas.microsoft.com/office/drawing/2014/main" id="{182A2494-85DF-4AEF-BA4C-A1F95E58B477}"/>
              </a:ext>
            </a:extLst>
          </p:cNvPr>
          <p:cNvCxnSpPr>
            <a:cxnSpLocks/>
            <a:stCxn id="81" idx="1"/>
            <a:endCxn id="86" idx="5"/>
          </p:cNvCxnSpPr>
          <p:nvPr/>
        </p:nvCxnSpPr>
        <p:spPr bwMode="auto">
          <a:xfrm flipH="1" flipV="1">
            <a:off x="7444821" y="3281758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26">
            <a:extLst>
              <a:ext uri="{FF2B5EF4-FFF2-40B4-BE49-F238E27FC236}">
                <a16:creationId xmlns:a16="http://schemas.microsoft.com/office/drawing/2014/main" id="{6A8AB04E-1162-4CDC-AF4B-607AC88C2620}"/>
              </a:ext>
            </a:extLst>
          </p:cNvPr>
          <p:cNvCxnSpPr>
            <a:cxnSpLocks/>
            <a:stCxn id="85" idx="7"/>
            <a:endCxn id="83" idx="3"/>
          </p:cNvCxnSpPr>
          <p:nvPr/>
        </p:nvCxnSpPr>
        <p:spPr bwMode="auto">
          <a:xfrm flipV="1">
            <a:off x="6716019" y="2702995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26">
            <a:extLst>
              <a:ext uri="{FF2B5EF4-FFF2-40B4-BE49-F238E27FC236}">
                <a16:creationId xmlns:a16="http://schemas.microsoft.com/office/drawing/2014/main" id="{D85A36A1-E6F2-4494-8F22-88B3A4C60C57}"/>
              </a:ext>
            </a:extLst>
          </p:cNvPr>
          <p:cNvCxnSpPr>
            <a:cxnSpLocks/>
            <a:endCxn id="83" idx="5"/>
          </p:cNvCxnSpPr>
          <p:nvPr/>
        </p:nvCxnSpPr>
        <p:spPr bwMode="auto">
          <a:xfrm flipH="1" flipV="1">
            <a:off x="6975202" y="2702995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2FCE1C7-BCBE-48FD-966F-F52D364E76C0}"/>
              </a:ext>
            </a:extLst>
          </p:cNvPr>
          <p:cNvGrpSpPr/>
          <p:nvPr/>
        </p:nvGrpSpPr>
        <p:grpSpPr>
          <a:xfrm>
            <a:off x="1681756" y="2660690"/>
            <a:ext cx="2459856" cy="896424"/>
            <a:chOff x="1565818" y="1621067"/>
            <a:chExt cx="5534275" cy="2329949"/>
          </a:xfrm>
        </p:grpSpPr>
        <p:sp>
          <p:nvSpPr>
            <p:cNvPr id="112" name="椭圆 22">
              <a:extLst>
                <a:ext uri="{FF2B5EF4-FFF2-40B4-BE49-F238E27FC236}">
                  <a16:creationId xmlns:a16="http://schemas.microsoft.com/office/drawing/2014/main" id="{52F77111-817B-42AD-BEC4-766DF99CEF15}"/>
                </a:ext>
              </a:extLst>
            </p:cNvPr>
            <p:cNvSpPr/>
            <p:nvPr/>
          </p:nvSpPr>
          <p:spPr bwMode="auto">
            <a:xfrm>
              <a:off x="3249639" y="163340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13" name="椭圆 23">
              <a:extLst>
                <a:ext uri="{FF2B5EF4-FFF2-40B4-BE49-F238E27FC236}">
                  <a16:creationId xmlns:a16="http://schemas.microsoft.com/office/drawing/2014/main" id="{E4FF74C6-9368-4A9D-9B19-BC446258938A}"/>
                </a:ext>
              </a:extLst>
            </p:cNvPr>
            <p:cNvSpPr/>
            <p:nvPr/>
          </p:nvSpPr>
          <p:spPr bwMode="auto">
            <a:xfrm>
              <a:off x="2506030" y="2276153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14" name="直接箭头连接符 26">
              <a:extLst>
                <a:ext uri="{FF2B5EF4-FFF2-40B4-BE49-F238E27FC236}">
                  <a16:creationId xmlns:a16="http://schemas.microsoft.com/office/drawing/2014/main" id="{9E2739DB-9441-42CE-8A5E-DE6C9E15ED05}"/>
                </a:ext>
              </a:extLst>
            </p:cNvPr>
            <p:cNvCxnSpPr>
              <a:stCxn id="112" idx="3"/>
              <a:endCxn id="113" idx="7"/>
            </p:cNvCxnSpPr>
            <p:nvPr/>
          </p:nvCxnSpPr>
          <p:spPr bwMode="auto">
            <a:xfrm flipH="1">
              <a:off x="2598313" y="1743040"/>
              <a:ext cx="667376" cy="550930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椭圆 27">
              <a:extLst>
                <a:ext uri="{FF2B5EF4-FFF2-40B4-BE49-F238E27FC236}">
                  <a16:creationId xmlns:a16="http://schemas.microsoft.com/office/drawing/2014/main" id="{C68B9925-9453-45D5-88EC-72E5922D3B69}"/>
                </a:ext>
              </a:extLst>
            </p:cNvPr>
            <p:cNvSpPr/>
            <p:nvPr/>
          </p:nvSpPr>
          <p:spPr bwMode="auto">
            <a:xfrm>
              <a:off x="2508705" y="3800119"/>
              <a:ext cx="108332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16" name="直接箭头连接符 29">
              <a:extLst>
                <a:ext uri="{FF2B5EF4-FFF2-40B4-BE49-F238E27FC236}">
                  <a16:creationId xmlns:a16="http://schemas.microsoft.com/office/drawing/2014/main" id="{BFC62862-B232-49EB-897A-2522CDCFA195}"/>
                </a:ext>
              </a:extLst>
            </p:cNvPr>
            <p:cNvCxnSpPr>
              <a:stCxn id="113" idx="4"/>
              <a:endCxn id="115" idx="0"/>
            </p:cNvCxnSpPr>
            <p:nvPr/>
          </p:nvCxnSpPr>
          <p:spPr bwMode="auto">
            <a:xfrm>
              <a:off x="2560865" y="2404978"/>
              <a:ext cx="1337" cy="1395141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椭圆 51">
              <a:extLst>
                <a:ext uri="{FF2B5EF4-FFF2-40B4-BE49-F238E27FC236}">
                  <a16:creationId xmlns:a16="http://schemas.microsoft.com/office/drawing/2014/main" id="{4747C39C-D802-432A-8B1C-E0D91F5F6D5F}"/>
                </a:ext>
              </a:extLst>
            </p:cNvPr>
            <p:cNvSpPr/>
            <p:nvPr/>
          </p:nvSpPr>
          <p:spPr bwMode="auto">
            <a:xfrm>
              <a:off x="3761874" y="380560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18" name="椭圆 54">
              <a:extLst>
                <a:ext uri="{FF2B5EF4-FFF2-40B4-BE49-F238E27FC236}">
                  <a16:creationId xmlns:a16="http://schemas.microsoft.com/office/drawing/2014/main" id="{CD5E5152-2314-426E-BFBB-4DD1E82B25BC}"/>
                </a:ext>
              </a:extLst>
            </p:cNvPr>
            <p:cNvSpPr/>
            <p:nvPr/>
          </p:nvSpPr>
          <p:spPr bwMode="auto">
            <a:xfrm>
              <a:off x="5101977" y="3802860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19" name="直接箭头连接符 57">
              <a:extLst>
                <a:ext uri="{FF2B5EF4-FFF2-40B4-BE49-F238E27FC236}">
                  <a16:creationId xmlns:a16="http://schemas.microsoft.com/office/drawing/2014/main" id="{4D897ADB-0C31-4DCB-B451-A5F129345AFB}"/>
                </a:ext>
              </a:extLst>
            </p:cNvPr>
            <p:cNvCxnSpPr>
              <a:stCxn id="117" idx="6"/>
              <a:endCxn id="118" idx="2"/>
            </p:cNvCxnSpPr>
            <p:nvPr/>
          </p:nvCxnSpPr>
          <p:spPr bwMode="auto">
            <a:xfrm flipV="1">
              <a:off x="3871544" y="3867273"/>
              <a:ext cx="1230433" cy="274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接箭头连接符 59">
              <a:extLst>
                <a:ext uri="{FF2B5EF4-FFF2-40B4-BE49-F238E27FC236}">
                  <a16:creationId xmlns:a16="http://schemas.microsoft.com/office/drawing/2014/main" id="{0A04E6FE-AC7A-4521-973A-B3D42A8506E9}"/>
                </a:ext>
              </a:extLst>
            </p:cNvPr>
            <p:cNvCxnSpPr>
              <a:stCxn id="113" idx="5"/>
              <a:endCxn id="118" idx="2"/>
            </p:cNvCxnSpPr>
            <p:nvPr/>
          </p:nvCxnSpPr>
          <p:spPr bwMode="auto">
            <a:xfrm>
              <a:off x="2598313" y="2385791"/>
              <a:ext cx="2503664" cy="1481482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椭圆 63">
              <a:extLst>
                <a:ext uri="{FF2B5EF4-FFF2-40B4-BE49-F238E27FC236}">
                  <a16:creationId xmlns:a16="http://schemas.microsoft.com/office/drawing/2014/main" id="{38035267-F2A7-4AE2-AF73-2F8E57EC3C5C}"/>
                </a:ext>
              </a:extLst>
            </p:cNvPr>
            <p:cNvSpPr/>
            <p:nvPr/>
          </p:nvSpPr>
          <p:spPr bwMode="auto">
            <a:xfrm>
              <a:off x="6537960" y="3822192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22" name="Freeform 3">
              <a:extLst>
                <a:ext uri="{FF2B5EF4-FFF2-40B4-BE49-F238E27FC236}">
                  <a16:creationId xmlns:a16="http://schemas.microsoft.com/office/drawing/2014/main" id="{9A31AC4E-7260-41B9-A9DB-2A1D6885B74B}"/>
                </a:ext>
              </a:extLst>
            </p:cNvPr>
            <p:cNvSpPr/>
            <p:nvPr/>
          </p:nvSpPr>
          <p:spPr>
            <a:xfrm>
              <a:off x="1565818" y="1710149"/>
              <a:ext cx="1602239" cy="2148901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4423"/>
                <a:gd name="connsiteX1" fmla="*/ 1119445 w 1900679"/>
                <a:gd name="connsiteY1" fmla="*/ 91968 h 2494423"/>
                <a:gd name="connsiteX2" fmla="*/ 418108 w 1900679"/>
                <a:gd name="connsiteY2" fmla="*/ 447075 h 2494423"/>
                <a:gd name="connsiteX3" fmla="*/ 858 w 1900679"/>
                <a:gd name="connsiteY3" fmla="*/ 1272698 h 2494423"/>
                <a:gd name="connsiteX4" fmla="*/ 329332 w 1900679"/>
                <a:gd name="connsiteY4" fmla="*/ 2311386 h 2494423"/>
                <a:gd name="connsiteX5" fmla="*/ 985427 w 1900679"/>
                <a:gd name="connsiteY5" fmla="*/ 2482435 h 2494423"/>
                <a:gd name="connsiteX6" fmla="*/ 977402 w 1900679"/>
                <a:gd name="connsiteY6" fmla="*/ 2480062 h 2494423"/>
                <a:gd name="connsiteX0" fmla="*/ 1900679 w 1900679"/>
                <a:gd name="connsiteY0" fmla="*/ 3192 h 2490976"/>
                <a:gd name="connsiteX1" fmla="*/ 1119445 w 1900679"/>
                <a:gd name="connsiteY1" fmla="*/ 91968 h 2490976"/>
                <a:gd name="connsiteX2" fmla="*/ 418108 w 1900679"/>
                <a:gd name="connsiteY2" fmla="*/ 447075 h 2490976"/>
                <a:gd name="connsiteX3" fmla="*/ 858 w 1900679"/>
                <a:gd name="connsiteY3" fmla="*/ 1272698 h 2490976"/>
                <a:gd name="connsiteX4" fmla="*/ 329332 w 1900679"/>
                <a:gd name="connsiteY4" fmla="*/ 2311386 h 2490976"/>
                <a:gd name="connsiteX5" fmla="*/ 985427 w 1900679"/>
                <a:gd name="connsiteY5" fmla="*/ 2482435 h 2490976"/>
                <a:gd name="connsiteX6" fmla="*/ 746583 w 1900679"/>
                <a:gd name="connsiteY6" fmla="*/ 2320264 h 2490976"/>
                <a:gd name="connsiteX0" fmla="*/ 1900535 w 1900535"/>
                <a:gd name="connsiteY0" fmla="*/ 3192 h 2390923"/>
                <a:gd name="connsiteX1" fmla="*/ 1119301 w 1900535"/>
                <a:gd name="connsiteY1" fmla="*/ 91968 h 2390923"/>
                <a:gd name="connsiteX2" fmla="*/ 417964 w 1900535"/>
                <a:gd name="connsiteY2" fmla="*/ 447075 h 2390923"/>
                <a:gd name="connsiteX3" fmla="*/ 714 w 1900535"/>
                <a:gd name="connsiteY3" fmla="*/ 1272698 h 2390923"/>
                <a:gd name="connsiteX4" fmla="*/ 329188 w 1900535"/>
                <a:gd name="connsiteY4" fmla="*/ 2311386 h 2390923"/>
                <a:gd name="connsiteX5" fmla="*/ 746439 w 1900535"/>
                <a:gd name="connsiteY5" fmla="*/ 2320264 h 2390923"/>
                <a:gd name="connsiteX0" fmla="*/ 1900713 w 1900713"/>
                <a:gd name="connsiteY0" fmla="*/ 3192 h 2542205"/>
                <a:gd name="connsiteX1" fmla="*/ 1119479 w 1900713"/>
                <a:gd name="connsiteY1" fmla="*/ 91968 h 2542205"/>
                <a:gd name="connsiteX2" fmla="*/ 418142 w 1900713"/>
                <a:gd name="connsiteY2" fmla="*/ 447075 h 2542205"/>
                <a:gd name="connsiteX3" fmla="*/ 892 w 1900713"/>
                <a:gd name="connsiteY3" fmla="*/ 1272698 h 2542205"/>
                <a:gd name="connsiteX4" fmla="*/ 329366 w 1900713"/>
                <a:gd name="connsiteY4" fmla="*/ 2311386 h 2542205"/>
                <a:gd name="connsiteX5" fmla="*/ 1030702 w 1900713"/>
                <a:gd name="connsiteY5" fmla="*/ 2542205 h 2542205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0757 w 1900757"/>
                <a:gd name="connsiteY0" fmla="*/ 3192 h 2489238"/>
                <a:gd name="connsiteX1" fmla="*/ 1119523 w 1900757"/>
                <a:gd name="connsiteY1" fmla="*/ 91968 h 2489238"/>
                <a:gd name="connsiteX2" fmla="*/ 418186 w 1900757"/>
                <a:gd name="connsiteY2" fmla="*/ 447075 h 2489238"/>
                <a:gd name="connsiteX3" fmla="*/ 936 w 1900757"/>
                <a:gd name="connsiteY3" fmla="*/ 1272698 h 2489238"/>
                <a:gd name="connsiteX4" fmla="*/ 329410 w 1900757"/>
                <a:gd name="connsiteY4" fmla="*/ 2311386 h 2489238"/>
                <a:gd name="connsiteX5" fmla="*/ 1084012 w 1900757"/>
                <a:gd name="connsiteY5" fmla="*/ 2488939 h 2489238"/>
                <a:gd name="connsiteX0" fmla="*/ 1902358 w 1902358"/>
                <a:gd name="connsiteY0" fmla="*/ 3192 h 2488939"/>
                <a:gd name="connsiteX1" fmla="*/ 1121124 w 1902358"/>
                <a:gd name="connsiteY1" fmla="*/ 91968 h 2488939"/>
                <a:gd name="connsiteX2" fmla="*/ 419787 w 1902358"/>
                <a:gd name="connsiteY2" fmla="*/ 447075 h 2488939"/>
                <a:gd name="connsiteX3" fmla="*/ 2537 w 1902358"/>
                <a:gd name="connsiteY3" fmla="*/ 1272698 h 2488939"/>
                <a:gd name="connsiteX4" fmla="*/ 286623 w 1902358"/>
                <a:gd name="connsiteY4" fmla="*/ 2187099 h 2488939"/>
                <a:gd name="connsiteX5" fmla="*/ 1085613 w 1902358"/>
                <a:gd name="connsiteY5" fmla="*/ 2488939 h 24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358" h="2488939">
                  <a:moveTo>
                    <a:pt x="1902358" y="3192"/>
                  </a:moveTo>
                  <a:cubicBezTo>
                    <a:pt x="1744779" y="-10125"/>
                    <a:pt x="1368219" y="17988"/>
                    <a:pt x="1121124" y="91968"/>
                  </a:cubicBezTo>
                  <a:cubicBezTo>
                    <a:pt x="874029" y="165948"/>
                    <a:pt x="606218" y="250287"/>
                    <a:pt x="419787" y="447075"/>
                  </a:cubicBezTo>
                  <a:cubicBezTo>
                    <a:pt x="233356" y="643863"/>
                    <a:pt x="24731" y="982694"/>
                    <a:pt x="2537" y="1272698"/>
                  </a:cubicBezTo>
                  <a:cubicBezTo>
                    <a:pt x="-19657" y="1562702"/>
                    <a:pt x="106110" y="1984392"/>
                    <a:pt x="286623" y="2187099"/>
                  </a:cubicBezTo>
                  <a:cubicBezTo>
                    <a:pt x="467136" y="2389806"/>
                    <a:pt x="741234" y="2487090"/>
                    <a:pt x="1085613" y="2488939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3" name="椭圆 22">
              <a:extLst>
                <a:ext uri="{FF2B5EF4-FFF2-40B4-BE49-F238E27FC236}">
                  <a16:creationId xmlns:a16="http://schemas.microsoft.com/office/drawing/2014/main" id="{24555E27-BD05-40B4-921A-F17436EF8899}"/>
                </a:ext>
              </a:extLst>
            </p:cNvPr>
            <p:cNvSpPr/>
            <p:nvPr/>
          </p:nvSpPr>
          <p:spPr bwMode="auto">
            <a:xfrm>
              <a:off x="4956197" y="1621067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6A82C8E8-C5A9-4778-ACEE-DC67BA6FB156}"/>
                </a:ext>
              </a:extLst>
            </p:cNvPr>
            <p:cNvSpPr/>
            <p:nvPr/>
          </p:nvSpPr>
          <p:spPr>
            <a:xfrm flipH="1">
              <a:off x="5144774" y="1700555"/>
              <a:ext cx="1955319" cy="2099564"/>
            </a:xfrm>
            <a:custGeom>
              <a:avLst/>
              <a:gdLst>
                <a:gd name="connsiteX0" fmla="*/ 1967024 w 1967024"/>
                <a:gd name="connsiteY0" fmla="*/ 11188 h 2554069"/>
                <a:gd name="connsiteX1" fmla="*/ 1398854 w 1967024"/>
                <a:gd name="connsiteY1" fmla="*/ 46698 h 2554069"/>
                <a:gd name="connsiteX2" fmla="*/ 448943 w 1967024"/>
                <a:gd name="connsiteY2" fmla="*/ 384050 h 2554069"/>
                <a:gd name="connsiteX3" fmla="*/ 5059 w 1967024"/>
                <a:gd name="connsiteY3" fmla="*/ 1662434 h 2554069"/>
                <a:gd name="connsiteX4" fmla="*/ 715273 w 1967024"/>
                <a:gd name="connsiteY4" fmla="*/ 2470302 h 2554069"/>
                <a:gd name="connsiteX5" fmla="*/ 1043747 w 1967024"/>
                <a:gd name="connsiteY5" fmla="*/ 2488058 h 2554069"/>
                <a:gd name="connsiteX0" fmla="*/ 1962219 w 1962219"/>
                <a:gd name="connsiteY0" fmla="*/ 11188 h 2506816"/>
                <a:gd name="connsiteX1" fmla="*/ 1394049 w 1962219"/>
                <a:gd name="connsiteY1" fmla="*/ 46698 h 2506816"/>
                <a:gd name="connsiteX2" fmla="*/ 444138 w 1962219"/>
                <a:gd name="connsiteY2" fmla="*/ 384050 h 2506816"/>
                <a:gd name="connsiteX3" fmla="*/ 254 w 1962219"/>
                <a:gd name="connsiteY3" fmla="*/ 1662434 h 2506816"/>
                <a:gd name="connsiteX4" fmla="*/ 390872 w 1962219"/>
                <a:gd name="connsiteY4" fmla="*/ 2319382 h 2506816"/>
                <a:gd name="connsiteX5" fmla="*/ 1038942 w 1962219"/>
                <a:gd name="connsiteY5" fmla="*/ 2488058 h 2506816"/>
                <a:gd name="connsiteX0" fmla="*/ 1900147 w 1900147"/>
                <a:gd name="connsiteY0" fmla="*/ 11188 h 2516082"/>
                <a:gd name="connsiteX1" fmla="*/ 1331977 w 1900147"/>
                <a:gd name="connsiteY1" fmla="*/ 46698 h 2516082"/>
                <a:gd name="connsiteX2" fmla="*/ 382066 w 1900147"/>
                <a:gd name="connsiteY2" fmla="*/ 384050 h 2516082"/>
                <a:gd name="connsiteX3" fmla="*/ 326 w 1900147"/>
                <a:gd name="connsiteY3" fmla="*/ 1280694 h 2516082"/>
                <a:gd name="connsiteX4" fmla="*/ 328800 w 1900147"/>
                <a:gd name="connsiteY4" fmla="*/ 2319382 h 2516082"/>
                <a:gd name="connsiteX5" fmla="*/ 976870 w 1900147"/>
                <a:gd name="connsiteY5" fmla="*/ 2488058 h 2516082"/>
                <a:gd name="connsiteX0" fmla="*/ 1900147 w 1900147"/>
                <a:gd name="connsiteY0" fmla="*/ 2562 h 2507456"/>
                <a:gd name="connsiteX1" fmla="*/ 1118913 w 1900147"/>
                <a:gd name="connsiteY1" fmla="*/ 91338 h 2507456"/>
                <a:gd name="connsiteX2" fmla="*/ 382066 w 1900147"/>
                <a:gd name="connsiteY2" fmla="*/ 375424 h 2507456"/>
                <a:gd name="connsiteX3" fmla="*/ 326 w 1900147"/>
                <a:gd name="connsiteY3" fmla="*/ 1272068 h 2507456"/>
                <a:gd name="connsiteX4" fmla="*/ 328800 w 1900147"/>
                <a:gd name="connsiteY4" fmla="*/ 2310756 h 2507456"/>
                <a:gd name="connsiteX5" fmla="*/ 976870 w 1900147"/>
                <a:gd name="connsiteY5" fmla="*/ 2479432 h 2507456"/>
                <a:gd name="connsiteX0" fmla="*/ 1900673 w 1900673"/>
                <a:gd name="connsiteY0" fmla="*/ 3192 h 2508086"/>
                <a:gd name="connsiteX1" fmla="*/ 1119439 w 1900673"/>
                <a:gd name="connsiteY1" fmla="*/ 91968 h 2508086"/>
                <a:gd name="connsiteX2" fmla="*/ 418102 w 1900673"/>
                <a:gd name="connsiteY2" fmla="*/ 447075 h 2508086"/>
                <a:gd name="connsiteX3" fmla="*/ 852 w 1900673"/>
                <a:gd name="connsiteY3" fmla="*/ 1272698 h 2508086"/>
                <a:gd name="connsiteX4" fmla="*/ 329326 w 1900673"/>
                <a:gd name="connsiteY4" fmla="*/ 2311386 h 2508086"/>
                <a:gd name="connsiteX5" fmla="*/ 977396 w 1900673"/>
                <a:gd name="connsiteY5" fmla="*/ 2480062 h 2508086"/>
                <a:gd name="connsiteX0" fmla="*/ 1901514 w 1901514"/>
                <a:gd name="connsiteY0" fmla="*/ 3192 h 2824965"/>
                <a:gd name="connsiteX1" fmla="*/ 1120280 w 1901514"/>
                <a:gd name="connsiteY1" fmla="*/ 91968 h 2824965"/>
                <a:gd name="connsiteX2" fmla="*/ 418943 w 1901514"/>
                <a:gd name="connsiteY2" fmla="*/ 447075 h 2824965"/>
                <a:gd name="connsiteX3" fmla="*/ 1693 w 1901514"/>
                <a:gd name="connsiteY3" fmla="*/ 1272698 h 2824965"/>
                <a:gd name="connsiteX4" fmla="*/ 330167 w 1901514"/>
                <a:gd name="connsiteY4" fmla="*/ 2311386 h 2824965"/>
                <a:gd name="connsiteX5" fmla="*/ 1581918 w 1901514"/>
                <a:gd name="connsiteY5" fmla="*/ 2817413 h 2824965"/>
                <a:gd name="connsiteX0" fmla="*/ 1901514 w 1901514"/>
                <a:gd name="connsiteY0" fmla="*/ 3192 h 2817413"/>
                <a:gd name="connsiteX1" fmla="*/ 1120280 w 1901514"/>
                <a:gd name="connsiteY1" fmla="*/ 91968 h 2817413"/>
                <a:gd name="connsiteX2" fmla="*/ 418943 w 1901514"/>
                <a:gd name="connsiteY2" fmla="*/ 447075 h 2817413"/>
                <a:gd name="connsiteX3" fmla="*/ 1693 w 1901514"/>
                <a:gd name="connsiteY3" fmla="*/ 1272698 h 2817413"/>
                <a:gd name="connsiteX4" fmla="*/ 330167 w 1901514"/>
                <a:gd name="connsiteY4" fmla="*/ 2311386 h 2817413"/>
                <a:gd name="connsiteX5" fmla="*/ 1581918 w 1901514"/>
                <a:gd name="connsiteY5" fmla="*/ 2817413 h 2817413"/>
                <a:gd name="connsiteX0" fmla="*/ 3499495 w 3499495"/>
                <a:gd name="connsiteY0" fmla="*/ 310852 h 2725578"/>
                <a:gd name="connsiteX1" fmla="*/ 1120280 w 3499495"/>
                <a:gd name="connsiteY1" fmla="*/ 133 h 2725578"/>
                <a:gd name="connsiteX2" fmla="*/ 418943 w 3499495"/>
                <a:gd name="connsiteY2" fmla="*/ 355240 h 2725578"/>
                <a:gd name="connsiteX3" fmla="*/ 1693 w 3499495"/>
                <a:gd name="connsiteY3" fmla="*/ 1180863 h 2725578"/>
                <a:gd name="connsiteX4" fmla="*/ 330167 w 3499495"/>
                <a:gd name="connsiteY4" fmla="*/ 2219551 h 2725578"/>
                <a:gd name="connsiteX5" fmla="*/ 1581918 w 3499495"/>
                <a:gd name="connsiteY5" fmla="*/ 2725578 h 2725578"/>
                <a:gd name="connsiteX0" fmla="*/ 3513037 w 3513037"/>
                <a:gd name="connsiteY0" fmla="*/ 31221 h 2445947"/>
                <a:gd name="connsiteX1" fmla="*/ 432485 w 3513037"/>
                <a:gd name="connsiteY1" fmla="*/ 75609 h 2445947"/>
                <a:gd name="connsiteX2" fmla="*/ 15235 w 3513037"/>
                <a:gd name="connsiteY2" fmla="*/ 901232 h 2445947"/>
                <a:gd name="connsiteX3" fmla="*/ 343709 w 3513037"/>
                <a:gd name="connsiteY3" fmla="*/ 1939920 h 2445947"/>
                <a:gd name="connsiteX4" fmla="*/ 1595460 w 3513037"/>
                <a:gd name="connsiteY4" fmla="*/ 2445947 h 2445947"/>
                <a:gd name="connsiteX0" fmla="*/ 3499496 w 3499496"/>
                <a:gd name="connsiteY0" fmla="*/ 0 h 2414726"/>
                <a:gd name="connsiteX1" fmla="*/ 1694 w 3499496"/>
                <a:gd name="connsiteY1" fmla="*/ 870011 h 2414726"/>
                <a:gd name="connsiteX2" fmla="*/ 330168 w 3499496"/>
                <a:gd name="connsiteY2" fmla="*/ 1908699 h 2414726"/>
                <a:gd name="connsiteX3" fmla="*/ 1581919 w 3499496"/>
                <a:gd name="connsiteY3" fmla="*/ 2414726 h 2414726"/>
                <a:gd name="connsiteX0" fmla="*/ 3169328 w 3169328"/>
                <a:gd name="connsiteY0" fmla="*/ 0 h 2414726"/>
                <a:gd name="connsiteX1" fmla="*/ 0 w 3169328"/>
                <a:gd name="connsiteY1" fmla="*/ 1908699 h 2414726"/>
                <a:gd name="connsiteX2" fmla="*/ 1251751 w 3169328"/>
                <a:gd name="connsiteY2" fmla="*/ 2414726 h 2414726"/>
                <a:gd name="connsiteX0" fmla="*/ 1917577 w 1917577"/>
                <a:gd name="connsiteY0" fmla="*/ 0 h 2414726"/>
                <a:gd name="connsiteX1" fmla="*/ 0 w 1917577"/>
                <a:gd name="connsiteY1" fmla="*/ 2414726 h 2414726"/>
                <a:gd name="connsiteX0" fmla="*/ 1917577 w 1917577"/>
                <a:gd name="connsiteY0" fmla="*/ 0 h 2414726"/>
                <a:gd name="connsiteX1" fmla="*/ 375164 w 1917577"/>
                <a:gd name="connsiteY1" fmla="*/ 503351 h 2414726"/>
                <a:gd name="connsiteX2" fmla="*/ 0 w 1917577"/>
                <a:gd name="connsiteY2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34872 w 2234872"/>
                <a:gd name="connsiteY0" fmla="*/ 0 h 2414726"/>
                <a:gd name="connsiteX1" fmla="*/ 692459 w 2234872"/>
                <a:gd name="connsiteY1" fmla="*/ 503351 h 2414726"/>
                <a:gd name="connsiteX2" fmla="*/ 0 w 2234872"/>
                <a:gd name="connsiteY2" fmla="*/ 1515405 h 2414726"/>
                <a:gd name="connsiteX3" fmla="*/ 317295 w 2234872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706555 w 2248968"/>
                <a:gd name="connsiteY1" fmla="*/ 503351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248968 w 2248968"/>
                <a:gd name="connsiteY0" fmla="*/ 0 h 2414726"/>
                <a:gd name="connsiteX1" fmla="*/ 617779 w 2248968"/>
                <a:gd name="connsiteY1" fmla="*/ 450085 h 2414726"/>
                <a:gd name="connsiteX2" fmla="*/ 14096 w 2248968"/>
                <a:gd name="connsiteY2" fmla="*/ 1515405 h 2414726"/>
                <a:gd name="connsiteX3" fmla="*/ 331391 w 2248968"/>
                <a:gd name="connsiteY3" fmla="*/ 2414726 h 2414726"/>
                <a:gd name="connsiteX0" fmla="*/ 2319989 w 2319989"/>
                <a:gd name="connsiteY0" fmla="*/ 0 h 2503503"/>
                <a:gd name="connsiteX1" fmla="*/ 617779 w 2319989"/>
                <a:gd name="connsiteY1" fmla="*/ 538862 h 2503503"/>
                <a:gd name="connsiteX2" fmla="*/ 14096 w 2319989"/>
                <a:gd name="connsiteY2" fmla="*/ 1604182 h 2503503"/>
                <a:gd name="connsiteX3" fmla="*/ 331391 w 2319989"/>
                <a:gd name="connsiteY3" fmla="*/ 2503503 h 2503503"/>
                <a:gd name="connsiteX0" fmla="*/ 2312622 w 2312622"/>
                <a:gd name="connsiteY0" fmla="*/ 0 h 2432481"/>
                <a:gd name="connsiteX1" fmla="*/ 610412 w 2312622"/>
                <a:gd name="connsiteY1" fmla="*/ 538862 h 2432481"/>
                <a:gd name="connsiteX2" fmla="*/ 6729 w 2312622"/>
                <a:gd name="connsiteY2" fmla="*/ 1604182 h 2432481"/>
                <a:gd name="connsiteX3" fmla="*/ 457189 w 2312622"/>
                <a:gd name="connsiteY3" fmla="*/ 2432481 h 2432481"/>
                <a:gd name="connsiteX0" fmla="*/ 2321258 w 2321258"/>
                <a:gd name="connsiteY0" fmla="*/ 0 h 2432481"/>
                <a:gd name="connsiteX1" fmla="*/ 619048 w 2321258"/>
                <a:gd name="connsiteY1" fmla="*/ 538862 h 2432481"/>
                <a:gd name="connsiteX2" fmla="*/ 6487 w 2321258"/>
                <a:gd name="connsiteY2" fmla="*/ 1506528 h 2432481"/>
                <a:gd name="connsiteX3" fmla="*/ 465825 w 2321258"/>
                <a:gd name="connsiteY3" fmla="*/ 2432481 h 243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258" h="2432481">
                  <a:moveTo>
                    <a:pt x="2321258" y="0"/>
                  </a:moveTo>
                  <a:cubicBezTo>
                    <a:pt x="1810080" y="40536"/>
                    <a:pt x="917163" y="276384"/>
                    <a:pt x="619048" y="538862"/>
                  </a:cubicBezTo>
                  <a:cubicBezTo>
                    <a:pt x="219552" y="837744"/>
                    <a:pt x="68631" y="1198769"/>
                    <a:pt x="6487" y="1506528"/>
                  </a:cubicBezTo>
                  <a:cubicBezTo>
                    <a:pt x="-38668" y="1841813"/>
                    <a:pt x="155874" y="2221484"/>
                    <a:pt x="465825" y="2432481"/>
                  </a:cubicBezTo>
                </a:path>
              </a:pathLst>
            </a:cu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5" name="椭圆 54">
              <a:extLst>
                <a:ext uri="{FF2B5EF4-FFF2-40B4-BE49-F238E27FC236}">
                  <a16:creationId xmlns:a16="http://schemas.microsoft.com/office/drawing/2014/main" id="{D9838B07-CCFB-45BB-A85A-0B2F0722182A}"/>
                </a:ext>
              </a:extLst>
            </p:cNvPr>
            <p:cNvSpPr/>
            <p:nvPr/>
          </p:nvSpPr>
          <p:spPr bwMode="auto">
            <a:xfrm>
              <a:off x="4373078" y="2622883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26" name="椭圆 54">
              <a:extLst>
                <a:ext uri="{FF2B5EF4-FFF2-40B4-BE49-F238E27FC236}">
                  <a16:creationId xmlns:a16="http://schemas.microsoft.com/office/drawing/2014/main" id="{50A05E3B-F73D-4996-B658-78F1DE41F9BC}"/>
                </a:ext>
              </a:extLst>
            </p:cNvPr>
            <p:cNvSpPr/>
            <p:nvPr/>
          </p:nvSpPr>
          <p:spPr bwMode="auto">
            <a:xfrm>
              <a:off x="6012764" y="3126532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cxnSp>
          <p:nvCxnSpPr>
            <p:cNvPr id="127" name="直接箭头连接符 26">
              <a:extLst>
                <a:ext uri="{FF2B5EF4-FFF2-40B4-BE49-F238E27FC236}">
                  <a16:creationId xmlns:a16="http://schemas.microsoft.com/office/drawing/2014/main" id="{5A295C64-F4D5-4505-8968-DA38A9CA8C12}"/>
                </a:ext>
              </a:extLst>
            </p:cNvPr>
            <p:cNvCxnSpPr>
              <a:cxnSpLocks/>
              <a:stCxn id="113" idx="6"/>
              <a:endCxn id="125" idx="2"/>
            </p:cNvCxnSpPr>
            <p:nvPr/>
          </p:nvCxnSpPr>
          <p:spPr bwMode="auto">
            <a:xfrm>
              <a:off x="2614362" y="2340565"/>
              <a:ext cx="1758716" cy="346045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接箭头连接符 26">
              <a:extLst>
                <a:ext uri="{FF2B5EF4-FFF2-40B4-BE49-F238E27FC236}">
                  <a16:creationId xmlns:a16="http://schemas.microsoft.com/office/drawing/2014/main" id="{EFAF9E10-076C-4D38-8AC8-4DDF7D6F538F}"/>
                </a:ext>
              </a:extLst>
            </p:cNvPr>
            <p:cNvCxnSpPr>
              <a:cxnSpLocks/>
              <a:stCxn id="121" idx="1"/>
              <a:endCxn id="126" idx="5"/>
            </p:cNvCxnSpPr>
            <p:nvPr/>
          </p:nvCxnSpPr>
          <p:spPr bwMode="auto">
            <a:xfrm flipH="1" flipV="1">
              <a:off x="6106372" y="3235321"/>
              <a:ext cx="447649" cy="605737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直接箭头连接符 26">
              <a:extLst>
                <a:ext uri="{FF2B5EF4-FFF2-40B4-BE49-F238E27FC236}">
                  <a16:creationId xmlns:a16="http://schemas.microsoft.com/office/drawing/2014/main" id="{90215F77-118E-4842-8C74-3E8C9FB96EA7}"/>
                </a:ext>
              </a:extLst>
            </p:cNvPr>
            <p:cNvCxnSpPr>
              <a:cxnSpLocks/>
              <a:stCxn id="125" idx="7"/>
              <a:endCxn id="123" idx="3"/>
            </p:cNvCxnSpPr>
            <p:nvPr/>
          </p:nvCxnSpPr>
          <p:spPr bwMode="auto">
            <a:xfrm flipV="1">
              <a:off x="4466686" y="1731025"/>
              <a:ext cx="505572" cy="910523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直接箭头连接符 26">
              <a:extLst>
                <a:ext uri="{FF2B5EF4-FFF2-40B4-BE49-F238E27FC236}">
                  <a16:creationId xmlns:a16="http://schemas.microsoft.com/office/drawing/2014/main" id="{94D95771-E099-4959-8A3E-782643720156}"/>
                </a:ext>
              </a:extLst>
            </p:cNvPr>
            <p:cNvCxnSpPr>
              <a:cxnSpLocks/>
              <a:endCxn id="123" idx="5"/>
            </p:cNvCxnSpPr>
            <p:nvPr/>
          </p:nvCxnSpPr>
          <p:spPr bwMode="auto">
            <a:xfrm flipH="1" flipV="1">
              <a:off x="5049805" y="1731025"/>
              <a:ext cx="979020" cy="1414174"/>
            </a:xfrm>
            <a:prstGeom prst="straightConnector1">
              <a:avLst/>
            </a:prstGeom>
            <a:ln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直接箭头连接符 45">
            <a:extLst>
              <a:ext uri="{FF2B5EF4-FFF2-40B4-BE49-F238E27FC236}">
                <a16:creationId xmlns:a16="http://schemas.microsoft.com/office/drawing/2014/main" id="{AF266F38-FA40-4ECF-8774-86B772C727BA}"/>
              </a:ext>
            </a:extLst>
          </p:cNvPr>
          <p:cNvCxnSpPr>
            <a:cxnSpLocks/>
            <a:stCxn id="115" idx="4"/>
            <a:endCxn id="5" idx="6"/>
          </p:cNvCxnSpPr>
          <p:nvPr/>
        </p:nvCxnSpPr>
        <p:spPr bwMode="auto">
          <a:xfrm flipH="1">
            <a:off x="1378776" y="3548622"/>
            <a:ext cx="746147" cy="761120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直接箭头连接符 61">
            <a:extLst>
              <a:ext uri="{FF2B5EF4-FFF2-40B4-BE49-F238E27FC236}">
                <a16:creationId xmlns:a16="http://schemas.microsoft.com/office/drawing/2014/main" id="{81C14B78-2B4E-4EFE-9CB0-9DE8DBB96A2F}"/>
              </a:ext>
            </a:extLst>
          </p:cNvPr>
          <p:cNvCxnSpPr>
            <a:cxnSpLocks/>
            <a:stCxn id="118" idx="3"/>
            <a:endCxn id="5" idx="6"/>
          </p:cNvCxnSpPr>
          <p:nvPr/>
        </p:nvCxnSpPr>
        <p:spPr bwMode="auto">
          <a:xfrm flipH="1">
            <a:off x="1378776" y="3541968"/>
            <a:ext cx="1881859" cy="767774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直接箭头连接符 45">
            <a:extLst>
              <a:ext uri="{FF2B5EF4-FFF2-40B4-BE49-F238E27FC236}">
                <a16:creationId xmlns:a16="http://schemas.microsoft.com/office/drawing/2014/main" id="{9DABDFF0-959D-4E32-99AC-0615706BDFAC}"/>
              </a:ext>
            </a:extLst>
          </p:cNvPr>
          <p:cNvCxnSpPr>
            <a:cxnSpLocks/>
            <a:stCxn id="55" idx="4"/>
            <a:endCxn id="112" idx="7"/>
          </p:cNvCxnSpPr>
          <p:nvPr/>
        </p:nvCxnSpPr>
        <p:spPr bwMode="auto">
          <a:xfrm flipH="1">
            <a:off x="2471781" y="2209925"/>
            <a:ext cx="1368413" cy="462769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直接箭头连接符 61">
            <a:extLst>
              <a:ext uri="{FF2B5EF4-FFF2-40B4-BE49-F238E27FC236}">
                <a16:creationId xmlns:a16="http://schemas.microsoft.com/office/drawing/2014/main" id="{2792C278-9B7A-4BD8-9F72-380E3FE23046}"/>
              </a:ext>
            </a:extLst>
          </p:cNvPr>
          <p:cNvCxnSpPr>
            <a:cxnSpLocks/>
            <a:stCxn id="58" idx="4"/>
            <a:endCxn id="72" idx="6"/>
          </p:cNvCxnSpPr>
          <p:nvPr/>
        </p:nvCxnSpPr>
        <p:spPr bwMode="auto">
          <a:xfrm>
            <a:off x="4993140" y="2210452"/>
            <a:ext cx="1230675" cy="47976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直接箭头连接符 45">
            <a:extLst>
              <a:ext uri="{FF2B5EF4-FFF2-40B4-BE49-F238E27FC236}">
                <a16:creationId xmlns:a16="http://schemas.microsoft.com/office/drawing/2014/main" id="{7805797F-0A07-430E-B4CA-9427C1D98A0B}"/>
              </a:ext>
            </a:extLst>
          </p:cNvPr>
          <p:cNvCxnSpPr>
            <a:cxnSpLocks/>
            <a:stCxn id="75" idx="5"/>
            <a:endCxn id="222" idx="0"/>
          </p:cNvCxnSpPr>
          <p:nvPr/>
        </p:nvCxnSpPr>
        <p:spPr bwMode="auto">
          <a:xfrm flipH="1">
            <a:off x="5110899" y="3541364"/>
            <a:ext cx="775942" cy="869649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直接箭头连接符 61">
            <a:extLst>
              <a:ext uri="{FF2B5EF4-FFF2-40B4-BE49-F238E27FC236}">
                <a16:creationId xmlns:a16="http://schemas.microsoft.com/office/drawing/2014/main" id="{AAEBD9CE-8FAF-466E-A0A8-0068F3770779}"/>
              </a:ext>
            </a:extLst>
          </p:cNvPr>
          <p:cNvCxnSpPr>
            <a:cxnSpLocks/>
            <a:stCxn id="78" idx="4"/>
            <a:endCxn id="186" idx="0"/>
          </p:cNvCxnSpPr>
          <p:nvPr/>
        </p:nvCxnSpPr>
        <p:spPr bwMode="auto">
          <a:xfrm>
            <a:off x="7022764" y="3549149"/>
            <a:ext cx="144540" cy="712795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直接箭头连接符 45">
            <a:extLst>
              <a:ext uri="{FF2B5EF4-FFF2-40B4-BE49-F238E27FC236}">
                <a16:creationId xmlns:a16="http://schemas.microsoft.com/office/drawing/2014/main" id="{0F271F70-ACBB-425A-858A-B1D46393031B}"/>
              </a:ext>
            </a:extLst>
          </p:cNvPr>
          <p:cNvCxnSpPr>
            <a:cxnSpLocks/>
            <a:stCxn id="189" idx="4"/>
            <a:endCxn id="181" idx="1"/>
          </p:cNvCxnSpPr>
          <p:nvPr/>
        </p:nvCxnSpPr>
        <p:spPr bwMode="auto">
          <a:xfrm>
            <a:off x="6837679" y="5145130"/>
            <a:ext cx="565508" cy="416201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直接箭头连接符 61">
            <a:extLst>
              <a:ext uri="{FF2B5EF4-FFF2-40B4-BE49-F238E27FC236}">
                <a16:creationId xmlns:a16="http://schemas.microsoft.com/office/drawing/2014/main" id="{536C6A63-CA50-4C66-B4FE-B4B88F8374A0}"/>
              </a:ext>
            </a:extLst>
          </p:cNvPr>
          <p:cNvCxnSpPr>
            <a:stCxn id="192" idx="3"/>
            <a:endCxn id="181" idx="7"/>
          </p:cNvCxnSpPr>
          <p:nvPr/>
        </p:nvCxnSpPr>
        <p:spPr bwMode="auto">
          <a:xfrm flipH="1">
            <a:off x="7429572" y="5138476"/>
            <a:ext cx="543819" cy="422855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2469F0E-967A-4484-8394-1B671021FF08}"/>
              </a:ext>
            </a:extLst>
          </p:cNvPr>
          <p:cNvGrpSpPr/>
          <p:nvPr/>
        </p:nvGrpSpPr>
        <p:grpSpPr>
          <a:xfrm>
            <a:off x="7187043" y="5554695"/>
            <a:ext cx="959206" cy="477968"/>
            <a:chOff x="2437821" y="5195261"/>
            <a:chExt cx="2819297" cy="1344434"/>
          </a:xfrm>
        </p:grpSpPr>
        <p:sp>
          <p:nvSpPr>
            <p:cNvPr id="181" name="椭圆 41">
              <a:extLst>
                <a:ext uri="{FF2B5EF4-FFF2-40B4-BE49-F238E27FC236}">
                  <a16:creationId xmlns:a16="http://schemas.microsoft.com/office/drawing/2014/main" id="{FA712780-462F-4003-984A-C3170A931503}"/>
                </a:ext>
              </a:extLst>
            </p:cNvPr>
            <p:cNvSpPr/>
            <p:nvPr/>
          </p:nvSpPr>
          <p:spPr bwMode="auto">
            <a:xfrm>
              <a:off x="3057050" y="519526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83" name="椭圆 47">
              <a:extLst>
                <a:ext uri="{FF2B5EF4-FFF2-40B4-BE49-F238E27FC236}">
                  <a16:creationId xmlns:a16="http://schemas.microsoft.com/office/drawing/2014/main" id="{DFB77E6C-5F5E-4F5D-B053-1AC38F181061}"/>
                </a:ext>
              </a:extLst>
            </p:cNvPr>
            <p:cNvSpPr/>
            <p:nvPr/>
          </p:nvSpPr>
          <p:spPr bwMode="auto">
            <a:xfrm>
              <a:off x="4572355" y="5230893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84" name="任意多边形 21">
              <a:extLst>
                <a:ext uri="{FF2B5EF4-FFF2-40B4-BE49-F238E27FC236}">
                  <a16:creationId xmlns:a16="http://schemas.microsoft.com/office/drawing/2014/main" id="{0629E7BE-C5B9-47F3-BB00-07CC7FC85E2F}"/>
                </a:ext>
              </a:extLst>
            </p:cNvPr>
            <p:cNvSpPr/>
            <p:nvPr/>
          </p:nvSpPr>
          <p:spPr bwMode="auto">
            <a:xfrm>
              <a:off x="2437821" y="5295306"/>
              <a:ext cx="2819297" cy="1244389"/>
            </a:xfrm>
            <a:custGeom>
              <a:avLst/>
              <a:gdLst>
                <a:gd name="connsiteX0" fmla="*/ 1092994 w 3938587"/>
                <a:gd name="connsiteY0" fmla="*/ 0 h 1824037"/>
                <a:gd name="connsiteX1" fmla="*/ 35719 w 3938587"/>
                <a:gd name="connsiteY1" fmla="*/ 785812 h 1824037"/>
                <a:gd name="connsiteX2" fmla="*/ 1307306 w 3938587"/>
                <a:gd name="connsiteY2" fmla="*/ 1757362 h 1824037"/>
                <a:gd name="connsiteX3" fmla="*/ 3679031 w 3938587"/>
                <a:gd name="connsiteY3" fmla="*/ 1185862 h 1824037"/>
                <a:gd name="connsiteX4" fmla="*/ 2864644 w 3938587"/>
                <a:gd name="connsiteY4" fmla="*/ 28575 h 1824037"/>
                <a:gd name="connsiteX0" fmla="*/ 1074044 w 3727466"/>
                <a:gd name="connsiteY0" fmla="*/ 0 h 1602491"/>
                <a:gd name="connsiteX1" fmla="*/ 16769 w 3727466"/>
                <a:gd name="connsiteY1" fmla="*/ 785812 h 1602491"/>
                <a:gd name="connsiteX2" fmla="*/ 1847649 w 3727466"/>
                <a:gd name="connsiteY2" fmla="*/ 1588685 h 1602491"/>
                <a:gd name="connsiteX3" fmla="*/ 3660081 w 3727466"/>
                <a:gd name="connsiteY3" fmla="*/ 1185862 h 1602491"/>
                <a:gd name="connsiteX4" fmla="*/ 2845694 w 3727466"/>
                <a:gd name="connsiteY4" fmla="*/ 28575 h 1602491"/>
                <a:gd name="connsiteX0" fmla="*/ 700051 w 3353473"/>
                <a:gd name="connsiteY0" fmla="*/ 0 h 1603885"/>
                <a:gd name="connsiteX1" fmla="*/ 33393 w 3353473"/>
                <a:gd name="connsiteY1" fmla="*/ 759179 h 1603885"/>
                <a:gd name="connsiteX2" fmla="*/ 1473656 w 3353473"/>
                <a:gd name="connsiteY2" fmla="*/ 1588685 h 1603885"/>
                <a:gd name="connsiteX3" fmla="*/ 3286088 w 3353473"/>
                <a:gd name="connsiteY3" fmla="*/ 1185862 h 1603885"/>
                <a:gd name="connsiteX4" fmla="*/ 2471701 w 3353473"/>
                <a:gd name="connsiteY4" fmla="*/ 28575 h 1603885"/>
                <a:gd name="connsiteX0" fmla="*/ 667566 w 3320988"/>
                <a:gd name="connsiteY0" fmla="*/ 0 h 1603885"/>
                <a:gd name="connsiteX1" fmla="*/ 908 w 3320988"/>
                <a:gd name="connsiteY1" fmla="*/ 759179 h 1603885"/>
                <a:gd name="connsiteX2" fmla="*/ 1441171 w 3320988"/>
                <a:gd name="connsiteY2" fmla="*/ 1588685 h 1603885"/>
                <a:gd name="connsiteX3" fmla="*/ 3253603 w 3320988"/>
                <a:gd name="connsiteY3" fmla="*/ 1185862 h 1603885"/>
                <a:gd name="connsiteX4" fmla="*/ 2439216 w 3320988"/>
                <a:gd name="connsiteY4" fmla="*/ 28575 h 1603885"/>
                <a:gd name="connsiteX0" fmla="*/ 671501 w 3324923"/>
                <a:gd name="connsiteY0" fmla="*/ 0 h 1538154"/>
                <a:gd name="connsiteX1" fmla="*/ 4843 w 3324923"/>
                <a:gd name="connsiteY1" fmla="*/ 759179 h 1538154"/>
                <a:gd name="connsiteX2" fmla="*/ 885813 w 3324923"/>
                <a:gd name="connsiteY2" fmla="*/ 1517663 h 1538154"/>
                <a:gd name="connsiteX3" fmla="*/ 3257538 w 3324923"/>
                <a:gd name="connsiteY3" fmla="*/ 1185862 h 1538154"/>
                <a:gd name="connsiteX4" fmla="*/ 2443151 w 3324923"/>
                <a:gd name="connsiteY4" fmla="*/ 28575 h 1538154"/>
                <a:gd name="connsiteX0" fmla="*/ 671501 w 2825368"/>
                <a:gd name="connsiteY0" fmla="*/ 0 h 1616445"/>
                <a:gd name="connsiteX1" fmla="*/ 4843 w 2825368"/>
                <a:gd name="connsiteY1" fmla="*/ 759179 h 1616445"/>
                <a:gd name="connsiteX2" fmla="*/ 885813 w 2825368"/>
                <a:gd name="connsiteY2" fmla="*/ 1517663 h 1616445"/>
                <a:gd name="connsiteX3" fmla="*/ 2609467 w 2825368"/>
                <a:gd name="connsiteY3" fmla="*/ 1416681 h 1616445"/>
                <a:gd name="connsiteX4" fmla="*/ 2443151 w 2825368"/>
                <a:gd name="connsiteY4" fmla="*/ 28575 h 1616445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11416"/>
                <a:gd name="connsiteY0" fmla="*/ 0 h 1574451"/>
                <a:gd name="connsiteX1" fmla="*/ 4843 w 3111416"/>
                <a:gd name="connsiteY1" fmla="*/ 759179 h 1574451"/>
                <a:gd name="connsiteX2" fmla="*/ 885813 w 3111416"/>
                <a:gd name="connsiteY2" fmla="*/ 1517663 h 1574451"/>
                <a:gd name="connsiteX3" fmla="*/ 2609467 w 3111416"/>
                <a:gd name="connsiteY3" fmla="*/ 1416681 h 1574451"/>
                <a:gd name="connsiteX4" fmla="*/ 3108951 w 3111416"/>
                <a:gd name="connsiteY4" fmla="*/ 651245 h 1574451"/>
                <a:gd name="connsiteX5" fmla="*/ 2443151 w 3111416"/>
                <a:gd name="connsiteY5" fmla="*/ 28575 h 1574451"/>
                <a:gd name="connsiteX0" fmla="*/ 671501 w 3111416"/>
                <a:gd name="connsiteY0" fmla="*/ 15814 h 1590265"/>
                <a:gd name="connsiteX1" fmla="*/ 4843 w 3111416"/>
                <a:gd name="connsiteY1" fmla="*/ 774993 h 1590265"/>
                <a:gd name="connsiteX2" fmla="*/ 885813 w 3111416"/>
                <a:gd name="connsiteY2" fmla="*/ 1533477 h 1590265"/>
                <a:gd name="connsiteX3" fmla="*/ 2609467 w 3111416"/>
                <a:gd name="connsiteY3" fmla="*/ 1432495 h 1590265"/>
                <a:gd name="connsiteX4" fmla="*/ 3108951 w 3111416"/>
                <a:gd name="connsiteY4" fmla="*/ 667059 h 1590265"/>
                <a:gd name="connsiteX5" fmla="*/ 2460906 w 3111416"/>
                <a:gd name="connsiteY5" fmla="*/ 0 h 1590265"/>
                <a:gd name="connsiteX0" fmla="*/ 671501 w 3111416"/>
                <a:gd name="connsiteY0" fmla="*/ 77958 h 1652409"/>
                <a:gd name="connsiteX1" fmla="*/ 4843 w 3111416"/>
                <a:gd name="connsiteY1" fmla="*/ 837137 h 1652409"/>
                <a:gd name="connsiteX2" fmla="*/ 885813 w 3111416"/>
                <a:gd name="connsiteY2" fmla="*/ 1595621 h 1652409"/>
                <a:gd name="connsiteX3" fmla="*/ 2609467 w 3111416"/>
                <a:gd name="connsiteY3" fmla="*/ 1494639 h 1652409"/>
                <a:gd name="connsiteX4" fmla="*/ 3108951 w 3111416"/>
                <a:gd name="connsiteY4" fmla="*/ 729203 h 1652409"/>
                <a:gd name="connsiteX5" fmla="*/ 2265596 w 3111416"/>
                <a:gd name="connsiteY5" fmla="*/ 0 h 1652409"/>
                <a:gd name="connsiteX0" fmla="*/ 671501 w 2981075"/>
                <a:gd name="connsiteY0" fmla="*/ 77958 h 1652409"/>
                <a:gd name="connsiteX1" fmla="*/ 4843 w 2981075"/>
                <a:gd name="connsiteY1" fmla="*/ 837137 h 1652409"/>
                <a:gd name="connsiteX2" fmla="*/ 885813 w 2981075"/>
                <a:gd name="connsiteY2" fmla="*/ 1595621 h 1652409"/>
                <a:gd name="connsiteX3" fmla="*/ 2609467 w 2981075"/>
                <a:gd name="connsiteY3" fmla="*/ 1494639 h 1652409"/>
                <a:gd name="connsiteX4" fmla="*/ 2975784 w 2981075"/>
                <a:gd name="connsiteY4" fmla="*/ 622671 h 1652409"/>
                <a:gd name="connsiteX5" fmla="*/ 2265596 w 2981075"/>
                <a:gd name="connsiteY5" fmla="*/ 0 h 1652409"/>
                <a:gd name="connsiteX0" fmla="*/ 671501 w 2983721"/>
                <a:gd name="connsiteY0" fmla="*/ 77958 h 1633676"/>
                <a:gd name="connsiteX1" fmla="*/ 4843 w 2983721"/>
                <a:gd name="connsiteY1" fmla="*/ 837137 h 1633676"/>
                <a:gd name="connsiteX2" fmla="*/ 885813 w 2983721"/>
                <a:gd name="connsiteY2" fmla="*/ 1595621 h 1633676"/>
                <a:gd name="connsiteX3" fmla="*/ 2653854 w 2983721"/>
                <a:gd name="connsiteY3" fmla="*/ 1432494 h 1633676"/>
                <a:gd name="connsiteX4" fmla="*/ 2975784 w 2983721"/>
                <a:gd name="connsiteY4" fmla="*/ 622671 h 1633676"/>
                <a:gd name="connsiteX5" fmla="*/ 2265596 w 2983721"/>
                <a:gd name="connsiteY5" fmla="*/ 0 h 1633676"/>
                <a:gd name="connsiteX0" fmla="*/ 671501 w 2983081"/>
                <a:gd name="connsiteY0" fmla="*/ 77958 h 1633676"/>
                <a:gd name="connsiteX1" fmla="*/ 4843 w 2983081"/>
                <a:gd name="connsiteY1" fmla="*/ 837137 h 1633676"/>
                <a:gd name="connsiteX2" fmla="*/ 885813 w 2983081"/>
                <a:gd name="connsiteY2" fmla="*/ 1595621 h 1633676"/>
                <a:gd name="connsiteX3" fmla="*/ 2653854 w 2983081"/>
                <a:gd name="connsiteY3" fmla="*/ 1432494 h 1633676"/>
                <a:gd name="connsiteX4" fmla="*/ 2975784 w 2983081"/>
                <a:gd name="connsiteY4" fmla="*/ 622671 h 1633676"/>
                <a:gd name="connsiteX5" fmla="*/ 2265596 w 2983081"/>
                <a:gd name="connsiteY5" fmla="*/ 0 h 1633676"/>
                <a:gd name="connsiteX0" fmla="*/ 671501 w 2983081"/>
                <a:gd name="connsiteY0" fmla="*/ 77958 h 1641568"/>
                <a:gd name="connsiteX1" fmla="*/ 4843 w 2983081"/>
                <a:gd name="connsiteY1" fmla="*/ 837137 h 1641568"/>
                <a:gd name="connsiteX2" fmla="*/ 885813 w 2983081"/>
                <a:gd name="connsiteY2" fmla="*/ 1595621 h 1641568"/>
                <a:gd name="connsiteX3" fmla="*/ 2653854 w 2983081"/>
                <a:gd name="connsiteY3" fmla="*/ 1432494 h 1641568"/>
                <a:gd name="connsiteX4" fmla="*/ 2975784 w 2983081"/>
                <a:gd name="connsiteY4" fmla="*/ 622671 h 1641568"/>
                <a:gd name="connsiteX5" fmla="*/ 2265596 w 2983081"/>
                <a:gd name="connsiteY5" fmla="*/ 0 h 1641568"/>
                <a:gd name="connsiteX0" fmla="*/ 671501 w 2979100"/>
                <a:gd name="connsiteY0" fmla="*/ 77958 h 1664356"/>
                <a:gd name="connsiteX1" fmla="*/ 4843 w 2979100"/>
                <a:gd name="connsiteY1" fmla="*/ 837137 h 1664356"/>
                <a:gd name="connsiteX2" fmla="*/ 885813 w 2979100"/>
                <a:gd name="connsiteY2" fmla="*/ 1595621 h 1664356"/>
                <a:gd name="connsiteX3" fmla="*/ 2547321 w 2979100"/>
                <a:gd name="connsiteY3" fmla="*/ 1494637 h 1664356"/>
                <a:gd name="connsiteX4" fmla="*/ 2975784 w 2979100"/>
                <a:gd name="connsiteY4" fmla="*/ 622671 h 1664356"/>
                <a:gd name="connsiteX5" fmla="*/ 2265596 w 2979100"/>
                <a:gd name="connsiteY5" fmla="*/ 0 h 1664356"/>
                <a:gd name="connsiteX0" fmla="*/ 619763 w 2927362"/>
                <a:gd name="connsiteY0" fmla="*/ 77958 h 1666266"/>
                <a:gd name="connsiteX1" fmla="*/ 6371 w 2927362"/>
                <a:gd name="connsiteY1" fmla="*/ 810504 h 1666266"/>
                <a:gd name="connsiteX2" fmla="*/ 834075 w 2927362"/>
                <a:gd name="connsiteY2" fmla="*/ 1595621 h 1666266"/>
                <a:gd name="connsiteX3" fmla="*/ 2495583 w 2927362"/>
                <a:gd name="connsiteY3" fmla="*/ 1494637 h 1666266"/>
                <a:gd name="connsiteX4" fmla="*/ 2924046 w 2927362"/>
                <a:gd name="connsiteY4" fmla="*/ 622671 h 1666266"/>
                <a:gd name="connsiteX5" fmla="*/ 2213858 w 2927362"/>
                <a:gd name="connsiteY5" fmla="*/ 0 h 1666266"/>
                <a:gd name="connsiteX0" fmla="*/ 613887 w 2921486"/>
                <a:gd name="connsiteY0" fmla="*/ 77958 h 1595774"/>
                <a:gd name="connsiteX1" fmla="*/ 495 w 2921486"/>
                <a:gd name="connsiteY1" fmla="*/ 810504 h 1595774"/>
                <a:gd name="connsiteX2" fmla="*/ 659523 w 2921486"/>
                <a:gd name="connsiteY2" fmla="*/ 1444700 h 1595774"/>
                <a:gd name="connsiteX3" fmla="*/ 2489707 w 2921486"/>
                <a:gd name="connsiteY3" fmla="*/ 1494637 h 1595774"/>
                <a:gd name="connsiteX4" fmla="*/ 2918170 w 2921486"/>
                <a:gd name="connsiteY4" fmla="*/ 622671 h 1595774"/>
                <a:gd name="connsiteX5" fmla="*/ 2207982 w 2921486"/>
                <a:gd name="connsiteY5" fmla="*/ 0 h 1595774"/>
                <a:gd name="connsiteX0" fmla="*/ 613887 w 2921062"/>
                <a:gd name="connsiteY0" fmla="*/ 77958 h 1526672"/>
                <a:gd name="connsiteX1" fmla="*/ 495 w 2921062"/>
                <a:gd name="connsiteY1" fmla="*/ 810504 h 1526672"/>
                <a:gd name="connsiteX2" fmla="*/ 659523 w 2921062"/>
                <a:gd name="connsiteY2" fmla="*/ 1444700 h 1526672"/>
                <a:gd name="connsiteX3" fmla="*/ 2463073 w 2921062"/>
                <a:gd name="connsiteY3" fmla="*/ 1388104 h 1526672"/>
                <a:gd name="connsiteX4" fmla="*/ 2918170 w 2921062"/>
                <a:gd name="connsiteY4" fmla="*/ 622671 h 1526672"/>
                <a:gd name="connsiteX5" fmla="*/ 2207982 w 2921062"/>
                <a:gd name="connsiteY5" fmla="*/ 0 h 1526672"/>
                <a:gd name="connsiteX0" fmla="*/ 613887 w 2921062"/>
                <a:gd name="connsiteY0" fmla="*/ 77958 h 1502861"/>
                <a:gd name="connsiteX1" fmla="*/ 495 w 2921062"/>
                <a:gd name="connsiteY1" fmla="*/ 810504 h 1502861"/>
                <a:gd name="connsiteX2" fmla="*/ 659523 w 2921062"/>
                <a:gd name="connsiteY2" fmla="*/ 1444700 h 1502861"/>
                <a:gd name="connsiteX3" fmla="*/ 2463073 w 2921062"/>
                <a:gd name="connsiteY3" fmla="*/ 1388104 h 1502861"/>
                <a:gd name="connsiteX4" fmla="*/ 2918170 w 2921062"/>
                <a:gd name="connsiteY4" fmla="*/ 622671 h 1502861"/>
                <a:gd name="connsiteX5" fmla="*/ 2207982 w 2921062"/>
                <a:gd name="connsiteY5" fmla="*/ 0 h 1502861"/>
                <a:gd name="connsiteX0" fmla="*/ 613887 w 2921810"/>
                <a:gd name="connsiteY0" fmla="*/ 77958 h 1502861"/>
                <a:gd name="connsiteX1" fmla="*/ 495 w 2921810"/>
                <a:gd name="connsiteY1" fmla="*/ 810504 h 1502861"/>
                <a:gd name="connsiteX2" fmla="*/ 659523 w 2921810"/>
                <a:gd name="connsiteY2" fmla="*/ 1444700 h 1502861"/>
                <a:gd name="connsiteX3" fmla="*/ 2463073 w 2921810"/>
                <a:gd name="connsiteY3" fmla="*/ 1388104 h 1502861"/>
                <a:gd name="connsiteX4" fmla="*/ 2918170 w 2921810"/>
                <a:gd name="connsiteY4" fmla="*/ 622671 h 1502861"/>
                <a:gd name="connsiteX5" fmla="*/ 2207982 w 2921810"/>
                <a:gd name="connsiteY5" fmla="*/ 0 h 1502861"/>
                <a:gd name="connsiteX0" fmla="*/ 613887 w 3345297"/>
                <a:gd name="connsiteY0" fmla="*/ 77958 h 1502861"/>
                <a:gd name="connsiteX1" fmla="*/ 495 w 3345297"/>
                <a:gd name="connsiteY1" fmla="*/ 810504 h 1502861"/>
                <a:gd name="connsiteX2" fmla="*/ 659523 w 3345297"/>
                <a:gd name="connsiteY2" fmla="*/ 1444700 h 1502861"/>
                <a:gd name="connsiteX3" fmla="*/ 2463073 w 3345297"/>
                <a:gd name="connsiteY3" fmla="*/ 1388104 h 1502861"/>
                <a:gd name="connsiteX4" fmla="*/ 3344297 w 3345297"/>
                <a:gd name="connsiteY4" fmla="*/ 675937 h 1502861"/>
                <a:gd name="connsiteX5" fmla="*/ 2207982 w 3345297"/>
                <a:gd name="connsiteY5" fmla="*/ 0 h 1502861"/>
                <a:gd name="connsiteX0" fmla="*/ 613887 w 3346141"/>
                <a:gd name="connsiteY0" fmla="*/ 77958 h 1520097"/>
                <a:gd name="connsiteX1" fmla="*/ 495 w 3346141"/>
                <a:gd name="connsiteY1" fmla="*/ 810504 h 1520097"/>
                <a:gd name="connsiteX2" fmla="*/ 659523 w 3346141"/>
                <a:gd name="connsiteY2" fmla="*/ 1444700 h 1520097"/>
                <a:gd name="connsiteX3" fmla="*/ 2729402 w 3346141"/>
                <a:gd name="connsiteY3" fmla="*/ 1423614 h 1520097"/>
                <a:gd name="connsiteX4" fmla="*/ 3344297 w 3346141"/>
                <a:gd name="connsiteY4" fmla="*/ 675937 h 1520097"/>
                <a:gd name="connsiteX5" fmla="*/ 2207982 w 3346141"/>
                <a:gd name="connsiteY5" fmla="*/ 0 h 1520097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58395 w 3346141"/>
                <a:gd name="connsiteY5" fmla="*/ 19697 h 144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141" h="1442139">
                  <a:moveTo>
                    <a:pt x="613887" y="0"/>
                  </a:moveTo>
                  <a:cubicBezTo>
                    <a:pt x="67390" y="246459"/>
                    <a:pt x="-7111" y="504756"/>
                    <a:pt x="495" y="732546"/>
                  </a:cubicBezTo>
                  <a:cubicBezTo>
                    <a:pt x="8101" y="960336"/>
                    <a:pt x="204705" y="1264557"/>
                    <a:pt x="659523" y="1366742"/>
                  </a:cubicBezTo>
                  <a:cubicBezTo>
                    <a:pt x="1114341" y="1468927"/>
                    <a:pt x="2348519" y="1472302"/>
                    <a:pt x="2729402" y="1345656"/>
                  </a:cubicBezTo>
                  <a:cubicBezTo>
                    <a:pt x="3083648" y="1219005"/>
                    <a:pt x="3372016" y="829330"/>
                    <a:pt x="3344297" y="597979"/>
                  </a:cubicBezTo>
                  <a:cubicBezTo>
                    <a:pt x="3316578" y="366628"/>
                    <a:pt x="3012881" y="87964"/>
                    <a:pt x="2758395" y="19697"/>
                  </a:cubicBezTo>
                </a:path>
              </a:pathLst>
            </a:custGeom>
            <a:ln>
              <a:prstDash val="solid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</p:grpSp>
      <p:sp>
        <p:nvSpPr>
          <p:cNvPr id="186" name="椭圆 22">
            <a:extLst>
              <a:ext uri="{FF2B5EF4-FFF2-40B4-BE49-F238E27FC236}">
                <a16:creationId xmlns:a16="http://schemas.microsoft.com/office/drawing/2014/main" id="{933B86D9-D62C-49A5-9062-DF62D99635DA}"/>
              </a:ext>
            </a:extLst>
          </p:cNvPr>
          <p:cNvSpPr/>
          <p:nvPr/>
        </p:nvSpPr>
        <p:spPr bwMode="auto">
          <a:xfrm>
            <a:off x="7142931" y="4261944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87" name="椭圆 23">
            <a:extLst>
              <a:ext uri="{FF2B5EF4-FFF2-40B4-BE49-F238E27FC236}">
                <a16:creationId xmlns:a16="http://schemas.microsoft.com/office/drawing/2014/main" id="{8A3626B5-4A88-4B5E-9CD4-6D61A1FE4987}"/>
              </a:ext>
            </a:extLst>
          </p:cNvPr>
          <p:cNvSpPr/>
          <p:nvPr/>
        </p:nvSpPr>
        <p:spPr bwMode="auto">
          <a:xfrm>
            <a:off x="6812414" y="4509236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88" name="直接箭头连接符 26">
            <a:extLst>
              <a:ext uri="{FF2B5EF4-FFF2-40B4-BE49-F238E27FC236}">
                <a16:creationId xmlns:a16="http://schemas.microsoft.com/office/drawing/2014/main" id="{4A675224-3273-44DC-A540-5E856789BA46}"/>
              </a:ext>
            </a:extLst>
          </p:cNvPr>
          <p:cNvCxnSpPr>
            <a:stCxn id="186" idx="3"/>
            <a:endCxn id="187" idx="7"/>
          </p:cNvCxnSpPr>
          <p:nvPr/>
        </p:nvCxnSpPr>
        <p:spPr bwMode="auto">
          <a:xfrm flipH="1">
            <a:off x="6853432" y="4304126"/>
            <a:ext cx="296633" cy="21196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椭圆 27">
            <a:extLst>
              <a:ext uri="{FF2B5EF4-FFF2-40B4-BE49-F238E27FC236}">
                <a16:creationId xmlns:a16="http://schemas.microsoft.com/office/drawing/2014/main" id="{1EE39F2D-627A-4B09-BF98-33E53F39A1FE}"/>
              </a:ext>
            </a:extLst>
          </p:cNvPr>
          <p:cNvSpPr/>
          <p:nvPr/>
        </p:nvSpPr>
        <p:spPr bwMode="auto">
          <a:xfrm>
            <a:off x="6813603" y="5095566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90" name="直接箭头连接符 29">
            <a:extLst>
              <a:ext uri="{FF2B5EF4-FFF2-40B4-BE49-F238E27FC236}">
                <a16:creationId xmlns:a16="http://schemas.microsoft.com/office/drawing/2014/main" id="{4548F3A1-FA47-4CB1-AEDD-855C3C75E08B}"/>
              </a:ext>
            </a:extLst>
          </p:cNvPr>
          <p:cNvCxnSpPr>
            <a:stCxn id="187" idx="4"/>
            <a:endCxn id="189" idx="0"/>
          </p:cNvCxnSpPr>
          <p:nvPr/>
        </p:nvCxnSpPr>
        <p:spPr bwMode="auto">
          <a:xfrm>
            <a:off x="6836787" y="4558800"/>
            <a:ext cx="594" cy="536766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椭圆 51">
            <a:extLst>
              <a:ext uri="{FF2B5EF4-FFF2-40B4-BE49-F238E27FC236}">
                <a16:creationId xmlns:a16="http://schemas.microsoft.com/office/drawing/2014/main" id="{ABC0B0A5-0CA6-4C67-8B7F-C8340C1B90A5}"/>
              </a:ext>
            </a:extLst>
          </p:cNvPr>
          <p:cNvSpPr/>
          <p:nvPr/>
        </p:nvSpPr>
        <p:spPr bwMode="auto">
          <a:xfrm>
            <a:off x="7370608" y="5097675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2" name="椭圆 54">
            <a:extLst>
              <a:ext uri="{FF2B5EF4-FFF2-40B4-BE49-F238E27FC236}">
                <a16:creationId xmlns:a16="http://schemas.microsoft.com/office/drawing/2014/main" id="{1A5BD87A-A8B8-4E91-B2A8-614F3378E2D3}"/>
              </a:ext>
            </a:extLst>
          </p:cNvPr>
          <p:cNvSpPr/>
          <p:nvPr/>
        </p:nvSpPr>
        <p:spPr bwMode="auto">
          <a:xfrm>
            <a:off x="7966252" y="5096620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93" name="直接箭头连接符 57">
            <a:extLst>
              <a:ext uri="{FF2B5EF4-FFF2-40B4-BE49-F238E27FC236}">
                <a16:creationId xmlns:a16="http://schemas.microsoft.com/office/drawing/2014/main" id="{665A0D0B-9E44-42D7-928C-AD7F9B634855}"/>
              </a:ext>
            </a:extLst>
          </p:cNvPr>
          <p:cNvCxnSpPr>
            <a:stCxn id="191" idx="6"/>
            <a:endCxn id="192" idx="2"/>
          </p:cNvCxnSpPr>
          <p:nvPr/>
        </p:nvCxnSpPr>
        <p:spPr bwMode="auto">
          <a:xfrm flipV="1">
            <a:off x="7419353" y="5121403"/>
            <a:ext cx="546899" cy="105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直接箭头连接符 59">
            <a:extLst>
              <a:ext uri="{FF2B5EF4-FFF2-40B4-BE49-F238E27FC236}">
                <a16:creationId xmlns:a16="http://schemas.microsoft.com/office/drawing/2014/main" id="{C2416E8E-0161-44F0-9601-0028F994B770}"/>
              </a:ext>
            </a:extLst>
          </p:cNvPr>
          <p:cNvCxnSpPr>
            <a:stCxn id="187" idx="5"/>
            <a:endCxn id="192" idx="2"/>
          </p:cNvCxnSpPr>
          <p:nvPr/>
        </p:nvCxnSpPr>
        <p:spPr bwMode="auto">
          <a:xfrm>
            <a:off x="6853432" y="4551418"/>
            <a:ext cx="1112820" cy="56998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椭圆 63">
            <a:extLst>
              <a:ext uri="{FF2B5EF4-FFF2-40B4-BE49-F238E27FC236}">
                <a16:creationId xmlns:a16="http://schemas.microsoft.com/office/drawing/2014/main" id="{65B63C7B-D013-41AA-8829-3466366DCBF1}"/>
              </a:ext>
            </a:extLst>
          </p:cNvPr>
          <p:cNvSpPr/>
          <p:nvPr/>
        </p:nvSpPr>
        <p:spPr bwMode="auto">
          <a:xfrm>
            <a:off x="8604513" y="5104058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6" name="Freeform 3">
            <a:extLst>
              <a:ext uri="{FF2B5EF4-FFF2-40B4-BE49-F238E27FC236}">
                <a16:creationId xmlns:a16="http://schemas.microsoft.com/office/drawing/2014/main" id="{EB2FFF5A-DE18-4D57-AA9F-0B995AB53347}"/>
              </a:ext>
            </a:extLst>
          </p:cNvPr>
          <p:cNvSpPr/>
          <p:nvPr/>
        </p:nvSpPr>
        <p:spPr>
          <a:xfrm>
            <a:off x="6394512" y="4291471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97" name="椭圆 22">
            <a:extLst>
              <a:ext uri="{FF2B5EF4-FFF2-40B4-BE49-F238E27FC236}">
                <a16:creationId xmlns:a16="http://schemas.microsoft.com/office/drawing/2014/main" id="{362424D2-6C48-4A06-A61E-56F5A4E453DD}"/>
              </a:ext>
            </a:extLst>
          </p:cNvPr>
          <p:cNvSpPr/>
          <p:nvPr/>
        </p:nvSpPr>
        <p:spPr bwMode="auto">
          <a:xfrm>
            <a:off x="7901456" y="4257198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8" name="Freeform 30">
            <a:extLst>
              <a:ext uri="{FF2B5EF4-FFF2-40B4-BE49-F238E27FC236}">
                <a16:creationId xmlns:a16="http://schemas.microsoft.com/office/drawing/2014/main" id="{7A7CEEF1-06ED-4B2A-A091-82B68835051D}"/>
              </a:ext>
            </a:extLst>
          </p:cNvPr>
          <p:cNvSpPr/>
          <p:nvPr/>
        </p:nvSpPr>
        <p:spPr>
          <a:xfrm flipH="1">
            <a:off x="7985274" y="4287780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99" name="椭圆 54">
            <a:extLst>
              <a:ext uri="{FF2B5EF4-FFF2-40B4-BE49-F238E27FC236}">
                <a16:creationId xmlns:a16="http://schemas.microsoft.com/office/drawing/2014/main" id="{7C7D0844-6611-4429-B8E8-7EDD090DAF3E}"/>
              </a:ext>
            </a:extLst>
          </p:cNvPr>
          <p:cNvSpPr/>
          <p:nvPr/>
        </p:nvSpPr>
        <p:spPr bwMode="auto">
          <a:xfrm>
            <a:off x="7642274" y="4642636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00" name="椭圆 54">
            <a:extLst>
              <a:ext uri="{FF2B5EF4-FFF2-40B4-BE49-F238E27FC236}">
                <a16:creationId xmlns:a16="http://schemas.microsoft.com/office/drawing/2014/main" id="{EB19C432-A0CD-48C9-8BE1-30E0B5EC4A1F}"/>
              </a:ext>
            </a:extLst>
          </p:cNvPr>
          <p:cNvSpPr/>
          <p:nvPr/>
        </p:nvSpPr>
        <p:spPr bwMode="auto">
          <a:xfrm>
            <a:off x="8371076" y="4836410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01" name="直接箭头连接符 26">
            <a:extLst>
              <a:ext uri="{FF2B5EF4-FFF2-40B4-BE49-F238E27FC236}">
                <a16:creationId xmlns:a16="http://schemas.microsoft.com/office/drawing/2014/main" id="{1DE7CF5A-6D49-4D08-9DA7-0EF29FDD72A3}"/>
              </a:ext>
            </a:extLst>
          </p:cNvPr>
          <p:cNvCxnSpPr>
            <a:cxnSpLocks/>
            <a:stCxn id="187" idx="6"/>
            <a:endCxn id="199" idx="2"/>
          </p:cNvCxnSpPr>
          <p:nvPr/>
        </p:nvCxnSpPr>
        <p:spPr bwMode="auto">
          <a:xfrm>
            <a:off x="6860565" y="4534017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直接箭头连接符 26">
            <a:extLst>
              <a:ext uri="{FF2B5EF4-FFF2-40B4-BE49-F238E27FC236}">
                <a16:creationId xmlns:a16="http://schemas.microsoft.com/office/drawing/2014/main" id="{05147213-ACA5-4681-8C43-65326B175016}"/>
              </a:ext>
            </a:extLst>
          </p:cNvPr>
          <p:cNvCxnSpPr>
            <a:cxnSpLocks/>
            <a:stCxn id="195" idx="1"/>
            <a:endCxn id="200" idx="5"/>
          </p:cNvCxnSpPr>
          <p:nvPr/>
        </p:nvCxnSpPr>
        <p:spPr bwMode="auto">
          <a:xfrm flipH="1" flipV="1">
            <a:off x="8412682" y="4878266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直接箭头连接符 26">
            <a:extLst>
              <a:ext uri="{FF2B5EF4-FFF2-40B4-BE49-F238E27FC236}">
                <a16:creationId xmlns:a16="http://schemas.microsoft.com/office/drawing/2014/main" id="{49A2DD57-3CD8-4D19-B7CF-10F7CA9CFA3A}"/>
              </a:ext>
            </a:extLst>
          </p:cNvPr>
          <p:cNvCxnSpPr>
            <a:cxnSpLocks/>
            <a:stCxn id="199" idx="7"/>
            <a:endCxn id="197" idx="3"/>
          </p:cNvCxnSpPr>
          <p:nvPr/>
        </p:nvCxnSpPr>
        <p:spPr bwMode="auto">
          <a:xfrm flipV="1">
            <a:off x="7683880" y="4299503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直接箭头连接符 26">
            <a:extLst>
              <a:ext uri="{FF2B5EF4-FFF2-40B4-BE49-F238E27FC236}">
                <a16:creationId xmlns:a16="http://schemas.microsoft.com/office/drawing/2014/main" id="{E61006DD-13C4-4AB5-B702-285017F2E62B}"/>
              </a:ext>
            </a:extLst>
          </p:cNvPr>
          <p:cNvCxnSpPr>
            <a:cxnSpLocks/>
            <a:endCxn id="197" idx="5"/>
          </p:cNvCxnSpPr>
          <p:nvPr/>
        </p:nvCxnSpPr>
        <p:spPr bwMode="auto">
          <a:xfrm flipH="1" flipV="1">
            <a:off x="7943063" y="4299503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2E720A3-1149-4C23-A2A8-00223F1CA73D}"/>
              </a:ext>
            </a:extLst>
          </p:cNvPr>
          <p:cNvGrpSpPr/>
          <p:nvPr/>
        </p:nvGrpSpPr>
        <p:grpSpPr>
          <a:xfrm>
            <a:off x="4881562" y="4411013"/>
            <a:ext cx="959206" cy="477968"/>
            <a:chOff x="2437821" y="5195261"/>
            <a:chExt cx="2819297" cy="1344434"/>
          </a:xfrm>
        </p:grpSpPr>
        <p:sp>
          <p:nvSpPr>
            <p:cNvPr id="222" name="椭圆 41">
              <a:extLst>
                <a:ext uri="{FF2B5EF4-FFF2-40B4-BE49-F238E27FC236}">
                  <a16:creationId xmlns:a16="http://schemas.microsoft.com/office/drawing/2014/main" id="{456A7012-3F06-4048-A2DF-200891D10919}"/>
                </a:ext>
              </a:extLst>
            </p:cNvPr>
            <p:cNvSpPr/>
            <p:nvPr/>
          </p:nvSpPr>
          <p:spPr bwMode="auto">
            <a:xfrm>
              <a:off x="3057050" y="519526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223" name="椭圆 47">
              <a:extLst>
                <a:ext uri="{FF2B5EF4-FFF2-40B4-BE49-F238E27FC236}">
                  <a16:creationId xmlns:a16="http://schemas.microsoft.com/office/drawing/2014/main" id="{AFD9A93E-7B7E-4A41-B1FB-14640E676381}"/>
                </a:ext>
              </a:extLst>
            </p:cNvPr>
            <p:cNvSpPr/>
            <p:nvPr/>
          </p:nvSpPr>
          <p:spPr bwMode="auto">
            <a:xfrm>
              <a:off x="4572355" y="5230893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224" name="任意多边形 21">
              <a:extLst>
                <a:ext uri="{FF2B5EF4-FFF2-40B4-BE49-F238E27FC236}">
                  <a16:creationId xmlns:a16="http://schemas.microsoft.com/office/drawing/2014/main" id="{7FE980B8-92D4-4635-AB23-678FC2F1E985}"/>
                </a:ext>
              </a:extLst>
            </p:cNvPr>
            <p:cNvSpPr/>
            <p:nvPr/>
          </p:nvSpPr>
          <p:spPr bwMode="auto">
            <a:xfrm>
              <a:off x="2437821" y="5295306"/>
              <a:ext cx="2819297" cy="1244389"/>
            </a:xfrm>
            <a:custGeom>
              <a:avLst/>
              <a:gdLst>
                <a:gd name="connsiteX0" fmla="*/ 1092994 w 3938587"/>
                <a:gd name="connsiteY0" fmla="*/ 0 h 1824037"/>
                <a:gd name="connsiteX1" fmla="*/ 35719 w 3938587"/>
                <a:gd name="connsiteY1" fmla="*/ 785812 h 1824037"/>
                <a:gd name="connsiteX2" fmla="*/ 1307306 w 3938587"/>
                <a:gd name="connsiteY2" fmla="*/ 1757362 h 1824037"/>
                <a:gd name="connsiteX3" fmla="*/ 3679031 w 3938587"/>
                <a:gd name="connsiteY3" fmla="*/ 1185862 h 1824037"/>
                <a:gd name="connsiteX4" fmla="*/ 2864644 w 3938587"/>
                <a:gd name="connsiteY4" fmla="*/ 28575 h 1824037"/>
                <a:gd name="connsiteX0" fmla="*/ 1074044 w 3727466"/>
                <a:gd name="connsiteY0" fmla="*/ 0 h 1602491"/>
                <a:gd name="connsiteX1" fmla="*/ 16769 w 3727466"/>
                <a:gd name="connsiteY1" fmla="*/ 785812 h 1602491"/>
                <a:gd name="connsiteX2" fmla="*/ 1847649 w 3727466"/>
                <a:gd name="connsiteY2" fmla="*/ 1588685 h 1602491"/>
                <a:gd name="connsiteX3" fmla="*/ 3660081 w 3727466"/>
                <a:gd name="connsiteY3" fmla="*/ 1185862 h 1602491"/>
                <a:gd name="connsiteX4" fmla="*/ 2845694 w 3727466"/>
                <a:gd name="connsiteY4" fmla="*/ 28575 h 1602491"/>
                <a:gd name="connsiteX0" fmla="*/ 700051 w 3353473"/>
                <a:gd name="connsiteY0" fmla="*/ 0 h 1603885"/>
                <a:gd name="connsiteX1" fmla="*/ 33393 w 3353473"/>
                <a:gd name="connsiteY1" fmla="*/ 759179 h 1603885"/>
                <a:gd name="connsiteX2" fmla="*/ 1473656 w 3353473"/>
                <a:gd name="connsiteY2" fmla="*/ 1588685 h 1603885"/>
                <a:gd name="connsiteX3" fmla="*/ 3286088 w 3353473"/>
                <a:gd name="connsiteY3" fmla="*/ 1185862 h 1603885"/>
                <a:gd name="connsiteX4" fmla="*/ 2471701 w 3353473"/>
                <a:gd name="connsiteY4" fmla="*/ 28575 h 1603885"/>
                <a:gd name="connsiteX0" fmla="*/ 667566 w 3320988"/>
                <a:gd name="connsiteY0" fmla="*/ 0 h 1603885"/>
                <a:gd name="connsiteX1" fmla="*/ 908 w 3320988"/>
                <a:gd name="connsiteY1" fmla="*/ 759179 h 1603885"/>
                <a:gd name="connsiteX2" fmla="*/ 1441171 w 3320988"/>
                <a:gd name="connsiteY2" fmla="*/ 1588685 h 1603885"/>
                <a:gd name="connsiteX3" fmla="*/ 3253603 w 3320988"/>
                <a:gd name="connsiteY3" fmla="*/ 1185862 h 1603885"/>
                <a:gd name="connsiteX4" fmla="*/ 2439216 w 3320988"/>
                <a:gd name="connsiteY4" fmla="*/ 28575 h 1603885"/>
                <a:gd name="connsiteX0" fmla="*/ 671501 w 3324923"/>
                <a:gd name="connsiteY0" fmla="*/ 0 h 1538154"/>
                <a:gd name="connsiteX1" fmla="*/ 4843 w 3324923"/>
                <a:gd name="connsiteY1" fmla="*/ 759179 h 1538154"/>
                <a:gd name="connsiteX2" fmla="*/ 885813 w 3324923"/>
                <a:gd name="connsiteY2" fmla="*/ 1517663 h 1538154"/>
                <a:gd name="connsiteX3" fmla="*/ 3257538 w 3324923"/>
                <a:gd name="connsiteY3" fmla="*/ 1185862 h 1538154"/>
                <a:gd name="connsiteX4" fmla="*/ 2443151 w 3324923"/>
                <a:gd name="connsiteY4" fmla="*/ 28575 h 1538154"/>
                <a:gd name="connsiteX0" fmla="*/ 671501 w 2825368"/>
                <a:gd name="connsiteY0" fmla="*/ 0 h 1616445"/>
                <a:gd name="connsiteX1" fmla="*/ 4843 w 2825368"/>
                <a:gd name="connsiteY1" fmla="*/ 759179 h 1616445"/>
                <a:gd name="connsiteX2" fmla="*/ 885813 w 2825368"/>
                <a:gd name="connsiteY2" fmla="*/ 1517663 h 1616445"/>
                <a:gd name="connsiteX3" fmla="*/ 2609467 w 2825368"/>
                <a:gd name="connsiteY3" fmla="*/ 1416681 h 1616445"/>
                <a:gd name="connsiteX4" fmla="*/ 2443151 w 2825368"/>
                <a:gd name="connsiteY4" fmla="*/ 28575 h 1616445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11416"/>
                <a:gd name="connsiteY0" fmla="*/ 0 h 1574451"/>
                <a:gd name="connsiteX1" fmla="*/ 4843 w 3111416"/>
                <a:gd name="connsiteY1" fmla="*/ 759179 h 1574451"/>
                <a:gd name="connsiteX2" fmla="*/ 885813 w 3111416"/>
                <a:gd name="connsiteY2" fmla="*/ 1517663 h 1574451"/>
                <a:gd name="connsiteX3" fmla="*/ 2609467 w 3111416"/>
                <a:gd name="connsiteY3" fmla="*/ 1416681 h 1574451"/>
                <a:gd name="connsiteX4" fmla="*/ 3108951 w 3111416"/>
                <a:gd name="connsiteY4" fmla="*/ 651245 h 1574451"/>
                <a:gd name="connsiteX5" fmla="*/ 2443151 w 3111416"/>
                <a:gd name="connsiteY5" fmla="*/ 28575 h 1574451"/>
                <a:gd name="connsiteX0" fmla="*/ 671501 w 3111416"/>
                <a:gd name="connsiteY0" fmla="*/ 15814 h 1590265"/>
                <a:gd name="connsiteX1" fmla="*/ 4843 w 3111416"/>
                <a:gd name="connsiteY1" fmla="*/ 774993 h 1590265"/>
                <a:gd name="connsiteX2" fmla="*/ 885813 w 3111416"/>
                <a:gd name="connsiteY2" fmla="*/ 1533477 h 1590265"/>
                <a:gd name="connsiteX3" fmla="*/ 2609467 w 3111416"/>
                <a:gd name="connsiteY3" fmla="*/ 1432495 h 1590265"/>
                <a:gd name="connsiteX4" fmla="*/ 3108951 w 3111416"/>
                <a:gd name="connsiteY4" fmla="*/ 667059 h 1590265"/>
                <a:gd name="connsiteX5" fmla="*/ 2460906 w 3111416"/>
                <a:gd name="connsiteY5" fmla="*/ 0 h 1590265"/>
                <a:gd name="connsiteX0" fmla="*/ 671501 w 3111416"/>
                <a:gd name="connsiteY0" fmla="*/ 77958 h 1652409"/>
                <a:gd name="connsiteX1" fmla="*/ 4843 w 3111416"/>
                <a:gd name="connsiteY1" fmla="*/ 837137 h 1652409"/>
                <a:gd name="connsiteX2" fmla="*/ 885813 w 3111416"/>
                <a:gd name="connsiteY2" fmla="*/ 1595621 h 1652409"/>
                <a:gd name="connsiteX3" fmla="*/ 2609467 w 3111416"/>
                <a:gd name="connsiteY3" fmla="*/ 1494639 h 1652409"/>
                <a:gd name="connsiteX4" fmla="*/ 3108951 w 3111416"/>
                <a:gd name="connsiteY4" fmla="*/ 729203 h 1652409"/>
                <a:gd name="connsiteX5" fmla="*/ 2265596 w 3111416"/>
                <a:gd name="connsiteY5" fmla="*/ 0 h 1652409"/>
                <a:gd name="connsiteX0" fmla="*/ 671501 w 2981075"/>
                <a:gd name="connsiteY0" fmla="*/ 77958 h 1652409"/>
                <a:gd name="connsiteX1" fmla="*/ 4843 w 2981075"/>
                <a:gd name="connsiteY1" fmla="*/ 837137 h 1652409"/>
                <a:gd name="connsiteX2" fmla="*/ 885813 w 2981075"/>
                <a:gd name="connsiteY2" fmla="*/ 1595621 h 1652409"/>
                <a:gd name="connsiteX3" fmla="*/ 2609467 w 2981075"/>
                <a:gd name="connsiteY3" fmla="*/ 1494639 h 1652409"/>
                <a:gd name="connsiteX4" fmla="*/ 2975784 w 2981075"/>
                <a:gd name="connsiteY4" fmla="*/ 622671 h 1652409"/>
                <a:gd name="connsiteX5" fmla="*/ 2265596 w 2981075"/>
                <a:gd name="connsiteY5" fmla="*/ 0 h 1652409"/>
                <a:gd name="connsiteX0" fmla="*/ 671501 w 2983721"/>
                <a:gd name="connsiteY0" fmla="*/ 77958 h 1633676"/>
                <a:gd name="connsiteX1" fmla="*/ 4843 w 2983721"/>
                <a:gd name="connsiteY1" fmla="*/ 837137 h 1633676"/>
                <a:gd name="connsiteX2" fmla="*/ 885813 w 2983721"/>
                <a:gd name="connsiteY2" fmla="*/ 1595621 h 1633676"/>
                <a:gd name="connsiteX3" fmla="*/ 2653854 w 2983721"/>
                <a:gd name="connsiteY3" fmla="*/ 1432494 h 1633676"/>
                <a:gd name="connsiteX4" fmla="*/ 2975784 w 2983721"/>
                <a:gd name="connsiteY4" fmla="*/ 622671 h 1633676"/>
                <a:gd name="connsiteX5" fmla="*/ 2265596 w 2983721"/>
                <a:gd name="connsiteY5" fmla="*/ 0 h 1633676"/>
                <a:gd name="connsiteX0" fmla="*/ 671501 w 2983081"/>
                <a:gd name="connsiteY0" fmla="*/ 77958 h 1633676"/>
                <a:gd name="connsiteX1" fmla="*/ 4843 w 2983081"/>
                <a:gd name="connsiteY1" fmla="*/ 837137 h 1633676"/>
                <a:gd name="connsiteX2" fmla="*/ 885813 w 2983081"/>
                <a:gd name="connsiteY2" fmla="*/ 1595621 h 1633676"/>
                <a:gd name="connsiteX3" fmla="*/ 2653854 w 2983081"/>
                <a:gd name="connsiteY3" fmla="*/ 1432494 h 1633676"/>
                <a:gd name="connsiteX4" fmla="*/ 2975784 w 2983081"/>
                <a:gd name="connsiteY4" fmla="*/ 622671 h 1633676"/>
                <a:gd name="connsiteX5" fmla="*/ 2265596 w 2983081"/>
                <a:gd name="connsiteY5" fmla="*/ 0 h 1633676"/>
                <a:gd name="connsiteX0" fmla="*/ 671501 w 2983081"/>
                <a:gd name="connsiteY0" fmla="*/ 77958 h 1641568"/>
                <a:gd name="connsiteX1" fmla="*/ 4843 w 2983081"/>
                <a:gd name="connsiteY1" fmla="*/ 837137 h 1641568"/>
                <a:gd name="connsiteX2" fmla="*/ 885813 w 2983081"/>
                <a:gd name="connsiteY2" fmla="*/ 1595621 h 1641568"/>
                <a:gd name="connsiteX3" fmla="*/ 2653854 w 2983081"/>
                <a:gd name="connsiteY3" fmla="*/ 1432494 h 1641568"/>
                <a:gd name="connsiteX4" fmla="*/ 2975784 w 2983081"/>
                <a:gd name="connsiteY4" fmla="*/ 622671 h 1641568"/>
                <a:gd name="connsiteX5" fmla="*/ 2265596 w 2983081"/>
                <a:gd name="connsiteY5" fmla="*/ 0 h 1641568"/>
                <a:gd name="connsiteX0" fmla="*/ 671501 w 2979100"/>
                <a:gd name="connsiteY0" fmla="*/ 77958 h 1664356"/>
                <a:gd name="connsiteX1" fmla="*/ 4843 w 2979100"/>
                <a:gd name="connsiteY1" fmla="*/ 837137 h 1664356"/>
                <a:gd name="connsiteX2" fmla="*/ 885813 w 2979100"/>
                <a:gd name="connsiteY2" fmla="*/ 1595621 h 1664356"/>
                <a:gd name="connsiteX3" fmla="*/ 2547321 w 2979100"/>
                <a:gd name="connsiteY3" fmla="*/ 1494637 h 1664356"/>
                <a:gd name="connsiteX4" fmla="*/ 2975784 w 2979100"/>
                <a:gd name="connsiteY4" fmla="*/ 622671 h 1664356"/>
                <a:gd name="connsiteX5" fmla="*/ 2265596 w 2979100"/>
                <a:gd name="connsiteY5" fmla="*/ 0 h 1664356"/>
                <a:gd name="connsiteX0" fmla="*/ 619763 w 2927362"/>
                <a:gd name="connsiteY0" fmla="*/ 77958 h 1666266"/>
                <a:gd name="connsiteX1" fmla="*/ 6371 w 2927362"/>
                <a:gd name="connsiteY1" fmla="*/ 810504 h 1666266"/>
                <a:gd name="connsiteX2" fmla="*/ 834075 w 2927362"/>
                <a:gd name="connsiteY2" fmla="*/ 1595621 h 1666266"/>
                <a:gd name="connsiteX3" fmla="*/ 2495583 w 2927362"/>
                <a:gd name="connsiteY3" fmla="*/ 1494637 h 1666266"/>
                <a:gd name="connsiteX4" fmla="*/ 2924046 w 2927362"/>
                <a:gd name="connsiteY4" fmla="*/ 622671 h 1666266"/>
                <a:gd name="connsiteX5" fmla="*/ 2213858 w 2927362"/>
                <a:gd name="connsiteY5" fmla="*/ 0 h 1666266"/>
                <a:gd name="connsiteX0" fmla="*/ 613887 w 2921486"/>
                <a:gd name="connsiteY0" fmla="*/ 77958 h 1595774"/>
                <a:gd name="connsiteX1" fmla="*/ 495 w 2921486"/>
                <a:gd name="connsiteY1" fmla="*/ 810504 h 1595774"/>
                <a:gd name="connsiteX2" fmla="*/ 659523 w 2921486"/>
                <a:gd name="connsiteY2" fmla="*/ 1444700 h 1595774"/>
                <a:gd name="connsiteX3" fmla="*/ 2489707 w 2921486"/>
                <a:gd name="connsiteY3" fmla="*/ 1494637 h 1595774"/>
                <a:gd name="connsiteX4" fmla="*/ 2918170 w 2921486"/>
                <a:gd name="connsiteY4" fmla="*/ 622671 h 1595774"/>
                <a:gd name="connsiteX5" fmla="*/ 2207982 w 2921486"/>
                <a:gd name="connsiteY5" fmla="*/ 0 h 1595774"/>
                <a:gd name="connsiteX0" fmla="*/ 613887 w 2921062"/>
                <a:gd name="connsiteY0" fmla="*/ 77958 h 1526672"/>
                <a:gd name="connsiteX1" fmla="*/ 495 w 2921062"/>
                <a:gd name="connsiteY1" fmla="*/ 810504 h 1526672"/>
                <a:gd name="connsiteX2" fmla="*/ 659523 w 2921062"/>
                <a:gd name="connsiteY2" fmla="*/ 1444700 h 1526672"/>
                <a:gd name="connsiteX3" fmla="*/ 2463073 w 2921062"/>
                <a:gd name="connsiteY3" fmla="*/ 1388104 h 1526672"/>
                <a:gd name="connsiteX4" fmla="*/ 2918170 w 2921062"/>
                <a:gd name="connsiteY4" fmla="*/ 622671 h 1526672"/>
                <a:gd name="connsiteX5" fmla="*/ 2207982 w 2921062"/>
                <a:gd name="connsiteY5" fmla="*/ 0 h 1526672"/>
                <a:gd name="connsiteX0" fmla="*/ 613887 w 2921062"/>
                <a:gd name="connsiteY0" fmla="*/ 77958 h 1502861"/>
                <a:gd name="connsiteX1" fmla="*/ 495 w 2921062"/>
                <a:gd name="connsiteY1" fmla="*/ 810504 h 1502861"/>
                <a:gd name="connsiteX2" fmla="*/ 659523 w 2921062"/>
                <a:gd name="connsiteY2" fmla="*/ 1444700 h 1502861"/>
                <a:gd name="connsiteX3" fmla="*/ 2463073 w 2921062"/>
                <a:gd name="connsiteY3" fmla="*/ 1388104 h 1502861"/>
                <a:gd name="connsiteX4" fmla="*/ 2918170 w 2921062"/>
                <a:gd name="connsiteY4" fmla="*/ 622671 h 1502861"/>
                <a:gd name="connsiteX5" fmla="*/ 2207982 w 2921062"/>
                <a:gd name="connsiteY5" fmla="*/ 0 h 1502861"/>
                <a:gd name="connsiteX0" fmla="*/ 613887 w 2921810"/>
                <a:gd name="connsiteY0" fmla="*/ 77958 h 1502861"/>
                <a:gd name="connsiteX1" fmla="*/ 495 w 2921810"/>
                <a:gd name="connsiteY1" fmla="*/ 810504 h 1502861"/>
                <a:gd name="connsiteX2" fmla="*/ 659523 w 2921810"/>
                <a:gd name="connsiteY2" fmla="*/ 1444700 h 1502861"/>
                <a:gd name="connsiteX3" fmla="*/ 2463073 w 2921810"/>
                <a:gd name="connsiteY3" fmla="*/ 1388104 h 1502861"/>
                <a:gd name="connsiteX4" fmla="*/ 2918170 w 2921810"/>
                <a:gd name="connsiteY4" fmla="*/ 622671 h 1502861"/>
                <a:gd name="connsiteX5" fmla="*/ 2207982 w 2921810"/>
                <a:gd name="connsiteY5" fmla="*/ 0 h 1502861"/>
                <a:gd name="connsiteX0" fmla="*/ 613887 w 3345297"/>
                <a:gd name="connsiteY0" fmla="*/ 77958 h 1502861"/>
                <a:gd name="connsiteX1" fmla="*/ 495 w 3345297"/>
                <a:gd name="connsiteY1" fmla="*/ 810504 h 1502861"/>
                <a:gd name="connsiteX2" fmla="*/ 659523 w 3345297"/>
                <a:gd name="connsiteY2" fmla="*/ 1444700 h 1502861"/>
                <a:gd name="connsiteX3" fmla="*/ 2463073 w 3345297"/>
                <a:gd name="connsiteY3" fmla="*/ 1388104 h 1502861"/>
                <a:gd name="connsiteX4" fmla="*/ 3344297 w 3345297"/>
                <a:gd name="connsiteY4" fmla="*/ 675937 h 1502861"/>
                <a:gd name="connsiteX5" fmla="*/ 2207982 w 3345297"/>
                <a:gd name="connsiteY5" fmla="*/ 0 h 1502861"/>
                <a:gd name="connsiteX0" fmla="*/ 613887 w 3346141"/>
                <a:gd name="connsiteY0" fmla="*/ 77958 h 1520097"/>
                <a:gd name="connsiteX1" fmla="*/ 495 w 3346141"/>
                <a:gd name="connsiteY1" fmla="*/ 810504 h 1520097"/>
                <a:gd name="connsiteX2" fmla="*/ 659523 w 3346141"/>
                <a:gd name="connsiteY2" fmla="*/ 1444700 h 1520097"/>
                <a:gd name="connsiteX3" fmla="*/ 2729402 w 3346141"/>
                <a:gd name="connsiteY3" fmla="*/ 1423614 h 1520097"/>
                <a:gd name="connsiteX4" fmla="*/ 3344297 w 3346141"/>
                <a:gd name="connsiteY4" fmla="*/ 675937 h 1520097"/>
                <a:gd name="connsiteX5" fmla="*/ 2207982 w 3346141"/>
                <a:gd name="connsiteY5" fmla="*/ 0 h 1520097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58395 w 3346141"/>
                <a:gd name="connsiteY5" fmla="*/ 19697 h 144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141" h="1442139">
                  <a:moveTo>
                    <a:pt x="613887" y="0"/>
                  </a:moveTo>
                  <a:cubicBezTo>
                    <a:pt x="67390" y="246459"/>
                    <a:pt x="-7111" y="504756"/>
                    <a:pt x="495" y="732546"/>
                  </a:cubicBezTo>
                  <a:cubicBezTo>
                    <a:pt x="8101" y="960336"/>
                    <a:pt x="204705" y="1264557"/>
                    <a:pt x="659523" y="1366742"/>
                  </a:cubicBezTo>
                  <a:cubicBezTo>
                    <a:pt x="1114341" y="1468927"/>
                    <a:pt x="2348519" y="1472302"/>
                    <a:pt x="2729402" y="1345656"/>
                  </a:cubicBezTo>
                  <a:cubicBezTo>
                    <a:pt x="3083648" y="1219005"/>
                    <a:pt x="3372016" y="829330"/>
                    <a:pt x="3344297" y="597979"/>
                  </a:cubicBezTo>
                  <a:cubicBezTo>
                    <a:pt x="3316578" y="366628"/>
                    <a:pt x="3012881" y="87964"/>
                    <a:pt x="2758395" y="19697"/>
                  </a:cubicBezTo>
                </a:path>
              </a:pathLst>
            </a:custGeom>
            <a:ln>
              <a:prstDash val="solid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</p:grpSp>
      <p:sp>
        <p:nvSpPr>
          <p:cNvPr id="234" name="椭圆 23">
            <a:extLst>
              <a:ext uri="{FF2B5EF4-FFF2-40B4-BE49-F238E27FC236}">
                <a16:creationId xmlns:a16="http://schemas.microsoft.com/office/drawing/2014/main" id="{B474D05F-9A25-42C6-9EC0-82A76F1A1C0E}"/>
              </a:ext>
            </a:extLst>
          </p:cNvPr>
          <p:cNvSpPr/>
          <p:nvPr/>
        </p:nvSpPr>
        <p:spPr bwMode="auto">
          <a:xfrm>
            <a:off x="1601736" y="5772119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35" name="直接箭头连接符 26">
            <a:extLst>
              <a:ext uri="{FF2B5EF4-FFF2-40B4-BE49-F238E27FC236}">
                <a16:creationId xmlns:a16="http://schemas.microsoft.com/office/drawing/2014/main" id="{73DD3005-AB38-49C6-A6F7-7CC271463582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>
            <a:off x="1603480" y="5623023"/>
            <a:ext cx="18656" cy="149096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椭圆 54">
            <a:extLst>
              <a:ext uri="{FF2B5EF4-FFF2-40B4-BE49-F238E27FC236}">
                <a16:creationId xmlns:a16="http://schemas.microsoft.com/office/drawing/2014/main" id="{E3B8D4EF-EDD3-44E6-B887-D1433ED09F3C}"/>
              </a:ext>
            </a:extLst>
          </p:cNvPr>
          <p:cNvSpPr/>
          <p:nvPr/>
        </p:nvSpPr>
        <p:spPr bwMode="auto">
          <a:xfrm>
            <a:off x="2008306" y="5868770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37" name="直接箭头连接符 26">
            <a:extLst>
              <a:ext uri="{FF2B5EF4-FFF2-40B4-BE49-F238E27FC236}">
                <a16:creationId xmlns:a16="http://schemas.microsoft.com/office/drawing/2014/main" id="{1C3211A7-C134-4C27-AA15-F6BA68ED5DA5}"/>
              </a:ext>
            </a:extLst>
          </p:cNvPr>
          <p:cNvCxnSpPr>
            <a:cxnSpLocks/>
            <a:stCxn id="234" idx="6"/>
            <a:endCxn id="236" idx="2"/>
          </p:cNvCxnSpPr>
          <p:nvPr/>
        </p:nvCxnSpPr>
        <p:spPr bwMode="auto">
          <a:xfrm>
            <a:off x="1647455" y="5796901"/>
            <a:ext cx="360851" cy="96388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直接箭头连接符 26">
            <a:extLst>
              <a:ext uri="{FF2B5EF4-FFF2-40B4-BE49-F238E27FC236}">
                <a16:creationId xmlns:a16="http://schemas.microsoft.com/office/drawing/2014/main" id="{0387FF85-FA54-4D1E-BDE7-ECECDDAA5D5E}"/>
              </a:ext>
            </a:extLst>
          </p:cNvPr>
          <p:cNvCxnSpPr>
            <a:cxnSpLocks/>
            <a:endCxn id="15" idx="4"/>
          </p:cNvCxnSpPr>
          <p:nvPr/>
        </p:nvCxnSpPr>
        <p:spPr bwMode="auto">
          <a:xfrm flipV="1">
            <a:off x="2047330" y="5636178"/>
            <a:ext cx="71700" cy="22024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4" name="椭圆 23">
            <a:extLst>
              <a:ext uri="{FF2B5EF4-FFF2-40B4-BE49-F238E27FC236}">
                <a16:creationId xmlns:a16="http://schemas.microsoft.com/office/drawing/2014/main" id="{66D80510-01DE-4890-B4B2-B658C15C949E}"/>
              </a:ext>
            </a:extLst>
          </p:cNvPr>
          <p:cNvSpPr/>
          <p:nvPr/>
        </p:nvSpPr>
        <p:spPr bwMode="auto">
          <a:xfrm>
            <a:off x="5099826" y="4640989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45" name="直接箭头连接符 26">
            <a:extLst>
              <a:ext uri="{FF2B5EF4-FFF2-40B4-BE49-F238E27FC236}">
                <a16:creationId xmlns:a16="http://schemas.microsoft.com/office/drawing/2014/main" id="{401A0896-E20C-4E83-9BD0-68F9BE339EE5}"/>
              </a:ext>
            </a:extLst>
          </p:cNvPr>
          <p:cNvCxnSpPr>
            <a:cxnSpLocks/>
            <a:stCxn id="222" idx="4"/>
          </p:cNvCxnSpPr>
          <p:nvPr/>
        </p:nvCxnSpPr>
        <p:spPr bwMode="auto">
          <a:xfrm>
            <a:off x="5110899" y="4456325"/>
            <a:ext cx="18656" cy="18631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" name="椭圆 54">
            <a:extLst>
              <a:ext uri="{FF2B5EF4-FFF2-40B4-BE49-F238E27FC236}">
                <a16:creationId xmlns:a16="http://schemas.microsoft.com/office/drawing/2014/main" id="{F693FFB9-0CC1-48FE-9364-8371EE61D49F}"/>
              </a:ext>
            </a:extLst>
          </p:cNvPr>
          <p:cNvSpPr/>
          <p:nvPr/>
        </p:nvSpPr>
        <p:spPr bwMode="auto">
          <a:xfrm>
            <a:off x="5506396" y="4737640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47" name="直接箭头连接符 26">
            <a:extLst>
              <a:ext uri="{FF2B5EF4-FFF2-40B4-BE49-F238E27FC236}">
                <a16:creationId xmlns:a16="http://schemas.microsoft.com/office/drawing/2014/main" id="{57093C36-17B2-43E8-87EA-8A5C5DA33048}"/>
              </a:ext>
            </a:extLst>
          </p:cNvPr>
          <p:cNvCxnSpPr>
            <a:cxnSpLocks/>
            <a:stCxn id="244" idx="6"/>
            <a:endCxn id="246" idx="2"/>
          </p:cNvCxnSpPr>
          <p:nvPr/>
        </p:nvCxnSpPr>
        <p:spPr bwMode="auto">
          <a:xfrm>
            <a:off x="5145545" y="4665771"/>
            <a:ext cx="360851" cy="96388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8" name="直接箭头连接符 26">
            <a:extLst>
              <a:ext uri="{FF2B5EF4-FFF2-40B4-BE49-F238E27FC236}">
                <a16:creationId xmlns:a16="http://schemas.microsoft.com/office/drawing/2014/main" id="{98E1023D-42EA-4079-8341-40F824031A44}"/>
              </a:ext>
            </a:extLst>
          </p:cNvPr>
          <p:cNvCxnSpPr>
            <a:cxnSpLocks/>
            <a:stCxn id="246" idx="7"/>
            <a:endCxn id="223" idx="4"/>
          </p:cNvCxnSpPr>
          <p:nvPr/>
        </p:nvCxnSpPr>
        <p:spPr bwMode="auto">
          <a:xfrm flipV="1">
            <a:off x="5545420" y="4469480"/>
            <a:ext cx="81029" cy="27534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9" name="椭圆 23">
            <a:extLst>
              <a:ext uri="{FF2B5EF4-FFF2-40B4-BE49-F238E27FC236}">
                <a16:creationId xmlns:a16="http://schemas.microsoft.com/office/drawing/2014/main" id="{1BF3E6C7-4699-481A-AD44-A044B1A1DD87}"/>
              </a:ext>
            </a:extLst>
          </p:cNvPr>
          <p:cNvSpPr/>
          <p:nvPr/>
        </p:nvSpPr>
        <p:spPr bwMode="auto">
          <a:xfrm>
            <a:off x="7422191" y="5776610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50" name="直接箭头连接符 26">
            <a:extLst>
              <a:ext uri="{FF2B5EF4-FFF2-40B4-BE49-F238E27FC236}">
                <a16:creationId xmlns:a16="http://schemas.microsoft.com/office/drawing/2014/main" id="{158CA893-0A6E-4959-B27B-533CE2B5CC55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7416380" y="5600007"/>
            <a:ext cx="26211" cy="176603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1" name="椭圆 54">
            <a:extLst>
              <a:ext uri="{FF2B5EF4-FFF2-40B4-BE49-F238E27FC236}">
                <a16:creationId xmlns:a16="http://schemas.microsoft.com/office/drawing/2014/main" id="{306CA75C-4C4D-4F6E-AB99-9130590B1EB4}"/>
              </a:ext>
            </a:extLst>
          </p:cNvPr>
          <p:cNvSpPr/>
          <p:nvPr/>
        </p:nvSpPr>
        <p:spPr bwMode="auto">
          <a:xfrm>
            <a:off x="7828761" y="5873261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52" name="直接箭头连接符 26">
            <a:extLst>
              <a:ext uri="{FF2B5EF4-FFF2-40B4-BE49-F238E27FC236}">
                <a16:creationId xmlns:a16="http://schemas.microsoft.com/office/drawing/2014/main" id="{240336DF-94CE-422B-AD50-7B6321720D27}"/>
              </a:ext>
            </a:extLst>
          </p:cNvPr>
          <p:cNvCxnSpPr>
            <a:cxnSpLocks/>
            <a:stCxn id="249" idx="6"/>
            <a:endCxn id="251" idx="2"/>
          </p:cNvCxnSpPr>
          <p:nvPr/>
        </p:nvCxnSpPr>
        <p:spPr bwMode="auto">
          <a:xfrm>
            <a:off x="7467910" y="5801392"/>
            <a:ext cx="360851" cy="96388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3" name="直接箭头连接符 26">
            <a:extLst>
              <a:ext uri="{FF2B5EF4-FFF2-40B4-BE49-F238E27FC236}">
                <a16:creationId xmlns:a16="http://schemas.microsoft.com/office/drawing/2014/main" id="{4D83F90C-8E94-4006-8D4F-EC197194A9D0}"/>
              </a:ext>
            </a:extLst>
          </p:cNvPr>
          <p:cNvCxnSpPr>
            <a:cxnSpLocks/>
            <a:stCxn id="251" idx="0"/>
            <a:endCxn id="183" idx="4"/>
          </p:cNvCxnSpPr>
          <p:nvPr/>
        </p:nvCxnSpPr>
        <p:spPr bwMode="auto">
          <a:xfrm flipV="1">
            <a:off x="7851621" y="5613162"/>
            <a:ext cx="80309" cy="26009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C45771D1-9D7D-44DD-8279-66CA0C3F01DF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 bwMode="auto">
          <a:xfrm>
            <a:off x="1048854" y="5143364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007C452E-8CD1-49EB-806A-00309FB4547F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 bwMode="auto">
          <a:xfrm>
            <a:off x="2202097" y="5144155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12CC31D3-CA06-45AC-A9ED-D22268A7C146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 bwMode="auto">
          <a:xfrm>
            <a:off x="3302241" y="3524631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F1CFAD9B-6700-4659-92C0-EDBC09665B18}"/>
              </a:ext>
            </a:extLst>
          </p:cNvPr>
          <p:cNvCxnSpPr>
            <a:cxnSpLocks/>
            <a:stCxn id="58" idx="6"/>
            <a:endCxn id="61" idx="2"/>
          </p:cNvCxnSpPr>
          <p:nvPr/>
        </p:nvCxnSpPr>
        <p:spPr bwMode="auto">
          <a:xfrm>
            <a:off x="5017512" y="2185934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B91B001B-5FCD-4201-AAA7-12E24EEA7005}"/>
              </a:ext>
            </a:extLst>
          </p:cNvPr>
          <p:cNvCxnSpPr>
            <a:cxnSpLocks/>
            <a:stCxn id="78" idx="6"/>
            <a:endCxn id="81" idx="2"/>
          </p:cNvCxnSpPr>
          <p:nvPr/>
        </p:nvCxnSpPr>
        <p:spPr bwMode="auto">
          <a:xfrm>
            <a:off x="7047136" y="3524631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8B3FDB32-0D59-4ABA-89FE-CD760A5E3E01}"/>
              </a:ext>
            </a:extLst>
          </p:cNvPr>
          <p:cNvCxnSpPr>
            <a:cxnSpLocks/>
            <a:stCxn id="192" idx="6"/>
            <a:endCxn id="195" idx="2"/>
          </p:cNvCxnSpPr>
          <p:nvPr/>
        </p:nvCxnSpPr>
        <p:spPr bwMode="auto">
          <a:xfrm>
            <a:off x="8014997" y="5121139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1222519C-D54E-49B0-975E-577C2C961553}"/>
              </a:ext>
            </a:extLst>
          </p:cNvPr>
          <p:cNvCxnSpPr>
            <a:cxnSpLocks/>
            <a:stCxn id="115" idx="6"/>
            <a:endCxn id="117" idx="2"/>
          </p:cNvCxnSpPr>
          <p:nvPr/>
        </p:nvCxnSpPr>
        <p:spPr bwMode="auto">
          <a:xfrm>
            <a:off x="2148998" y="3523840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443C5EF1-2D86-42B8-BBA3-88CE2A65093C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 bwMode="auto">
          <a:xfrm>
            <a:off x="3864269" y="2185143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877CD1B-1848-47B0-94D3-2F60C8E4B224}"/>
              </a:ext>
            </a:extLst>
          </p:cNvPr>
          <p:cNvCxnSpPr>
            <a:cxnSpLocks/>
            <a:stCxn id="75" idx="6"/>
            <a:endCxn id="77" idx="2"/>
          </p:cNvCxnSpPr>
          <p:nvPr/>
        </p:nvCxnSpPr>
        <p:spPr bwMode="auto">
          <a:xfrm>
            <a:off x="5893893" y="3523840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EE685A83-84CD-4280-92E4-65852DA1EB92}"/>
              </a:ext>
            </a:extLst>
          </p:cNvPr>
          <p:cNvCxnSpPr>
            <a:cxnSpLocks/>
            <a:stCxn id="189" idx="6"/>
            <a:endCxn id="191" idx="2"/>
          </p:cNvCxnSpPr>
          <p:nvPr/>
        </p:nvCxnSpPr>
        <p:spPr bwMode="auto">
          <a:xfrm>
            <a:off x="6861754" y="5120348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2E54E1B-6273-4054-9BB1-A643F0308721}"/>
              </a:ext>
            </a:extLst>
          </p:cNvPr>
          <p:cNvSpPr/>
          <p:nvPr/>
        </p:nvSpPr>
        <p:spPr bwMode="auto">
          <a:xfrm>
            <a:off x="7764892" y="5801392"/>
            <a:ext cx="186236" cy="17976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CAAE-2449-4C4A-81D3-AA5F2A48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7800"/>
            <a:ext cx="8610600" cy="1029476"/>
          </a:xfrm>
        </p:spPr>
        <p:txBody>
          <a:bodyPr/>
          <a:lstStyle/>
          <a:p>
            <a:r>
              <a:rPr lang="en-US" sz="2800" dirty="0"/>
              <a:t>Summary Edges, but no Linkage-In Edges = </a:t>
            </a:r>
            <a:r>
              <a:rPr lang="en-US" sz="2800" dirty="0" err="1"/>
              <a:t>UnbalRight</a:t>
            </a:r>
            <a:r>
              <a:rPr lang="en-US" sz="2800" dirty="0"/>
              <a:t>-Reachability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A5E18-B804-4BA3-8ECC-5AC0B2CD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65</a:t>
            </a:fld>
            <a:endParaRPr lang="en-US" dirty="0"/>
          </a:p>
        </p:txBody>
      </p:sp>
      <p:sp>
        <p:nvSpPr>
          <p:cNvPr id="12" name="椭圆 41">
            <a:extLst>
              <a:ext uri="{FF2B5EF4-FFF2-40B4-BE49-F238E27FC236}">
                <a16:creationId xmlns:a16="http://schemas.microsoft.com/office/drawing/2014/main" id="{345FB922-1681-4010-A668-45E6A9A5BDEB}"/>
              </a:ext>
            </a:extLst>
          </p:cNvPr>
          <p:cNvSpPr/>
          <p:nvPr/>
        </p:nvSpPr>
        <p:spPr bwMode="auto">
          <a:xfrm>
            <a:off x="1584823" y="5577711"/>
            <a:ext cx="37313" cy="45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5" name="椭圆 47">
            <a:extLst>
              <a:ext uri="{FF2B5EF4-FFF2-40B4-BE49-F238E27FC236}">
                <a16:creationId xmlns:a16="http://schemas.microsoft.com/office/drawing/2014/main" id="{4F0D4003-38B1-4698-A81F-FE3D657A10A9}"/>
              </a:ext>
            </a:extLst>
          </p:cNvPr>
          <p:cNvSpPr/>
          <p:nvPr/>
        </p:nvSpPr>
        <p:spPr bwMode="auto">
          <a:xfrm>
            <a:off x="2100373" y="5590379"/>
            <a:ext cx="37313" cy="457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36" name="任意多边形 21">
            <a:extLst>
              <a:ext uri="{FF2B5EF4-FFF2-40B4-BE49-F238E27FC236}">
                <a16:creationId xmlns:a16="http://schemas.microsoft.com/office/drawing/2014/main" id="{136D5A9D-1EAE-4167-B31A-09F595B673B8}"/>
              </a:ext>
            </a:extLst>
          </p:cNvPr>
          <p:cNvSpPr/>
          <p:nvPr/>
        </p:nvSpPr>
        <p:spPr bwMode="auto">
          <a:xfrm>
            <a:off x="1374143" y="5613279"/>
            <a:ext cx="959206" cy="442400"/>
          </a:xfrm>
          <a:custGeom>
            <a:avLst/>
            <a:gdLst>
              <a:gd name="connsiteX0" fmla="*/ 1092994 w 3938587"/>
              <a:gd name="connsiteY0" fmla="*/ 0 h 1824037"/>
              <a:gd name="connsiteX1" fmla="*/ 35719 w 3938587"/>
              <a:gd name="connsiteY1" fmla="*/ 785812 h 1824037"/>
              <a:gd name="connsiteX2" fmla="*/ 1307306 w 3938587"/>
              <a:gd name="connsiteY2" fmla="*/ 1757362 h 1824037"/>
              <a:gd name="connsiteX3" fmla="*/ 3679031 w 3938587"/>
              <a:gd name="connsiteY3" fmla="*/ 1185862 h 1824037"/>
              <a:gd name="connsiteX4" fmla="*/ 2864644 w 3938587"/>
              <a:gd name="connsiteY4" fmla="*/ 28575 h 1824037"/>
              <a:gd name="connsiteX0" fmla="*/ 1074044 w 3727466"/>
              <a:gd name="connsiteY0" fmla="*/ 0 h 1602491"/>
              <a:gd name="connsiteX1" fmla="*/ 16769 w 3727466"/>
              <a:gd name="connsiteY1" fmla="*/ 785812 h 1602491"/>
              <a:gd name="connsiteX2" fmla="*/ 1847649 w 3727466"/>
              <a:gd name="connsiteY2" fmla="*/ 1588685 h 1602491"/>
              <a:gd name="connsiteX3" fmla="*/ 3660081 w 3727466"/>
              <a:gd name="connsiteY3" fmla="*/ 1185862 h 1602491"/>
              <a:gd name="connsiteX4" fmla="*/ 2845694 w 3727466"/>
              <a:gd name="connsiteY4" fmla="*/ 28575 h 1602491"/>
              <a:gd name="connsiteX0" fmla="*/ 700051 w 3353473"/>
              <a:gd name="connsiteY0" fmla="*/ 0 h 1603885"/>
              <a:gd name="connsiteX1" fmla="*/ 33393 w 3353473"/>
              <a:gd name="connsiteY1" fmla="*/ 759179 h 1603885"/>
              <a:gd name="connsiteX2" fmla="*/ 1473656 w 3353473"/>
              <a:gd name="connsiteY2" fmla="*/ 1588685 h 1603885"/>
              <a:gd name="connsiteX3" fmla="*/ 3286088 w 3353473"/>
              <a:gd name="connsiteY3" fmla="*/ 1185862 h 1603885"/>
              <a:gd name="connsiteX4" fmla="*/ 2471701 w 3353473"/>
              <a:gd name="connsiteY4" fmla="*/ 28575 h 1603885"/>
              <a:gd name="connsiteX0" fmla="*/ 667566 w 3320988"/>
              <a:gd name="connsiteY0" fmla="*/ 0 h 1603885"/>
              <a:gd name="connsiteX1" fmla="*/ 908 w 3320988"/>
              <a:gd name="connsiteY1" fmla="*/ 759179 h 1603885"/>
              <a:gd name="connsiteX2" fmla="*/ 1441171 w 3320988"/>
              <a:gd name="connsiteY2" fmla="*/ 1588685 h 1603885"/>
              <a:gd name="connsiteX3" fmla="*/ 3253603 w 3320988"/>
              <a:gd name="connsiteY3" fmla="*/ 1185862 h 1603885"/>
              <a:gd name="connsiteX4" fmla="*/ 2439216 w 3320988"/>
              <a:gd name="connsiteY4" fmla="*/ 28575 h 1603885"/>
              <a:gd name="connsiteX0" fmla="*/ 671501 w 3324923"/>
              <a:gd name="connsiteY0" fmla="*/ 0 h 1538154"/>
              <a:gd name="connsiteX1" fmla="*/ 4843 w 3324923"/>
              <a:gd name="connsiteY1" fmla="*/ 759179 h 1538154"/>
              <a:gd name="connsiteX2" fmla="*/ 885813 w 3324923"/>
              <a:gd name="connsiteY2" fmla="*/ 1517663 h 1538154"/>
              <a:gd name="connsiteX3" fmla="*/ 3257538 w 3324923"/>
              <a:gd name="connsiteY3" fmla="*/ 1185862 h 1538154"/>
              <a:gd name="connsiteX4" fmla="*/ 2443151 w 3324923"/>
              <a:gd name="connsiteY4" fmla="*/ 28575 h 1538154"/>
              <a:gd name="connsiteX0" fmla="*/ 671501 w 2825368"/>
              <a:gd name="connsiteY0" fmla="*/ 0 h 1616445"/>
              <a:gd name="connsiteX1" fmla="*/ 4843 w 2825368"/>
              <a:gd name="connsiteY1" fmla="*/ 759179 h 1616445"/>
              <a:gd name="connsiteX2" fmla="*/ 885813 w 2825368"/>
              <a:gd name="connsiteY2" fmla="*/ 1517663 h 1616445"/>
              <a:gd name="connsiteX3" fmla="*/ 2609467 w 2825368"/>
              <a:gd name="connsiteY3" fmla="*/ 1416681 h 1616445"/>
              <a:gd name="connsiteX4" fmla="*/ 2443151 w 2825368"/>
              <a:gd name="connsiteY4" fmla="*/ 28575 h 1616445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11416"/>
              <a:gd name="connsiteY0" fmla="*/ 0 h 1574451"/>
              <a:gd name="connsiteX1" fmla="*/ 4843 w 3111416"/>
              <a:gd name="connsiteY1" fmla="*/ 759179 h 1574451"/>
              <a:gd name="connsiteX2" fmla="*/ 885813 w 3111416"/>
              <a:gd name="connsiteY2" fmla="*/ 1517663 h 1574451"/>
              <a:gd name="connsiteX3" fmla="*/ 2609467 w 3111416"/>
              <a:gd name="connsiteY3" fmla="*/ 1416681 h 1574451"/>
              <a:gd name="connsiteX4" fmla="*/ 3108951 w 3111416"/>
              <a:gd name="connsiteY4" fmla="*/ 651245 h 1574451"/>
              <a:gd name="connsiteX5" fmla="*/ 2443151 w 3111416"/>
              <a:gd name="connsiteY5" fmla="*/ 28575 h 1574451"/>
              <a:gd name="connsiteX0" fmla="*/ 671501 w 3111416"/>
              <a:gd name="connsiteY0" fmla="*/ 15814 h 1590265"/>
              <a:gd name="connsiteX1" fmla="*/ 4843 w 3111416"/>
              <a:gd name="connsiteY1" fmla="*/ 774993 h 1590265"/>
              <a:gd name="connsiteX2" fmla="*/ 885813 w 3111416"/>
              <a:gd name="connsiteY2" fmla="*/ 1533477 h 1590265"/>
              <a:gd name="connsiteX3" fmla="*/ 2609467 w 3111416"/>
              <a:gd name="connsiteY3" fmla="*/ 1432495 h 1590265"/>
              <a:gd name="connsiteX4" fmla="*/ 3108951 w 3111416"/>
              <a:gd name="connsiteY4" fmla="*/ 667059 h 1590265"/>
              <a:gd name="connsiteX5" fmla="*/ 2460906 w 3111416"/>
              <a:gd name="connsiteY5" fmla="*/ 0 h 1590265"/>
              <a:gd name="connsiteX0" fmla="*/ 671501 w 3111416"/>
              <a:gd name="connsiteY0" fmla="*/ 77958 h 1652409"/>
              <a:gd name="connsiteX1" fmla="*/ 4843 w 3111416"/>
              <a:gd name="connsiteY1" fmla="*/ 837137 h 1652409"/>
              <a:gd name="connsiteX2" fmla="*/ 885813 w 3111416"/>
              <a:gd name="connsiteY2" fmla="*/ 1595621 h 1652409"/>
              <a:gd name="connsiteX3" fmla="*/ 2609467 w 3111416"/>
              <a:gd name="connsiteY3" fmla="*/ 1494639 h 1652409"/>
              <a:gd name="connsiteX4" fmla="*/ 3108951 w 3111416"/>
              <a:gd name="connsiteY4" fmla="*/ 729203 h 1652409"/>
              <a:gd name="connsiteX5" fmla="*/ 2265596 w 3111416"/>
              <a:gd name="connsiteY5" fmla="*/ 0 h 1652409"/>
              <a:gd name="connsiteX0" fmla="*/ 671501 w 2981075"/>
              <a:gd name="connsiteY0" fmla="*/ 77958 h 1652409"/>
              <a:gd name="connsiteX1" fmla="*/ 4843 w 2981075"/>
              <a:gd name="connsiteY1" fmla="*/ 837137 h 1652409"/>
              <a:gd name="connsiteX2" fmla="*/ 885813 w 2981075"/>
              <a:gd name="connsiteY2" fmla="*/ 1595621 h 1652409"/>
              <a:gd name="connsiteX3" fmla="*/ 2609467 w 2981075"/>
              <a:gd name="connsiteY3" fmla="*/ 1494639 h 1652409"/>
              <a:gd name="connsiteX4" fmla="*/ 2975784 w 2981075"/>
              <a:gd name="connsiteY4" fmla="*/ 622671 h 1652409"/>
              <a:gd name="connsiteX5" fmla="*/ 2265596 w 2981075"/>
              <a:gd name="connsiteY5" fmla="*/ 0 h 1652409"/>
              <a:gd name="connsiteX0" fmla="*/ 671501 w 2983721"/>
              <a:gd name="connsiteY0" fmla="*/ 77958 h 1633676"/>
              <a:gd name="connsiteX1" fmla="*/ 4843 w 2983721"/>
              <a:gd name="connsiteY1" fmla="*/ 837137 h 1633676"/>
              <a:gd name="connsiteX2" fmla="*/ 885813 w 2983721"/>
              <a:gd name="connsiteY2" fmla="*/ 1595621 h 1633676"/>
              <a:gd name="connsiteX3" fmla="*/ 2653854 w 2983721"/>
              <a:gd name="connsiteY3" fmla="*/ 1432494 h 1633676"/>
              <a:gd name="connsiteX4" fmla="*/ 2975784 w 2983721"/>
              <a:gd name="connsiteY4" fmla="*/ 622671 h 1633676"/>
              <a:gd name="connsiteX5" fmla="*/ 2265596 w 2983721"/>
              <a:gd name="connsiteY5" fmla="*/ 0 h 1633676"/>
              <a:gd name="connsiteX0" fmla="*/ 671501 w 2983081"/>
              <a:gd name="connsiteY0" fmla="*/ 77958 h 1633676"/>
              <a:gd name="connsiteX1" fmla="*/ 4843 w 2983081"/>
              <a:gd name="connsiteY1" fmla="*/ 837137 h 1633676"/>
              <a:gd name="connsiteX2" fmla="*/ 885813 w 2983081"/>
              <a:gd name="connsiteY2" fmla="*/ 1595621 h 1633676"/>
              <a:gd name="connsiteX3" fmla="*/ 2653854 w 2983081"/>
              <a:gd name="connsiteY3" fmla="*/ 1432494 h 1633676"/>
              <a:gd name="connsiteX4" fmla="*/ 2975784 w 2983081"/>
              <a:gd name="connsiteY4" fmla="*/ 622671 h 1633676"/>
              <a:gd name="connsiteX5" fmla="*/ 2265596 w 2983081"/>
              <a:gd name="connsiteY5" fmla="*/ 0 h 1633676"/>
              <a:gd name="connsiteX0" fmla="*/ 671501 w 2983081"/>
              <a:gd name="connsiteY0" fmla="*/ 77958 h 1641568"/>
              <a:gd name="connsiteX1" fmla="*/ 4843 w 2983081"/>
              <a:gd name="connsiteY1" fmla="*/ 837137 h 1641568"/>
              <a:gd name="connsiteX2" fmla="*/ 885813 w 2983081"/>
              <a:gd name="connsiteY2" fmla="*/ 1595621 h 1641568"/>
              <a:gd name="connsiteX3" fmla="*/ 2653854 w 2983081"/>
              <a:gd name="connsiteY3" fmla="*/ 1432494 h 1641568"/>
              <a:gd name="connsiteX4" fmla="*/ 2975784 w 2983081"/>
              <a:gd name="connsiteY4" fmla="*/ 622671 h 1641568"/>
              <a:gd name="connsiteX5" fmla="*/ 2265596 w 2983081"/>
              <a:gd name="connsiteY5" fmla="*/ 0 h 1641568"/>
              <a:gd name="connsiteX0" fmla="*/ 671501 w 2979100"/>
              <a:gd name="connsiteY0" fmla="*/ 77958 h 1664356"/>
              <a:gd name="connsiteX1" fmla="*/ 4843 w 2979100"/>
              <a:gd name="connsiteY1" fmla="*/ 837137 h 1664356"/>
              <a:gd name="connsiteX2" fmla="*/ 885813 w 2979100"/>
              <a:gd name="connsiteY2" fmla="*/ 1595621 h 1664356"/>
              <a:gd name="connsiteX3" fmla="*/ 2547321 w 2979100"/>
              <a:gd name="connsiteY3" fmla="*/ 1494637 h 1664356"/>
              <a:gd name="connsiteX4" fmla="*/ 2975784 w 2979100"/>
              <a:gd name="connsiteY4" fmla="*/ 622671 h 1664356"/>
              <a:gd name="connsiteX5" fmla="*/ 2265596 w 2979100"/>
              <a:gd name="connsiteY5" fmla="*/ 0 h 1664356"/>
              <a:gd name="connsiteX0" fmla="*/ 619763 w 2927362"/>
              <a:gd name="connsiteY0" fmla="*/ 77958 h 1666266"/>
              <a:gd name="connsiteX1" fmla="*/ 6371 w 2927362"/>
              <a:gd name="connsiteY1" fmla="*/ 810504 h 1666266"/>
              <a:gd name="connsiteX2" fmla="*/ 834075 w 2927362"/>
              <a:gd name="connsiteY2" fmla="*/ 1595621 h 1666266"/>
              <a:gd name="connsiteX3" fmla="*/ 2495583 w 2927362"/>
              <a:gd name="connsiteY3" fmla="*/ 1494637 h 1666266"/>
              <a:gd name="connsiteX4" fmla="*/ 2924046 w 2927362"/>
              <a:gd name="connsiteY4" fmla="*/ 622671 h 1666266"/>
              <a:gd name="connsiteX5" fmla="*/ 2213858 w 2927362"/>
              <a:gd name="connsiteY5" fmla="*/ 0 h 1666266"/>
              <a:gd name="connsiteX0" fmla="*/ 613887 w 2921486"/>
              <a:gd name="connsiteY0" fmla="*/ 77958 h 1595774"/>
              <a:gd name="connsiteX1" fmla="*/ 495 w 2921486"/>
              <a:gd name="connsiteY1" fmla="*/ 810504 h 1595774"/>
              <a:gd name="connsiteX2" fmla="*/ 659523 w 2921486"/>
              <a:gd name="connsiteY2" fmla="*/ 1444700 h 1595774"/>
              <a:gd name="connsiteX3" fmla="*/ 2489707 w 2921486"/>
              <a:gd name="connsiteY3" fmla="*/ 1494637 h 1595774"/>
              <a:gd name="connsiteX4" fmla="*/ 2918170 w 2921486"/>
              <a:gd name="connsiteY4" fmla="*/ 622671 h 1595774"/>
              <a:gd name="connsiteX5" fmla="*/ 2207982 w 2921486"/>
              <a:gd name="connsiteY5" fmla="*/ 0 h 1595774"/>
              <a:gd name="connsiteX0" fmla="*/ 613887 w 2921062"/>
              <a:gd name="connsiteY0" fmla="*/ 77958 h 1526672"/>
              <a:gd name="connsiteX1" fmla="*/ 495 w 2921062"/>
              <a:gd name="connsiteY1" fmla="*/ 810504 h 1526672"/>
              <a:gd name="connsiteX2" fmla="*/ 659523 w 2921062"/>
              <a:gd name="connsiteY2" fmla="*/ 1444700 h 1526672"/>
              <a:gd name="connsiteX3" fmla="*/ 2463073 w 2921062"/>
              <a:gd name="connsiteY3" fmla="*/ 1388104 h 1526672"/>
              <a:gd name="connsiteX4" fmla="*/ 2918170 w 2921062"/>
              <a:gd name="connsiteY4" fmla="*/ 622671 h 1526672"/>
              <a:gd name="connsiteX5" fmla="*/ 2207982 w 2921062"/>
              <a:gd name="connsiteY5" fmla="*/ 0 h 1526672"/>
              <a:gd name="connsiteX0" fmla="*/ 613887 w 2921062"/>
              <a:gd name="connsiteY0" fmla="*/ 77958 h 1502861"/>
              <a:gd name="connsiteX1" fmla="*/ 495 w 2921062"/>
              <a:gd name="connsiteY1" fmla="*/ 810504 h 1502861"/>
              <a:gd name="connsiteX2" fmla="*/ 659523 w 2921062"/>
              <a:gd name="connsiteY2" fmla="*/ 1444700 h 1502861"/>
              <a:gd name="connsiteX3" fmla="*/ 2463073 w 2921062"/>
              <a:gd name="connsiteY3" fmla="*/ 1388104 h 1502861"/>
              <a:gd name="connsiteX4" fmla="*/ 2918170 w 2921062"/>
              <a:gd name="connsiteY4" fmla="*/ 622671 h 1502861"/>
              <a:gd name="connsiteX5" fmla="*/ 2207982 w 2921062"/>
              <a:gd name="connsiteY5" fmla="*/ 0 h 1502861"/>
              <a:gd name="connsiteX0" fmla="*/ 613887 w 2921810"/>
              <a:gd name="connsiteY0" fmla="*/ 77958 h 1502861"/>
              <a:gd name="connsiteX1" fmla="*/ 495 w 2921810"/>
              <a:gd name="connsiteY1" fmla="*/ 810504 h 1502861"/>
              <a:gd name="connsiteX2" fmla="*/ 659523 w 2921810"/>
              <a:gd name="connsiteY2" fmla="*/ 1444700 h 1502861"/>
              <a:gd name="connsiteX3" fmla="*/ 2463073 w 2921810"/>
              <a:gd name="connsiteY3" fmla="*/ 1388104 h 1502861"/>
              <a:gd name="connsiteX4" fmla="*/ 2918170 w 2921810"/>
              <a:gd name="connsiteY4" fmla="*/ 622671 h 1502861"/>
              <a:gd name="connsiteX5" fmla="*/ 2207982 w 2921810"/>
              <a:gd name="connsiteY5" fmla="*/ 0 h 1502861"/>
              <a:gd name="connsiteX0" fmla="*/ 613887 w 3345297"/>
              <a:gd name="connsiteY0" fmla="*/ 77958 h 1502861"/>
              <a:gd name="connsiteX1" fmla="*/ 495 w 3345297"/>
              <a:gd name="connsiteY1" fmla="*/ 810504 h 1502861"/>
              <a:gd name="connsiteX2" fmla="*/ 659523 w 3345297"/>
              <a:gd name="connsiteY2" fmla="*/ 1444700 h 1502861"/>
              <a:gd name="connsiteX3" fmla="*/ 2463073 w 3345297"/>
              <a:gd name="connsiteY3" fmla="*/ 1388104 h 1502861"/>
              <a:gd name="connsiteX4" fmla="*/ 3344297 w 3345297"/>
              <a:gd name="connsiteY4" fmla="*/ 675937 h 1502861"/>
              <a:gd name="connsiteX5" fmla="*/ 2207982 w 3345297"/>
              <a:gd name="connsiteY5" fmla="*/ 0 h 1502861"/>
              <a:gd name="connsiteX0" fmla="*/ 613887 w 3346141"/>
              <a:gd name="connsiteY0" fmla="*/ 77958 h 1520097"/>
              <a:gd name="connsiteX1" fmla="*/ 495 w 3346141"/>
              <a:gd name="connsiteY1" fmla="*/ 810504 h 1520097"/>
              <a:gd name="connsiteX2" fmla="*/ 659523 w 3346141"/>
              <a:gd name="connsiteY2" fmla="*/ 1444700 h 1520097"/>
              <a:gd name="connsiteX3" fmla="*/ 2729402 w 3346141"/>
              <a:gd name="connsiteY3" fmla="*/ 1423614 h 1520097"/>
              <a:gd name="connsiteX4" fmla="*/ 3344297 w 3346141"/>
              <a:gd name="connsiteY4" fmla="*/ 675937 h 1520097"/>
              <a:gd name="connsiteX5" fmla="*/ 2207982 w 3346141"/>
              <a:gd name="connsiteY5" fmla="*/ 0 h 1520097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58395 w 3346141"/>
              <a:gd name="connsiteY5" fmla="*/ 19697 h 14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6141" h="1442139">
                <a:moveTo>
                  <a:pt x="613887" y="0"/>
                </a:moveTo>
                <a:cubicBezTo>
                  <a:pt x="67390" y="246459"/>
                  <a:pt x="-7111" y="504756"/>
                  <a:pt x="495" y="732546"/>
                </a:cubicBezTo>
                <a:cubicBezTo>
                  <a:pt x="8101" y="960336"/>
                  <a:pt x="204705" y="1264557"/>
                  <a:pt x="659523" y="1366742"/>
                </a:cubicBezTo>
                <a:cubicBezTo>
                  <a:pt x="1114341" y="1468927"/>
                  <a:pt x="2348519" y="1472302"/>
                  <a:pt x="2729402" y="1345656"/>
                </a:cubicBezTo>
                <a:cubicBezTo>
                  <a:pt x="3083648" y="1219005"/>
                  <a:pt x="3372016" y="829330"/>
                  <a:pt x="3344297" y="597979"/>
                </a:cubicBezTo>
                <a:cubicBezTo>
                  <a:pt x="3316578" y="366628"/>
                  <a:pt x="3012881" y="87964"/>
                  <a:pt x="2758395" y="19697"/>
                </a:cubicBezTo>
              </a:path>
            </a:pathLst>
          </a:custGeom>
          <a:ln>
            <a:prstDash val="solid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5" name="椭圆 22">
            <a:extLst>
              <a:ext uri="{FF2B5EF4-FFF2-40B4-BE49-F238E27FC236}">
                <a16:creationId xmlns:a16="http://schemas.microsoft.com/office/drawing/2014/main" id="{0CE94E47-BE09-4820-BD1E-E7295E52B770}"/>
              </a:ext>
            </a:extLst>
          </p:cNvPr>
          <p:cNvSpPr/>
          <p:nvPr/>
        </p:nvSpPr>
        <p:spPr bwMode="auto">
          <a:xfrm>
            <a:off x="1330031" y="428496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" name="椭圆 23">
            <a:extLst>
              <a:ext uri="{FF2B5EF4-FFF2-40B4-BE49-F238E27FC236}">
                <a16:creationId xmlns:a16="http://schemas.microsoft.com/office/drawing/2014/main" id="{AECAF428-5C78-4C19-A42D-C803ED351A95}"/>
              </a:ext>
            </a:extLst>
          </p:cNvPr>
          <p:cNvSpPr/>
          <p:nvPr/>
        </p:nvSpPr>
        <p:spPr bwMode="auto">
          <a:xfrm>
            <a:off x="999514" y="4532252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8" name="直接箭头连接符 26">
            <a:extLst>
              <a:ext uri="{FF2B5EF4-FFF2-40B4-BE49-F238E27FC236}">
                <a16:creationId xmlns:a16="http://schemas.microsoft.com/office/drawing/2014/main" id="{BD7ED35B-3874-4727-8890-91943DE9C82B}"/>
              </a:ext>
            </a:extLst>
          </p:cNvPr>
          <p:cNvCxnSpPr>
            <a:stCxn id="5" idx="3"/>
            <a:endCxn id="6" idx="7"/>
          </p:cNvCxnSpPr>
          <p:nvPr/>
        </p:nvCxnSpPr>
        <p:spPr bwMode="auto">
          <a:xfrm flipH="1">
            <a:off x="1040532" y="4327142"/>
            <a:ext cx="296633" cy="21196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椭圆 27">
            <a:extLst>
              <a:ext uri="{FF2B5EF4-FFF2-40B4-BE49-F238E27FC236}">
                <a16:creationId xmlns:a16="http://schemas.microsoft.com/office/drawing/2014/main" id="{1A6AE805-8F13-46EF-B3BC-1C57231E39F6}"/>
              </a:ext>
            </a:extLst>
          </p:cNvPr>
          <p:cNvSpPr/>
          <p:nvPr/>
        </p:nvSpPr>
        <p:spPr bwMode="auto">
          <a:xfrm>
            <a:off x="1000703" y="5118582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0" name="直接箭头连接符 29">
            <a:extLst>
              <a:ext uri="{FF2B5EF4-FFF2-40B4-BE49-F238E27FC236}">
                <a16:creationId xmlns:a16="http://schemas.microsoft.com/office/drawing/2014/main" id="{FEB2F00C-E906-4AB5-8F59-60B3154B4E27}"/>
              </a:ext>
            </a:extLst>
          </p:cNvPr>
          <p:cNvCxnSpPr>
            <a:stCxn id="6" idx="4"/>
            <a:endCxn id="9" idx="0"/>
          </p:cNvCxnSpPr>
          <p:nvPr/>
        </p:nvCxnSpPr>
        <p:spPr bwMode="auto">
          <a:xfrm>
            <a:off x="1023887" y="4581816"/>
            <a:ext cx="594" cy="536766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椭圆 51">
            <a:extLst>
              <a:ext uri="{FF2B5EF4-FFF2-40B4-BE49-F238E27FC236}">
                <a16:creationId xmlns:a16="http://schemas.microsoft.com/office/drawing/2014/main" id="{9483F776-C9AB-430A-AD62-354979547B39}"/>
              </a:ext>
            </a:extLst>
          </p:cNvPr>
          <p:cNvSpPr/>
          <p:nvPr/>
        </p:nvSpPr>
        <p:spPr bwMode="auto">
          <a:xfrm>
            <a:off x="1557708" y="5120691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" name="椭圆 54">
            <a:extLst>
              <a:ext uri="{FF2B5EF4-FFF2-40B4-BE49-F238E27FC236}">
                <a16:creationId xmlns:a16="http://schemas.microsoft.com/office/drawing/2014/main" id="{947620AC-0A0F-413B-8DCF-4004CAE57355}"/>
              </a:ext>
            </a:extLst>
          </p:cNvPr>
          <p:cNvSpPr/>
          <p:nvPr/>
        </p:nvSpPr>
        <p:spPr bwMode="auto">
          <a:xfrm>
            <a:off x="2153352" y="5119636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1" name="直接箭头连接符 57">
            <a:extLst>
              <a:ext uri="{FF2B5EF4-FFF2-40B4-BE49-F238E27FC236}">
                <a16:creationId xmlns:a16="http://schemas.microsoft.com/office/drawing/2014/main" id="{C4184770-C1D9-4685-90E8-6AD2CA697F0E}"/>
              </a:ext>
            </a:extLst>
          </p:cNvPr>
          <p:cNvCxnSpPr>
            <a:stCxn id="17" idx="6"/>
            <a:endCxn id="19" idx="2"/>
          </p:cNvCxnSpPr>
          <p:nvPr/>
        </p:nvCxnSpPr>
        <p:spPr bwMode="auto">
          <a:xfrm flipV="1">
            <a:off x="1606453" y="5144419"/>
            <a:ext cx="546899" cy="105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59">
            <a:extLst>
              <a:ext uri="{FF2B5EF4-FFF2-40B4-BE49-F238E27FC236}">
                <a16:creationId xmlns:a16="http://schemas.microsoft.com/office/drawing/2014/main" id="{4DDC6B3D-ABAC-41D9-BB8E-BB17737D07D4}"/>
              </a:ext>
            </a:extLst>
          </p:cNvPr>
          <p:cNvCxnSpPr>
            <a:stCxn id="6" idx="5"/>
            <a:endCxn id="19" idx="2"/>
          </p:cNvCxnSpPr>
          <p:nvPr/>
        </p:nvCxnSpPr>
        <p:spPr bwMode="auto">
          <a:xfrm>
            <a:off x="1040532" y="4574434"/>
            <a:ext cx="1112820" cy="56998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椭圆 63">
            <a:extLst>
              <a:ext uri="{FF2B5EF4-FFF2-40B4-BE49-F238E27FC236}">
                <a16:creationId xmlns:a16="http://schemas.microsoft.com/office/drawing/2014/main" id="{E867098F-A91B-4F23-8239-68AF14137E84}"/>
              </a:ext>
            </a:extLst>
          </p:cNvPr>
          <p:cNvSpPr/>
          <p:nvPr/>
        </p:nvSpPr>
        <p:spPr bwMode="auto">
          <a:xfrm>
            <a:off x="2791613" y="5127074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B34BFB44-7E65-40DE-BECD-3876DD1D7AE5}"/>
              </a:ext>
            </a:extLst>
          </p:cNvPr>
          <p:cNvSpPr/>
          <p:nvPr/>
        </p:nvSpPr>
        <p:spPr>
          <a:xfrm>
            <a:off x="581612" y="4314487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椭圆 22">
            <a:extLst>
              <a:ext uri="{FF2B5EF4-FFF2-40B4-BE49-F238E27FC236}">
                <a16:creationId xmlns:a16="http://schemas.microsoft.com/office/drawing/2014/main" id="{70EA30BE-FD22-4D47-B86E-6231299135A9}"/>
              </a:ext>
            </a:extLst>
          </p:cNvPr>
          <p:cNvSpPr/>
          <p:nvPr/>
        </p:nvSpPr>
        <p:spPr bwMode="auto">
          <a:xfrm>
            <a:off x="2088556" y="4280214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C7ABA5D3-FDDA-490A-A770-91DAD1B5DC6B}"/>
              </a:ext>
            </a:extLst>
          </p:cNvPr>
          <p:cNvSpPr/>
          <p:nvPr/>
        </p:nvSpPr>
        <p:spPr>
          <a:xfrm flipH="1">
            <a:off x="2172374" y="4310796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椭圆 54">
            <a:extLst>
              <a:ext uri="{FF2B5EF4-FFF2-40B4-BE49-F238E27FC236}">
                <a16:creationId xmlns:a16="http://schemas.microsoft.com/office/drawing/2014/main" id="{140B21C9-04A4-47CB-BB10-AEF337BF18F7}"/>
              </a:ext>
            </a:extLst>
          </p:cNvPr>
          <p:cNvSpPr/>
          <p:nvPr/>
        </p:nvSpPr>
        <p:spPr bwMode="auto">
          <a:xfrm>
            <a:off x="1829374" y="466565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45" name="椭圆 54">
            <a:extLst>
              <a:ext uri="{FF2B5EF4-FFF2-40B4-BE49-F238E27FC236}">
                <a16:creationId xmlns:a16="http://schemas.microsoft.com/office/drawing/2014/main" id="{7FB552A6-9A47-43AA-BD7C-BC84A3A5FB99}"/>
              </a:ext>
            </a:extLst>
          </p:cNvPr>
          <p:cNvSpPr/>
          <p:nvPr/>
        </p:nvSpPr>
        <p:spPr bwMode="auto">
          <a:xfrm>
            <a:off x="2558176" y="4859426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47" name="直接箭头连接符 26">
            <a:extLst>
              <a:ext uri="{FF2B5EF4-FFF2-40B4-BE49-F238E27FC236}">
                <a16:creationId xmlns:a16="http://schemas.microsoft.com/office/drawing/2014/main" id="{677A969E-9E0D-4E64-9D41-54D86B92C435}"/>
              </a:ext>
            </a:extLst>
          </p:cNvPr>
          <p:cNvCxnSpPr>
            <a:cxnSpLocks/>
            <a:stCxn id="6" idx="6"/>
            <a:endCxn id="40" idx="2"/>
          </p:cNvCxnSpPr>
          <p:nvPr/>
        </p:nvCxnSpPr>
        <p:spPr bwMode="auto">
          <a:xfrm>
            <a:off x="1047665" y="4557033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26">
            <a:extLst>
              <a:ext uri="{FF2B5EF4-FFF2-40B4-BE49-F238E27FC236}">
                <a16:creationId xmlns:a16="http://schemas.microsoft.com/office/drawing/2014/main" id="{950DEB60-9481-4E63-9C39-BC28FF4B1592}"/>
              </a:ext>
            </a:extLst>
          </p:cNvPr>
          <p:cNvCxnSpPr>
            <a:cxnSpLocks/>
            <a:stCxn id="25" idx="1"/>
            <a:endCxn id="45" idx="5"/>
          </p:cNvCxnSpPr>
          <p:nvPr/>
        </p:nvCxnSpPr>
        <p:spPr bwMode="auto">
          <a:xfrm flipH="1" flipV="1">
            <a:off x="2599782" y="4901282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26">
            <a:extLst>
              <a:ext uri="{FF2B5EF4-FFF2-40B4-BE49-F238E27FC236}">
                <a16:creationId xmlns:a16="http://schemas.microsoft.com/office/drawing/2014/main" id="{03964A71-A0F3-4AD8-B428-D0675D9BCB92}"/>
              </a:ext>
            </a:extLst>
          </p:cNvPr>
          <p:cNvCxnSpPr>
            <a:cxnSpLocks/>
            <a:stCxn id="40" idx="7"/>
            <a:endCxn id="28" idx="3"/>
          </p:cNvCxnSpPr>
          <p:nvPr/>
        </p:nvCxnSpPr>
        <p:spPr bwMode="auto">
          <a:xfrm flipV="1">
            <a:off x="1870980" y="4322519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26">
            <a:extLst>
              <a:ext uri="{FF2B5EF4-FFF2-40B4-BE49-F238E27FC236}">
                <a16:creationId xmlns:a16="http://schemas.microsoft.com/office/drawing/2014/main" id="{BD3F692D-48F2-4692-836D-452DE9146FE8}"/>
              </a:ext>
            </a:extLst>
          </p:cNvPr>
          <p:cNvCxnSpPr>
            <a:cxnSpLocks/>
            <a:endCxn id="28" idx="5"/>
          </p:cNvCxnSpPr>
          <p:nvPr/>
        </p:nvCxnSpPr>
        <p:spPr bwMode="auto">
          <a:xfrm flipH="1" flipV="1">
            <a:off x="2130163" y="4322519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椭圆 22">
            <a:extLst>
              <a:ext uri="{FF2B5EF4-FFF2-40B4-BE49-F238E27FC236}">
                <a16:creationId xmlns:a16="http://schemas.microsoft.com/office/drawing/2014/main" id="{E066E931-0950-46E4-BA5D-4051691C843B}"/>
              </a:ext>
            </a:extLst>
          </p:cNvPr>
          <p:cNvSpPr/>
          <p:nvPr/>
        </p:nvSpPr>
        <p:spPr bwMode="auto">
          <a:xfrm>
            <a:off x="4145446" y="1326739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53" name="椭圆 23">
            <a:extLst>
              <a:ext uri="{FF2B5EF4-FFF2-40B4-BE49-F238E27FC236}">
                <a16:creationId xmlns:a16="http://schemas.microsoft.com/office/drawing/2014/main" id="{9A0183C7-F290-46B5-8BB8-A97407312D19}"/>
              </a:ext>
            </a:extLst>
          </p:cNvPr>
          <p:cNvSpPr/>
          <p:nvPr/>
        </p:nvSpPr>
        <p:spPr bwMode="auto">
          <a:xfrm>
            <a:off x="3814929" y="1574031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54" name="直接箭头连接符 26">
            <a:extLst>
              <a:ext uri="{FF2B5EF4-FFF2-40B4-BE49-F238E27FC236}">
                <a16:creationId xmlns:a16="http://schemas.microsoft.com/office/drawing/2014/main" id="{0FC0654F-4CE1-465F-A4E1-F97C6D029071}"/>
              </a:ext>
            </a:extLst>
          </p:cNvPr>
          <p:cNvCxnSpPr>
            <a:stCxn id="52" idx="3"/>
            <a:endCxn id="53" idx="7"/>
          </p:cNvCxnSpPr>
          <p:nvPr/>
        </p:nvCxnSpPr>
        <p:spPr bwMode="auto">
          <a:xfrm flipH="1">
            <a:off x="3855947" y="1368921"/>
            <a:ext cx="296633" cy="2119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椭圆 27">
            <a:extLst>
              <a:ext uri="{FF2B5EF4-FFF2-40B4-BE49-F238E27FC236}">
                <a16:creationId xmlns:a16="http://schemas.microsoft.com/office/drawing/2014/main" id="{0DDEEA6F-00FB-48B6-8D36-2D3F9A05579B}"/>
              </a:ext>
            </a:extLst>
          </p:cNvPr>
          <p:cNvSpPr/>
          <p:nvPr/>
        </p:nvSpPr>
        <p:spPr bwMode="auto">
          <a:xfrm>
            <a:off x="3816118" y="2160361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56" name="直接箭头连接符 29">
            <a:extLst>
              <a:ext uri="{FF2B5EF4-FFF2-40B4-BE49-F238E27FC236}">
                <a16:creationId xmlns:a16="http://schemas.microsoft.com/office/drawing/2014/main" id="{8D2ACC76-C019-42D9-9A89-D4E708DC1929}"/>
              </a:ext>
            </a:extLst>
          </p:cNvPr>
          <p:cNvCxnSpPr>
            <a:stCxn id="53" idx="4"/>
            <a:endCxn id="55" idx="0"/>
          </p:cNvCxnSpPr>
          <p:nvPr/>
        </p:nvCxnSpPr>
        <p:spPr bwMode="auto">
          <a:xfrm>
            <a:off x="3839302" y="1623595"/>
            <a:ext cx="594" cy="536766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椭圆 51">
            <a:extLst>
              <a:ext uri="{FF2B5EF4-FFF2-40B4-BE49-F238E27FC236}">
                <a16:creationId xmlns:a16="http://schemas.microsoft.com/office/drawing/2014/main" id="{A99C0B8C-810A-4257-B193-E71978720F05}"/>
              </a:ext>
            </a:extLst>
          </p:cNvPr>
          <p:cNvSpPr/>
          <p:nvPr/>
        </p:nvSpPr>
        <p:spPr bwMode="auto">
          <a:xfrm>
            <a:off x="4373123" y="2162470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58" name="椭圆 54">
            <a:extLst>
              <a:ext uri="{FF2B5EF4-FFF2-40B4-BE49-F238E27FC236}">
                <a16:creationId xmlns:a16="http://schemas.microsoft.com/office/drawing/2014/main" id="{4574CF48-9829-46EA-B615-52CFD2B2C1EF}"/>
              </a:ext>
            </a:extLst>
          </p:cNvPr>
          <p:cNvSpPr/>
          <p:nvPr/>
        </p:nvSpPr>
        <p:spPr bwMode="auto">
          <a:xfrm>
            <a:off x="4968767" y="2161415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59" name="直接箭头连接符 57">
            <a:extLst>
              <a:ext uri="{FF2B5EF4-FFF2-40B4-BE49-F238E27FC236}">
                <a16:creationId xmlns:a16="http://schemas.microsoft.com/office/drawing/2014/main" id="{BF8454FA-F8F8-4355-B27D-FC3EC109E898}"/>
              </a:ext>
            </a:extLst>
          </p:cNvPr>
          <p:cNvCxnSpPr>
            <a:stCxn id="57" idx="6"/>
            <a:endCxn id="58" idx="2"/>
          </p:cNvCxnSpPr>
          <p:nvPr/>
        </p:nvCxnSpPr>
        <p:spPr bwMode="auto">
          <a:xfrm flipV="1">
            <a:off x="4421868" y="2186198"/>
            <a:ext cx="546899" cy="105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8C023955-8E5E-4A84-970E-3C0BAA72CDA5}"/>
              </a:ext>
            </a:extLst>
          </p:cNvPr>
          <p:cNvCxnSpPr>
            <a:stCxn id="53" idx="5"/>
            <a:endCxn id="58" idx="2"/>
          </p:cNvCxnSpPr>
          <p:nvPr/>
        </p:nvCxnSpPr>
        <p:spPr bwMode="auto">
          <a:xfrm>
            <a:off x="3855947" y="1616213"/>
            <a:ext cx="1112820" cy="56998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椭圆 63">
            <a:extLst>
              <a:ext uri="{FF2B5EF4-FFF2-40B4-BE49-F238E27FC236}">
                <a16:creationId xmlns:a16="http://schemas.microsoft.com/office/drawing/2014/main" id="{7C9CF3C5-6E40-48A0-B04A-0EF9D9E5ACF6}"/>
              </a:ext>
            </a:extLst>
          </p:cNvPr>
          <p:cNvSpPr/>
          <p:nvPr/>
        </p:nvSpPr>
        <p:spPr bwMode="auto">
          <a:xfrm>
            <a:off x="5607028" y="2168853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45EF974E-D6C1-42E6-9C9D-DA7665D0D0B2}"/>
              </a:ext>
            </a:extLst>
          </p:cNvPr>
          <p:cNvSpPr/>
          <p:nvPr/>
        </p:nvSpPr>
        <p:spPr>
          <a:xfrm>
            <a:off x="3397027" y="1356266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63" name="椭圆 22">
            <a:extLst>
              <a:ext uri="{FF2B5EF4-FFF2-40B4-BE49-F238E27FC236}">
                <a16:creationId xmlns:a16="http://schemas.microsoft.com/office/drawing/2014/main" id="{100FEC8D-11BA-4871-957C-18546AE43B8E}"/>
              </a:ext>
            </a:extLst>
          </p:cNvPr>
          <p:cNvSpPr/>
          <p:nvPr/>
        </p:nvSpPr>
        <p:spPr bwMode="auto">
          <a:xfrm>
            <a:off x="4903971" y="1321993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4" name="Freeform 30">
            <a:extLst>
              <a:ext uri="{FF2B5EF4-FFF2-40B4-BE49-F238E27FC236}">
                <a16:creationId xmlns:a16="http://schemas.microsoft.com/office/drawing/2014/main" id="{08C03CCD-8C98-4E9D-8C56-CE0D029B2A51}"/>
              </a:ext>
            </a:extLst>
          </p:cNvPr>
          <p:cNvSpPr/>
          <p:nvPr/>
        </p:nvSpPr>
        <p:spPr>
          <a:xfrm flipH="1">
            <a:off x="4987789" y="1352575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65" name="椭圆 54">
            <a:extLst>
              <a:ext uri="{FF2B5EF4-FFF2-40B4-BE49-F238E27FC236}">
                <a16:creationId xmlns:a16="http://schemas.microsoft.com/office/drawing/2014/main" id="{07ECFF5A-E246-4E2C-A724-74BB9DA15684}"/>
              </a:ext>
            </a:extLst>
          </p:cNvPr>
          <p:cNvSpPr/>
          <p:nvPr/>
        </p:nvSpPr>
        <p:spPr bwMode="auto">
          <a:xfrm>
            <a:off x="4644789" y="1707431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6" name="椭圆 54">
            <a:extLst>
              <a:ext uri="{FF2B5EF4-FFF2-40B4-BE49-F238E27FC236}">
                <a16:creationId xmlns:a16="http://schemas.microsoft.com/office/drawing/2014/main" id="{F62C3017-7B10-4C6D-977A-82425C9DE197}"/>
              </a:ext>
            </a:extLst>
          </p:cNvPr>
          <p:cNvSpPr/>
          <p:nvPr/>
        </p:nvSpPr>
        <p:spPr bwMode="auto">
          <a:xfrm>
            <a:off x="5373591" y="1901205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67" name="直接箭头连接符 26">
            <a:extLst>
              <a:ext uri="{FF2B5EF4-FFF2-40B4-BE49-F238E27FC236}">
                <a16:creationId xmlns:a16="http://schemas.microsoft.com/office/drawing/2014/main" id="{C8A0717E-9C18-4F8A-B96F-A28B3A1CFDB3}"/>
              </a:ext>
            </a:extLst>
          </p:cNvPr>
          <p:cNvCxnSpPr>
            <a:cxnSpLocks/>
            <a:stCxn id="53" idx="6"/>
            <a:endCxn id="65" idx="2"/>
          </p:cNvCxnSpPr>
          <p:nvPr/>
        </p:nvCxnSpPr>
        <p:spPr bwMode="auto">
          <a:xfrm>
            <a:off x="3863080" y="1598812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26">
            <a:extLst>
              <a:ext uri="{FF2B5EF4-FFF2-40B4-BE49-F238E27FC236}">
                <a16:creationId xmlns:a16="http://schemas.microsoft.com/office/drawing/2014/main" id="{1B18AE1C-7027-4EBA-943F-1E4BBBE567C5}"/>
              </a:ext>
            </a:extLst>
          </p:cNvPr>
          <p:cNvCxnSpPr>
            <a:cxnSpLocks/>
            <a:stCxn id="61" idx="1"/>
            <a:endCxn id="66" idx="5"/>
          </p:cNvCxnSpPr>
          <p:nvPr/>
        </p:nvCxnSpPr>
        <p:spPr bwMode="auto">
          <a:xfrm flipH="1" flipV="1">
            <a:off x="5415197" y="1943061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26">
            <a:extLst>
              <a:ext uri="{FF2B5EF4-FFF2-40B4-BE49-F238E27FC236}">
                <a16:creationId xmlns:a16="http://schemas.microsoft.com/office/drawing/2014/main" id="{33169E1D-5255-4BDB-8C26-07A807D95DAB}"/>
              </a:ext>
            </a:extLst>
          </p:cNvPr>
          <p:cNvCxnSpPr>
            <a:cxnSpLocks/>
            <a:stCxn id="65" idx="7"/>
            <a:endCxn id="63" idx="3"/>
          </p:cNvCxnSpPr>
          <p:nvPr/>
        </p:nvCxnSpPr>
        <p:spPr bwMode="auto">
          <a:xfrm flipV="1">
            <a:off x="4686395" y="1364298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26">
            <a:extLst>
              <a:ext uri="{FF2B5EF4-FFF2-40B4-BE49-F238E27FC236}">
                <a16:creationId xmlns:a16="http://schemas.microsoft.com/office/drawing/2014/main" id="{1AFC46F0-7606-4812-9237-F3A6A13DE97B}"/>
              </a:ext>
            </a:extLst>
          </p:cNvPr>
          <p:cNvCxnSpPr>
            <a:cxnSpLocks/>
            <a:endCxn id="63" idx="5"/>
          </p:cNvCxnSpPr>
          <p:nvPr/>
        </p:nvCxnSpPr>
        <p:spPr bwMode="auto">
          <a:xfrm flipH="1" flipV="1">
            <a:off x="4945578" y="1364298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椭圆 22">
            <a:extLst>
              <a:ext uri="{FF2B5EF4-FFF2-40B4-BE49-F238E27FC236}">
                <a16:creationId xmlns:a16="http://schemas.microsoft.com/office/drawing/2014/main" id="{779D02B9-7CD6-4F18-AE68-409CB3827384}"/>
              </a:ext>
            </a:extLst>
          </p:cNvPr>
          <p:cNvSpPr/>
          <p:nvPr/>
        </p:nvSpPr>
        <p:spPr bwMode="auto">
          <a:xfrm>
            <a:off x="6175070" y="2665436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73" name="椭圆 23">
            <a:extLst>
              <a:ext uri="{FF2B5EF4-FFF2-40B4-BE49-F238E27FC236}">
                <a16:creationId xmlns:a16="http://schemas.microsoft.com/office/drawing/2014/main" id="{320D90EE-FD08-4D17-8F33-F9CFD2ABF754}"/>
              </a:ext>
            </a:extLst>
          </p:cNvPr>
          <p:cNvSpPr/>
          <p:nvPr/>
        </p:nvSpPr>
        <p:spPr bwMode="auto">
          <a:xfrm>
            <a:off x="5844553" y="291272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74" name="直接箭头连接符 26">
            <a:extLst>
              <a:ext uri="{FF2B5EF4-FFF2-40B4-BE49-F238E27FC236}">
                <a16:creationId xmlns:a16="http://schemas.microsoft.com/office/drawing/2014/main" id="{EE527531-C039-4717-B98D-6DA667EAE667}"/>
              </a:ext>
            </a:extLst>
          </p:cNvPr>
          <p:cNvCxnSpPr>
            <a:stCxn id="72" idx="3"/>
            <a:endCxn id="73" idx="7"/>
          </p:cNvCxnSpPr>
          <p:nvPr/>
        </p:nvCxnSpPr>
        <p:spPr bwMode="auto">
          <a:xfrm flipH="1">
            <a:off x="5885571" y="2707618"/>
            <a:ext cx="296633" cy="2119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椭圆 27">
            <a:extLst>
              <a:ext uri="{FF2B5EF4-FFF2-40B4-BE49-F238E27FC236}">
                <a16:creationId xmlns:a16="http://schemas.microsoft.com/office/drawing/2014/main" id="{3FD53528-0DDA-46FB-B043-E651E979B38C}"/>
              </a:ext>
            </a:extLst>
          </p:cNvPr>
          <p:cNvSpPr/>
          <p:nvPr/>
        </p:nvSpPr>
        <p:spPr bwMode="auto">
          <a:xfrm>
            <a:off x="5845742" y="349905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76" name="直接箭头连接符 29">
            <a:extLst>
              <a:ext uri="{FF2B5EF4-FFF2-40B4-BE49-F238E27FC236}">
                <a16:creationId xmlns:a16="http://schemas.microsoft.com/office/drawing/2014/main" id="{379737CA-9019-4CDA-BA9F-87D02B7AC0EA}"/>
              </a:ext>
            </a:extLst>
          </p:cNvPr>
          <p:cNvCxnSpPr>
            <a:stCxn id="73" idx="4"/>
            <a:endCxn id="75" idx="0"/>
          </p:cNvCxnSpPr>
          <p:nvPr/>
        </p:nvCxnSpPr>
        <p:spPr bwMode="auto">
          <a:xfrm>
            <a:off x="5868926" y="2962292"/>
            <a:ext cx="594" cy="536766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椭圆 51">
            <a:extLst>
              <a:ext uri="{FF2B5EF4-FFF2-40B4-BE49-F238E27FC236}">
                <a16:creationId xmlns:a16="http://schemas.microsoft.com/office/drawing/2014/main" id="{04747732-8D94-47AE-B796-EFB5E13DF4A0}"/>
              </a:ext>
            </a:extLst>
          </p:cNvPr>
          <p:cNvSpPr/>
          <p:nvPr/>
        </p:nvSpPr>
        <p:spPr bwMode="auto">
          <a:xfrm>
            <a:off x="6402747" y="3501167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78" name="椭圆 54">
            <a:extLst>
              <a:ext uri="{FF2B5EF4-FFF2-40B4-BE49-F238E27FC236}">
                <a16:creationId xmlns:a16="http://schemas.microsoft.com/office/drawing/2014/main" id="{29DD5965-762A-4FA9-8C15-CCE4AA6BD531}"/>
              </a:ext>
            </a:extLst>
          </p:cNvPr>
          <p:cNvSpPr/>
          <p:nvPr/>
        </p:nvSpPr>
        <p:spPr bwMode="auto">
          <a:xfrm>
            <a:off x="6998391" y="350011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79" name="直接箭头连接符 57">
            <a:extLst>
              <a:ext uri="{FF2B5EF4-FFF2-40B4-BE49-F238E27FC236}">
                <a16:creationId xmlns:a16="http://schemas.microsoft.com/office/drawing/2014/main" id="{11991320-D687-428C-8DFA-45A978B545BF}"/>
              </a:ext>
            </a:extLst>
          </p:cNvPr>
          <p:cNvCxnSpPr>
            <a:stCxn id="77" idx="6"/>
            <a:endCxn id="78" idx="2"/>
          </p:cNvCxnSpPr>
          <p:nvPr/>
        </p:nvCxnSpPr>
        <p:spPr bwMode="auto">
          <a:xfrm flipV="1">
            <a:off x="6451492" y="3524895"/>
            <a:ext cx="546899" cy="105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接箭头连接符 59">
            <a:extLst>
              <a:ext uri="{FF2B5EF4-FFF2-40B4-BE49-F238E27FC236}">
                <a16:creationId xmlns:a16="http://schemas.microsoft.com/office/drawing/2014/main" id="{ACE46B8B-693A-4624-8EC1-448A0CB34EA9}"/>
              </a:ext>
            </a:extLst>
          </p:cNvPr>
          <p:cNvCxnSpPr>
            <a:stCxn id="73" idx="5"/>
            <a:endCxn id="78" idx="2"/>
          </p:cNvCxnSpPr>
          <p:nvPr/>
        </p:nvCxnSpPr>
        <p:spPr bwMode="auto">
          <a:xfrm>
            <a:off x="5885571" y="2954910"/>
            <a:ext cx="1112820" cy="56998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椭圆 63">
            <a:extLst>
              <a:ext uri="{FF2B5EF4-FFF2-40B4-BE49-F238E27FC236}">
                <a16:creationId xmlns:a16="http://schemas.microsoft.com/office/drawing/2014/main" id="{9F5ED19F-72F4-4D98-ACB9-ADB81836AB76}"/>
              </a:ext>
            </a:extLst>
          </p:cNvPr>
          <p:cNvSpPr/>
          <p:nvPr/>
        </p:nvSpPr>
        <p:spPr bwMode="auto">
          <a:xfrm>
            <a:off x="7636652" y="350755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82" name="Freeform 3">
            <a:extLst>
              <a:ext uri="{FF2B5EF4-FFF2-40B4-BE49-F238E27FC236}">
                <a16:creationId xmlns:a16="http://schemas.microsoft.com/office/drawing/2014/main" id="{5A519D1C-A336-44E0-92C9-36F1ABEB3609}"/>
              </a:ext>
            </a:extLst>
          </p:cNvPr>
          <p:cNvSpPr/>
          <p:nvPr/>
        </p:nvSpPr>
        <p:spPr>
          <a:xfrm>
            <a:off x="5426651" y="2694963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83" name="椭圆 22">
            <a:extLst>
              <a:ext uri="{FF2B5EF4-FFF2-40B4-BE49-F238E27FC236}">
                <a16:creationId xmlns:a16="http://schemas.microsoft.com/office/drawing/2014/main" id="{2E1AD519-4288-4825-B725-45E3DD98BB3C}"/>
              </a:ext>
            </a:extLst>
          </p:cNvPr>
          <p:cNvSpPr/>
          <p:nvPr/>
        </p:nvSpPr>
        <p:spPr bwMode="auto">
          <a:xfrm>
            <a:off x="6933595" y="266069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84" name="Freeform 30">
            <a:extLst>
              <a:ext uri="{FF2B5EF4-FFF2-40B4-BE49-F238E27FC236}">
                <a16:creationId xmlns:a16="http://schemas.microsoft.com/office/drawing/2014/main" id="{192F77E2-12AE-4495-AF0F-9C2AD0030866}"/>
              </a:ext>
            </a:extLst>
          </p:cNvPr>
          <p:cNvSpPr/>
          <p:nvPr/>
        </p:nvSpPr>
        <p:spPr>
          <a:xfrm flipH="1">
            <a:off x="7017413" y="2691272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85" name="椭圆 54">
            <a:extLst>
              <a:ext uri="{FF2B5EF4-FFF2-40B4-BE49-F238E27FC236}">
                <a16:creationId xmlns:a16="http://schemas.microsoft.com/office/drawing/2014/main" id="{E30E1B23-D5E7-472D-A3C6-EAB4D88409B4}"/>
              </a:ext>
            </a:extLst>
          </p:cNvPr>
          <p:cNvSpPr/>
          <p:nvPr/>
        </p:nvSpPr>
        <p:spPr bwMode="auto">
          <a:xfrm>
            <a:off x="6674413" y="3046128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86" name="椭圆 54">
            <a:extLst>
              <a:ext uri="{FF2B5EF4-FFF2-40B4-BE49-F238E27FC236}">
                <a16:creationId xmlns:a16="http://schemas.microsoft.com/office/drawing/2014/main" id="{7BB0374D-DBE0-45C0-BC91-2240E0F9953E}"/>
              </a:ext>
            </a:extLst>
          </p:cNvPr>
          <p:cNvSpPr/>
          <p:nvPr/>
        </p:nvSpPr>
        <p:spPr bwMode="auto">
          <a:xfrm>
            <a:off x="7403215" y="323990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87" name="直接箭头连接符 26">
            <a:extLst>
              <a:ext uri="{FF2B5EF4-FFF2-40B4-BE49-F238E27FC236}">
                <a16:creationId xmlns:a16="http://schemas.microsoft.com/office/drawing/2014/main" id="{037D7F6F-0089-4D31-BF88-6020DBE5D693}"/>
              </a:ext>
            </a:extLst>
          </p:cNvPr>
          <p:cNvCxnSpPr>
            <a:cxnSpLocks/>
            <a:stCxn id="73" idx="6"/>
            <a:endCxn id="85" idx="2"/>
          </p:cNvCxnSpPr>
          <p:nvPr/>
        </p:nvCxnSpPr>
        <p:spPr bwMode="auto">
          <a:xfrm>
            <a:off x="5892704" y="2937509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直接箭头连接符 26">
            <a:extLst>
              <a:ext uri="{FF2B5EF4-FFF2-40B4-BE49-F238E27FC236}">
                <a16:creationId xmlns:a16="http://schemas.microsoft.com/office/drawing/2014/main" id="{182A2494-85DF-4AEF-BA4C-A1F95E58B477}"/>
              </a:ext>
            </a:extLst>
          </p:cNvPr>
          <p:cNvCxnSpPr>
            <a:cxnSpLocks/>
            <a:stCxn id="81" idx="1"/>
            <a:endCxn id="86" idx="5"/>
          </p:cNvCxnSpPr>
          <p:nvPr/>
        </p:nvCxnSpPr>
        <p:spPr bwMode="auto">
          <a:xfrm flipH="1" flipV="1">
            <a:off x="7444821" y="3281758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26">
            <a:extLst>
              <a:ext uri="{FF2B5EF4-FFF2-40B4-BE49-F238E27FC236}">
                <a16:creationId xmlns:a16="http://schemas.microsoft.com/office/drawing/2014/main" id="{6A8AB04E-1162-4CDC-AF4B-607AC88C2620}"/>
              </a:ext>
            </a:extLst>
          </p:cNvPr>
          <p:cNvCxnSpPr>
            <a:cxnSpLocks/>
            <a:stCxn id="85" idx="7"/>
            <a:endCxn id="83" idx="3"/>
          </p:cNvCxnSpPr>
          <p:nvPr/>
        </p:nvCxnSpPr>
        <p:spPr bwMode="auto">
          <a:xfrm flipV="1">
            <a:off x="6716019" y="2702995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26">
            <a:extLst>
              <a:ext uri="{FF2B5EF4-FFF2-40B4-BE49-F238E27FC236}">
                <a16:creationId xmlns:a16="http://schemas.microsoft.com/office/drawing/2014/main" id="{D85A36A1-E6F2-4494-8F22-88B3A4C60C57}"/>
              </a:ext>
            </a:extLst>
          </p:cNvPr>
          <p:cNvCxnSpPr>
            <a:cxnSpLocks/>
            <a:endCxn id="83" idx="5"/>
          </p:cNvCxnSpPr>
          <p:nvPr/>
        </p:nvCxnSpPr>
        <p:spPr bwMode="auto">
          <a:xfrm flipH="1" flipV="1">
            <a:off x="6975202" y="2702995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椭圆 22">
            <a:extLst>
              <a:ext uri="{FF2B5EF4-FFF2-40B4-BE49-F238E27FC236}">
                <a16:creationId xmlns:a16="http://schemas.microsoft.com/office/drawing/2014/main" id="{52F77111-817B-42AD-BEC4-766DF99CEF15}"/>
              </a:ext>
            </a:extLst>
          </p:cNvPr>
          <p:cNvSpPr/>
          <p:nvPr/>
        </p:nvSpPr>
        <p:spPr bwMode="auto">
          <a:xfrm>
            <a:off x="2430175" y="2665436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13" name="椭圆 23">
            <a:extLst>
              <a:ext uri="{FF2B5EF4-FFF2-40B4-BE49-F238E27FC236}">
                <a16:creationId xmlns:a16="http://schemas.microsoft.com/office/drawing/2014/main" id="{E4FF74C6-9368-4A9D-9B19-BC446258938A}"/>
              </a:ext>
            </a:extLst>
          </p:cNvPr>
          <p:cNvSpPr/>
          <p:nvPr/>
        </p:nvSpPr>
        <p:spPr bwMode="auto">
          <a:xfrm>
            <a:off x="2099658" y="291272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14" name="直接箭头连接符 26">
            <a:extLst>
              <a:ext uri="{FF2B5EF4-FFF2-40B4-BE49-F238E27FC236}">
                <a16:creationId xmlns:a16="http://schemas.microsoft.com/office/drawing/2014/main" id="{9E2739DB-9441-42CE-8A5E-DE6C9E15ED05}"/>
              </a:ext>
            </a:extLst>
          </p:cNvPr>
          <p:cNvCxnSpPr>
            <a:stCxn id="112" idx="3"/>
            <a:endCxn id="113" idx="7"/>
          </p:cNvCxnSpPr>
          <p:nvPr/>
        </p:nvCxnSpPr>
        <p:spPr bwMode="auto">
          <a:xfrm flipH="1">
            <a:off x="2140676" y="2707618"/>
            <a:ext cx="296633" cy="21196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椭圆 27">
            <a:extLst>
              <a:ext uri="{FF2B5EF4-FFF2-40B4-BE49-F238E27FC236}">
                <a16:creationId xmlns:a16="http://schemas.microsoft.com/office/drawing/2014/main" id="{C68B9925-9453-45D5-88EC-72E5922D3B69}"/>
              </a:ext>
            </a:extLst>
          </p:cNvPr>
          <p:cNvSpPr/>
          <p:nvPr/>
        </p:nvSpPr>
        <p:spPr bwMode="auto">
          <a:xfrm>
            <a:off x="2100847" y="349905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16" name="直接箭头连接符 29">
            <a:extLst>
              <a:ext uri="{FF2B5EF4-FFF2-40B4-BE49-F238E27FC236}">
                <a16:creationId xmlns:a16="http://schemas.microsoft.com/office/drawing/2014/main" id="{BFC62862-B232-49EB-897A-2522CDCFA195}"/>
              </a:ext>
            </a:extLst>
          </p:cNvPr>
          <p:cNvCxnSpPr>
            <a:stCxn id="113" idx="4"/>
            <a:endCxn id="115" idx="0"/>
          </p:cNvCxnSpPr>
          <p:nvPr/>
        </p:nvCxnSpPr>
        <p:spPr bwMode="auto">
          <a:xfrm>
            <a:off x="2124031" y="2962292"/>
            <a:ext cx="594" cy="536766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椭圆 51">
            <a:extLst>
              <a:ext uri="{FF2B5EF4-FFF2-40B4-BE49-F238E27FC236}">
                <a16:creationId xmlns:a16="http://schemas.microsoft.com/office/drawing/2014/main" id="{4747C39C-D802-432A-8B1C-E0D91F5F6D5F}"/>
              </a:ext>
            </a:extLst>
          </p:cNvPr>
          <p:cNvSpPr/>
          <p:nvPr/>
        </p:nvSpPr>
        <p:spPr bwMode="auto">
          <a:xfrm>
            <a:off x="2657852" y="3501167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18" name="椭圆 54">
            <a:extLst>
              <a:ext uri="{FF2B5EF4-FFF2-40B4-BE49-F238E27FC236}">
                <a16:creationId xmlns:a16="http://schemas.microsoft.com/office/drawing/2014/main" id="{CD5E5152-2314-426E-BFBB-4DD1E82B25BC}"/>
              </a:ext>
            </a:extLst>
          </p:cNvPr>
          <p:cNvSpPr/>
          <p:nvPr/>
        </p:nvSpPr>
        <p:spPr bwMode="auto">
          <a:xfrm>
            <a:off x="3253496" y="350011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19" name="直接箭头连接符 57">
            <a:extLst>
              <a:ext uri="{FF2B5EF4-FFF2-40B4-BE49-F238E27FC236}">
                <a16:creationId xmlns:a16="http://schemas.microsoft.com/office/drawing/2014/main" id="{4D897ADB-0C31-4DCB-B451-A5F129345AFB}"/>
              </a:ext>
            </a:extLst>
          </p:cNvPr>
          <p:cNvCxnSpPr>
            <a:stCxn id="117" idx="6"/>
            <a:endCxn id="118" idx="2"/>
          </p:cNvCxnSpPr>
          <p:nvPr/>
        </p:nvCxnSpPr>
        <p:spPr bwMode="auto">
          <a:xfrm flipV="1">
            <a:off x="2706597" y="3524895"/>
            <a:ext cx="546899" cy="105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直接箭头连接符 59">
            <a:extLst>
              <a:ext uri="{FF2B5EF4-FFF2-40B4-BE49-F238E27FC236}">
                <a16:creationId xmlns:a16="http://schemas.microsoft.com/office/drawing/2014/main" id="{0A04E6FE-AC7A-4521-973A-B3D42A8506E9}"/>
              </a:ext>
            </a:extLst>
          </p:cNvPr>
          <p:cNvCxnSpPr>
            <a:stCxn id="113" idx="5"/>
            <a:endCxn id="118" idx="2"/>
          </p:cNvCxnSpPr>
          <p:nvPr/>
        </p:nvCxnSpPr>
        <p:spPr bwMode="auto">
          <a:xfrm>
            <a:off x="2140676" y="2954910"/>
            <a:ext cx="1112820" cy="56998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椭圆 63">
            <a:extLst>
              <a:ext uri="{FF2B5EF4-FFF2-40B4-BE49-F238E27FC236}">
                <a16:creationId xmlns:a16="http://schemas.microsoft.com/office/drawing/2014/main" id="{38035267-F2A7-4AE2-AF73-2F8E57EC3C5C}"/>
              </a:ext>
            </a:extLst>
          </p:cNvPr>
          <p:cNvSpPr/>
          <p:nvPr/>
        </p:nvSpPr>
        <p:spPr bwMode="auto">
          <a:xfrm>
            <a:off x="3891757" y="350755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22" name="Freeform 3">
            <a:extLst>
              <a:ext uri="{FF2B5EF4-FFF2-40B4-BE49-F238E27FC236}">
                <a16:creationId xmlns:a16="http://schemas.microsoft.com/office/drawing/2014/main" id="{9A31AC4E-7260-41B9-A9DB-2A1D6885B74B}"/>
              </a:ext>
            </a:extLst>
          </p:cNvPr>
          <p:cNvSpPr/>
          <p:nvPr/>
        </p:nvSpPr>
        <p:spPr>
          <a:xfrm>
            <a:off x="1681756" y="2694963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23" name="椭圆 22">
            <a:extLst>
              <a:ext uri="{FF2B5EF4-FFF2-40B4-BE49-F238E27FC236}">
                <a16:creationId xmlns:a16="http://schemas.microsoft.com/office/drawing/2014/main" id="{24555E27-BD05-40B4-921A-F17436EF8899}"/>
              </a:ext>
            </a:extLst>
          </p:cNvPr>
          <p:cNvSpPr/>
          <p:nvPr/>
        </p:nvSpPr>
        <p:spPr bwMode="auto">
          <a:xfrm>
            <a:off x="3188700" y="266069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24" name="Freeform 30">
            <a:extLst>
              <a:ext uri="{FF2B5EF4-FFF2-40B4-BE49-F238E27FC236}">
                <a16:creationId xmlns:a16="http://schemas.microsoft.com/office/drawing/2014/main" id="{6A82C8E8-C5A9-4778-ACEE-DC67BA6FB156}"/>
              </a:ext>
            </a:extLst>
          </p:cNvPr>
          <p:cNvSpPr/>
          <p:nvPr/>
        </p:nvSpPr>
        <p:spPr>
          <a:xfrm flipH="1">
            <a:off x="3272518" y="2691272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25" name="椭圆 54">
            <a:extLst>
              <a:ext uri="{FF2B5EF4-FFF2-40B4-BE49-F238E27FC236}">
                <a16:creationId xmlns:a16="http://schemas.microsoft.com/office/drawing/2014/main" id="{D9838B07-CCFB-45BB-A85A-0B2F0722182A}"/>
              </a:ext>
            </a:extLst>
          </p:cNvPr>
          <p:cNvSpPr/>
          <p:nvPr/>
        </p:nvSpPr>
        <p:spPr bwMode="auto">
          <a:xfrm>
            <a:off x="2929518" y="3046128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26" name="椭圆 54">
            <a:extLst>
              <a:ext uri="{FF2B5EF4-FFF2-40B4-BE49-F238E27FC236}">
                <a16:creationId xmlns:a16="http://schemas.microsoft.com/office/drawing/2014/main" id="{50A05E3B-F73D-4996-B658-78F1DE41F9BC}"/>
              </a:ext>
            </a:extLst>
          </p:cNvPr>
          <p:cNvSpPr/>
          <p:nvPr/>
        </p:nvSpPr>
        <p:spPr bwMode="auto">
          <a:xfrm>
            <a:off x="3658320" y="323990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27" name="直接箭头连接符 26">
            <a:extLst>
              <a:ext uri="{FF2B5EF4-FFF2-40B4-BE49-F238E27FC236}">
                <a16:creationId xmlns:a16="http://schemas.microsoft.com/office/drawing/2014/main" id="{5A295C64-F4D5-4505-8968-DA38A9CA8C12}"/>
              </a:ext>
            </a:extLst>
          </p:cNvPr>
          <p:cNvCxnSpPr>
            <a:cxnSpLocks/>
            <a:stCxn id="113" idx="6"/>
            <a:endCxn id="125" idx="2"/>
          </p:cNvCxnSpPr>
          <p:nvPr/>
        </p:nvCxnSpPr>
        <p:spPr bwMode="auto">
          <a:xfrm>
            <a:off x="2147809" y="2937509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直接箭头连接符 26">
            <a:extLst>
              <a:ext uri="{FF2B5EF4-FFF2-40B4-BE49-F238E27FC236}">
                <a16:creationId xmlns:a16="http://schemas.microsoft.com/office/drawing/2014/main" id="{EFAF9E10-076C-4D38-8AC8-4DDF7D6F538F}"/>
              </a:ext>
            </a:extLst>
          </p:cNvPr>
          <p:cNvCxnSpPr>
            <a:cxnSpLocks/>
            <a:stCxn id="121" idx="1"/>
            <a:endCxn id="126" idx="5"/>
          </p:cNvCxnSpPr>
          <p:nvPr/>
        </p:nvCxnSpPr>
        <p:spPr bwMode="auto">
          <a:xfrm flipH="1" flipV="1">
            <a:off x="3699926" y="3281758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直接箭头连接符 26">
            <a:extLst>
              <a:ext uri="{FF2B5EF4-FFF2-40B4-BE49-F238E27FC236}">
                <a16:creationId xmlns:a16="http://schemas.microsoft.com/office/drawing/2014/main" id="{90215F77-118E-4842-8C74-3E8C9FB96EA7}"/>
              </a:ext>
            </a:extLst>
          </p:cNvPr>
          <p:cNvCxnSpPr>
            <a:cxnSpLocks/>
            <a:stCxn id="125" idx="7"/>
            <a:endCxn id="123" idx="3"/>
          </p:cNvCxnSpPr>
          <p:nvPr/>
        </p:nvCxnSpPr>
        <p:spPr bwMode="auto">
          <a:xfrm flipV="1">
            <a:off x="2971124" y="2702995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直接箭头连接符 26">
            <a:extLst>
              <a:ext uri="{FF2B5EF4-FFF2-40B4-BE49-F238E27FC236}">
                <a16:creationId xmlns:a16="http://schemas.microsoft.com/office/drawing/2014/main" id="{94D95771-E099-4959-8A3E-782643720156}"/>
              </a:ext>
            </a:extLst>
          </p:cNvPr>
          <p:cNvCxnSpPr>
            <a:cxnSpLocks/>
            <a:endCxn id="123" idx="5"/>
          </p:cNvCxnSpPr>
          <p:nvPr/>
        </p:nvCxnSpPr>
        <p:spPr bwMode="auto">
          <a:xfrm flipH="1" flipV="1">
            <a:off x="3230307" y="2702995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2469F0E-967A-4484-8394-1B671021FF08}"/>
              </a:ext>
            </a:extLst>
          </p:cNvPr>
          <p:cNvGrpSpPr/>
          <p:nvPr/>
        </p:nvGrpSpPr>
        <p:grpSpPr>
          <a:xfrm>
            <a:off x="7187043" y="5554695"/>
            <a:ext cx="959206" cy="477968"/>
            <a:chOff x="2437821" y="5195261"/>
            <a:chExt cx="2819297" cy="1344434"/>
          </a:xfrm>
        </p:grpSpPr>
        <p:sp>
          <p:nvSpPr>
            <p:cNvPr id="181" name="椭圆 41">
              <a:extLst>
                <a:ext uri="{FF2B5EF4-FFF2-40B4-BE49-F238E27FC236}">
                  <a16:creationId xmlns:a16="http://schemas.microsoft.com/office/drawing/2014/main" id="{FA712780-462F-4003-984A-C3170A931503}"/>
                </a:ext>
              </a:extLst>
            </p:cNvPr>
            <p:cNvSpPr/>
            <p:nvPr/>
          </p:nvSpPr>
          <p:spPr bwMode="auto">
            <a:xfrm>
              <a:off x="3057050" y="519526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83" name="椭圆 47">
              <a:extLst>
                <a:ext uri="{FF2B5EF4-FFF2-40B4-BE49-F238E27FC236}">
                  <a16:creationId xmlns:a16="http://schemas.microsoft.com/office/drawing/2014/main" id="{DFB77E6C-5F5E-4F5D-B053-1AC38F181061}"/>
                </a:ext>
              </a:extLst>
            </p:cNvPr>
            <p:cNvSpPr/>
            <p:nvPr/>
          </p:nvSpPr>
          <p:spPr bwMode="auto">
            <a:xfrm>
              <a:off x="4572355" y="5230893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84" name="任意多边形 21">
              <a:extLst>
                <a:ext uri="{FF2B5EF4-FFF2-40B4-BE49-F238E27FC236}">
                  <a16:creationId xmlns:a16="http://schemas.microsoft.com/office/drawing/2014/main" id="{0629E7BE-C5B9-47F3-BB00-07CC7FC85E2F}"/>
                </a:ext>
              </a:extLst>
            </p:cNvPr>
            <p:cNvSpPr/>
            <p:nvPr/>
          </p:nvSpPr>
          <p:spPr bwMode="auto">
            <a:xfrm>
              <a:off x="2437821" y="5295306"/>
              <a:ext cx="2819297" cy="1244389"/>
            </a:xfrm>
            <a:custGeom>
              <a:avLst/>
              <a:gdLst>
                <a:gd name="connsiteX0" fmla="*/ 1092994 w 3938587"/>
                <a:gd name="connsiteY0" fmla="*/ 0 h 1824037"/>
                <a:gd name="connsiteX1" fmla="*/ 35719 w 3938587"/>
                <a:gd name="connsiteY1" fmla="*/ 785812 h 1824037"/>
                <a:gd name="connsiteX2" fmla="*/ 1307306 w 3938587"/>
                <a:gd name="connsiteY2" fmla="*/ 1757362 h 1824037"/>
                <a:gd name="connsiteX3" fmla="*/ 3679031 w 3938587"/>
                <a:gd name="connsiteY3" fmla="*/ 1185862 h 1824037"/>
                <a:gd name="connsiteX4" fmla="*/ 2864644 w 3938587"/>
                <a:gd name="connsiteY4" fmla="*/ 28575 h 1824037"/>
                <a:gd name="connsiteX0" fmla="*/ 1074044 w 3727466"/>
                <a:gd name="connsiteY0" fmla="*/ 0 h 1602491"/>
                <a:gd name="connsiteX1" fmla="*/ 16769 w 3727466"/>
                <a:gd name="connsiteY1" fmla="*/ 785812 h 1602491"/>
                <a:gd name="connsiteX2" fmla="*/ 1847649 w 3727466"/>
                <a:gd name="connsiteY2" fmla="*/ 1588685 h 1602491"/>
                <a:gd name="connsiteX3" fmla="*/ 3660081 w 3727466"/>
                <a:gd name="connsiteY3" fmla="*/ 1185862 h 1602491"/>
                <a:gd name="connsiteX4" fmla="*/ 2845694 w 3727466"/>
                <a:gd name="connsiteY4" fmla="*/ 28575 h 1602491"/>
                <a:gd name="connsiteX0" fmla="*/ 700051 w 3353473"/>
                <a:gd name="connsiteY0" fmla="*/ 0 h 1603885"/>
                <a:gd name="connsiteX1" fmla="*/ 33393 w 3353473"/>
                <a:gd name="connsiteY1" fmla="*/ 759179 h 1603885"/>
                <a:gd name="connsiteX2" fmla="*/ 1473656 w 3353473"/>
                <a:gd name="connsiteY2" fmla="*/ 1588685 h 1603885"/>
                <a:gd name="connsiteX3" fmla="*/ 3286088 w 3353473"/>
                <a:gd name="connsiteY3" fmla="*/ 1185862 h 1603885"/>
                <a:gd name="connsiteX4" fmla="*/ 2471701 w 3353473"/>
                <a:gd name="connsiteY4" fmla="*/ 28575 h 1603885"/>
                <a:gd name="connsiteX0" fmla="*/ 667566 w 3320988"/>
                <a:gd name="connsiteY0" fmla="*/ 0 h 1603885"/>
                <a:gd name="connsiteX1" fmla="*/ 908 w 3320988"/>
                <a:gd name="connsiteY1" fmla="*/ 759179 h 1603885"/>
                <a:gd name="connsiteX2" fmla="*/ 1441171 w 3320988"/>
                <a:gd name="connsiteY2" fmla="*/ 1588685 h 1603885"/>
                <a:gd name="connsiteX3" fmla="*/ 3253603 w 3320988"/>
                <a:gd name="connsiteY3" fmla="*/ 1185862 h 1603885"/>
                <a:gd name="connsiteX4" fmla="*/ 2439216 w 3320988"/>
                <a:gd name="connsiteY4" fmla="*/ 28575 h 1603885"/>
                <a:gd name="connsiteX0" fmla="*/ 671501 w 3324923"/>
                <a:gd name="connsiteY0" fmla="*/ 0 h 1538154"/>
                <a:gd name="connsiteX1" fmla="*/ 4843 w 3324923"/>
                <a:gd name="connsiteY1" fmla="*/ 759179 h 1538154"/>
                <a:gd name="connsiteX2" fmla="*/ 885813 w 3324923"/>
                <a:gd name="connsiteY2" fmla="*/ 1517663 h 1538154"/>
                <a:gd name="connsiteX3" fmla="*/ 3257538 w 3324923"/>
                <a:gd name="connsiteY3" fmla="*/ 1185862 h 1538154"/>
                <a:gd name="connsiteX4" fmla="*/ 2443151 w 3324923"/>
                <a:gd name="connsiteY4" fmla="*/ 28575 h 1538154"/>
                <a:gd name="connsiteX0" fmla="*/ 671501 w 2825368"/>
                <a:gd name="connsiteY0" fmla="*/ 0 h 1616445"/>
                <a:gd name="connsiteX1" fmla="*/ 4843 w 2825368"/>
                <a:gd name="connsiteY1" fmla="*/ 759179 h 1616445"/>
                <a:gd name="connsiteX2" fmla="*/ 885813 w 2825368"/>
                <a:gd name="connsiteY2" fmla="*/ 1517663 h 1616445"/>
                <a:gd name="connsiteX3" fmla="*/ 2609467 w 2825368"/>
                <a:gd name="connsiteY3" fmla="*/ 1416681 h 1616445"/>
                <a:gd name="connsiteX4" fmla="*/ 2443151 w 2825368"/>
                <a:gd name="connsiteY4" fmla="*/ 28575 h 1616445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11416"/>
                <a:gd name="connsiteY0" fmla="*/ 0 h 1574451"/>
                <a:gd name="connsiteX1" fmla="*/ 4843 w 3111416"/>
                <a:gd name="connsiteY1" fmla="*/ 759179 h 1574451"/>
                <a:gd name="connsiteX2" fmla="*/ 885813 w 3111416"/>
                <a:gd name="connsiteY2" fmla="*/ 1517663 h 1574451"/>
                <a:gd name="connsiteX3" fmla="*/ 2609467 w 3111416"/>
                <a:gd name="connsiteY3" fmla="*/ 1416681 h 1574451"/>
                <a:gd name="connsiteX4" fmla="*/ 3108951 w 3111416"/>
                <a:gd name="connsiteY4" fmla="*/ 651245 h 1574451"/>
                <a:gd name="connsiteX5" fmla="*/ 2443151 w 3111416"/>
                <a:gd name="connsiteY5" fmla="*/ 28575 h 1574451"/>
                <a:gd name="connsiteX0" fmla="*/ 671501 w 3111416"/>
                <a:gd name="connsiteY0" fmla="*/ 15814 h 1590265"/>
                <a:gd name="connsiteX1" fmla="*/ 4843 w 3111416"/>
                <a:gd name="connsiteY1" fmla="*/ 774993 h 1590265"/>
                <a:gd name="connsiteX2" fmla="*/ 885813 w 3111416"/>
                <a:gd name="connsiteY2" fmla="*/ 1533477 h 1590265"/>
                <a:gd name="connsiteX3" fmla="*/ 2609467 w 3111416"/>
                <a:gd name="connsiteY3" fmla="*/ 1432495 h 1590265"/>
                <a:gd name="connsiteX4" fmla="*/ 3108951 w 3111416"/>
                <a:gd name="connsiteY4" fmla="*/ 667059 h 1590265"/>
                <a:gd name="connsiteX5" fmla="*/ 2460906 w 3111416"/>
                <a:gd name="connsiteY5" fmla="*/ 0 h 1590265"/>
                <a:gd name="connsiteX0" fmla="*/ 671501 w 3111416"/>
                <a:gd name="connsiteY0" fmla="*/ 77958 h 1652409"/>
                <a:gd name="connsiteX1" fmla="*/ 4843 w 3111416"/>
                <a:gd name="connsiteY1" fmla="*/ 837137 h 1652409"/>
                <a:gd name="connsiteX2" fmla="*/ 885813 w 3111416"/>
                <a:gd name="connsiteY2" fmla="*/ 1595621 h 1652409"/>
                <a:gd name="connsiteX3" fmla="*/ 2609467 w 3111416"/>
                <a:gd name="connsiteY3" fmla="*/ 1494639 h 1652409"/>
                <a:gd name="connsiteX4" fmla="*/ 3108951 w 3111416"/>
                <a:gd name="connsiteY4" fmla="*/ 729203 h 1652409"/>
                <a:gd name="connsiteX5" fmla="*/ 2265596 w 3111416"/>
                <a:gd name="connsiteY5" fmla="*/ 0 h 1652409"/>
                <a:gd name="connsiteX0" fmla="*/ 671501 w 2981075"/>
                <a:gd name="connsiteY0" fmla="*/ 77958 h 1652409"/>
                <a:gd name="connsiteX1" fmla="*/ 4843 w 2981075"/>
                <a:gd name="connsiteY1" fmla="*/ 837137 h 1652409"/>
                <a:gd name="connsiteX2" fmla="*/ 885813 w 2981075"/>
                <a:gd name="connsiteY2" fmla="*/ 1595621 h 1652409"/>
                <a:gd name="connsiteX3" fmla="*/ 2609467 w 2981075"/>
                <a:gd name="connsiteY3" fmla="*/ 1494639 h 1652409"/>
                <a:gd name="connsiteX4" fmla="*/ 2975784 w 2981075"/>
                <a:gd name="connsiteY4" fmla="*/ 622671 h 1652409"/>
                <a:gd name="connsiteX5" fmla="*/ 2265596 w 2981075"/>
                <a:gd name="connsiteY5" fmla="*/ 0 h 1652409"/>
                <a:gd name="connsiteX0" fmla="*/ 671501 w 2983721"/>
                <a:gd name="connsiteY0" fmla="*/ 77958 h 1633676"/>
                <a:gd name="connsiteX1" fmla="*/ 4843 w 2983721"/>
                <a:gd name="connsiteY1" fmla="*/ 837137 h 1633676"/>
                <a:gd name="connsiteX2" fmla="*/ 885813 w 2983721"/>
                <a:gd name="connsiteY2" fmla="*/ 1595621 h 1633676"/>
                <a:gd name="connsiteX3" fmla="*/ 2653854 w 2983721"/>
                <a:gd name="connsiteY3" fmla="*/ 1432494 h 1633676"/>
                <a:gd name="connsiteX4" fmla="*/ 2975784 w 2983721"/>
                <a:gd name="connsiteY4" fmla="*/ 622671 h 1633676"/>
                <a:gd name="connsiteX5" fmla="*/ 2265596 w 2983721"/>
                <a:gd name="connsiteY5" fmla="*/ 0 h 1633676"/>
                <a:gd name="connsiteX0" fmla="*/ 671501 w 2983081"/>
                <a:gd name="connsiteY0" fmla="*/ 77958 h 1633676"/>
                <a:gd name="connsiteX1" fmla="*/ 4843 w 2983081"/>
                <a:gd name="connsiteY1" fmla="*/ 837137 h 1633676"/>
                <a:gd name="connsiteX2" fmla="*/ 885813 w 2983081"/>
                <a:gd name="connsiteY2" fmla="*/ 1595621 h 1633676"/>
                <a:gd name="connsiteX3" fmla="*/ 2653854 w 2983081"/>
                <a:gd name="connsiteY3" fmla="*/ 1432494 h 1633676"/>
                <a:gd name="connsiteX4" fmla="*/ 2975784 w 2983081"/>
                <a:gd name="connsiteY4" fmla="*/ 622671 h 1633676"/>
                <a:gd name="connsiteX5" fmla="*/ 2265596 w 2983081"/>
                <a:gd name="connsiteY5" fmla="*/ 0 h 1633676"/>
                <a:gd name="connsiteX0" fmla="*/ 671501 w 2983081"/>
                <a:gd name="connsiteY0" fmla="*/ 77958 h 1641568"/>
                <a:gd name="connsiteX1" fmla="*/ 4843 w 2983081"/>
                <a:gd name="connsiteY1" fmla="*/ 837137 h 1641568"/>
                <a:gd name="connsiteX2" fmla="*/ 885813 w 2983081"/>
                <a:gd name="connsiteY2" fmla="*/ 1595621 h 1641568"/>
                <a:gd name="connsiteX3" fmla="*/ 2653854 w 2983081"/>
                <a:gd name="connsiteY3" fmla="*/ 1432494 h 1641568"/>
                <a:gd name="connsiteX4" fmla="*/ 2975784 w 2983081"/>
                <a:gd name="connsiteY4" fmla="*/ 622671 h 1641568"/>
                <a:gd name="connsiteX5" fmla="*/ 2265596 w 2983081"/>
                <a:gd name="connsiteY5" fmla="*/ 0 h 1641568"/>
                <a:gd name="connsiteX0" fmla="*/ 671501 w 2979100"/>
                <a:gd name="connsiteY0" fmla="*/ 77958 h 1664356"/>
                <a:gd name="connsiteX1" fmla="*/ 4843 w 2979100"/>
                <a:gd name="connsiteY1" fmla="*/ 837137 h 1664356"/>
                <a:gd name="connsiteX2" fmla="*/ 885813 w 2979100"/>
                <a:gd name="connsiteY2" fmla="*/ 1595621 h 1664356"/>
                <a:gd name="connsiteX3" fmla="*/ 2547321 w 2979100"/>
                <a:gd name="connsiteY3" fmla="*/ 1494637 h 1664356"/>
                <a:gd name="connsiteX4" fmla="*/ 2975784 w 2979100"/>
                <a:gd name="connsiteY4" fmla="*/ 622671 h 1664356"/>
                <a:gd name="connsiteX5" fmla="*/ 2265596 w 2979100"/>
                <a:gd name="connsiteY5" fmla="*/ 0 h 1664356"/>
                <a:gd name="connsiteX0" fmla="*/ 619763 w 2927362"/>
                <a:gd name="connsiteY0" fmla="*/ 77958 h 1666266"/>
                <a:gd name="connsiteX1" fmla="*/ 6371 w 2927362"/>
                <a:gd name="connsiteY1" fmla="*/ 810504 h 1666266"/>
                <a:gd name="connsiteX2" fmla="*/ 834075 w 2927362"/>
                <a:gd name="connsiteY2" fmla="*/ 1595621 h 1666266"/>
                <a:gd name="connsiteX3" fmla="*/ 2495583 w 2927362"/>
                <a:gd name="connsiteY3" fmla="*/ 1494637 h 1666266"/>
                <a:gd name="connsiteX4" fmla="*/ 2924046 w 2927362"/>
                <a:gd name="connsiteY4" fmla="*/ 622671 h 1666266"/>
                <a:gd name="connsiteX5" fmla="*/ 2213858 w 2927362"/>
                <a:gd name="connsiteY5" fmla="*/ 0 h 1666266"/>
                <a:gd name="connsiteX0" fmla="*/ 613887 w 2921486"/>
                <a:gd name="connsiteY0" fmla="*/ 77958 h 1595774"/>
                <a:gd name="connsiteX1" fmla="*/ 495 w 2921486"/>
                <a:gd name="connsiteY1" fmla="*/ 810504 h 1595774"/>
                <a:gd name="connsiteX2" fmla="*/ 659523 w 2921486"/>
                <a:gd name="connsiteY2" fmla="*/ 1444700 h 1595774"/>
                <a:gd name="connsiteX3" fmla="*/ 2489707 w 2921486"/>
                <a:gd name="connsiteY3" fmla="*/ 1494637 h 1595774"/>
                <a:gd name="connsiteX4" fmla="*/ 2918170 w 2921486"/>
                <a:gd name="connsiteY4" fmla="*/ 622671 h 1595774"/>
                <a:gd name="connsiteX5" fmla="*/ 2207982 w 2921486"/>
                <a:gd name="connsiteY5" fmla="*/ 0 h 1595774"/>
                <a:gd name="connsiteX0" fmla="*/ 613887 w 2921062"/>
                <a:gd name="connsiteY0" fmla="*/ 77958 h 1526672"/>
                <a:gd name="connsiteX1" fmla="*/ 495 w 2921062"/>
                <a:gd name="connsiteY1" fmla="*/ 810504 h 1526672"/>
                <a:gd name="connsiteX2" fmla="*/ 659523 w 2921062"/>
                <a:gd name="connsiteY2" fmla="*/ 1444700 h 1526672"/>
                <a:gd name="connsiteX3" fmla="*/ 2463073 w 2921062"/>
                <a:gd name="connsiteY3" fmla="*/ 1388104 h 1526672"/>
                <a:gd name="connsiteX4" fmla="*/ 2918170 w 2921062"/>
                <a:gd name="connsiteY4" fmla="*/ 622671 h 1526672"/>
                <a:gd name="connsiteX5" fmla="*/ 2207982 w 2921062"/>
                <a:gd name="connsiteY5" fmla="*/ 0 h 1526672"/>
                <a:gd name="connsiteX0" fmla="*/ 613887 w 2921062"/>
                <a:gd name="connsiteY0" fmla="*/ 77958 h 1502861"/>
                <a:gd name="connsiteX1" fmla="*/ 495 w 2921062"/>
                <a:gd name="connsiteY1" fmla="*/ 810504 h 1502861"/>
                <a:gd name="connsiteX2" fmla="*/ 659523 w 2921062"/>
                <a:gd name="connsiteY2" fmla="*/ 1444700 h 1502861"/>
                <a:gd name="connsiteX3" fmla="*/ 2463073 w 2921062"/>
                <a:gd name="connsiteY3" fmla="*/ 1388104 h 1502861"/>
                <a:gd name="connsiteX4" fmla="*/ 2918170 w 2921062"/>
                <a:gd name="connsiteY4" fmla="*/ 622671 h 1502861"/>
                <a:gd name="connsiteX5" fmla="*/ 2207982 w 2921062"/>
                <a:gd name="connsiteY5" fmla="*/ 0 h 1502861"/>
                <a:gd name="connsiteX0" fmla="*/ 613887 w 2921810"/>
                <a:gd name="connsiteY0" fmla="*/ 77958 h 1502861"/>
                <a:gd name="connsiteX1" fmla="*/ 495 w 2921810"/>
                <a:gd name="connsiteY1" fmla="*/ 810504 h 1502861"/>
                <a:gd name="connsiteX2" fmla="*/ 659523 w 2921810"/>
                <a:gd name="connsiteY2" fmla="*/ 1444700 h 1502861"/>
                <a:gd name="connsiteX3" fmla="*/ 2463073 w 2921810"/>
                <a:gd name="connsiteY3" fmla="*/ 1388104 h 1502861"/>
                <a:gd name="connsiteX4" fmla="*/ 2918170 w 2921810"/>
                <a:gd name="connsiteY4" fmla="*/ 622671 h 1502861"/>
                <a:gd name="connsiteX5" fmla="*/ 2207982 w 2921810"/>
                <a:gd name="connsiteY5" fmla="*/ 0 h 1502861"/>
                <a:gd name="connsiteX0" fmla="*/ 613887 w 3345297"/>
                <a:gd name="connsiteY0" fmla="*/ 77958 h 1502861"/>
                <a:gd name="connsiteX1" fmla="*/ 495 w 3345297"/>
                <a:gd name="connsiteY1" fmla="*/ 810504 h 1502861"/>
                <a:gd name="connsiteX2" fmla="*/ 659523 w 3345297"/>
                <a:gd name="connsiteY2" fmla="*/ 1444700 h 1502861"/>
                <a:gd name="connsiteX3" fmla="*/ 2463073 w 3345297"/>
                <a:gd name="connsiteY3" fmla="*/ 1388104 h 1502861"/>
                <a:gd name="connsiteX4" fmla="*/ 3344297 w 3345297"/>
                <a:gd name="connsiteY4" fmla="*/ 675937 h 1502861"/>
                <a:gd name="connsiteX5" fmla="*/ 2207982 w 3345297"/>
                <a:gd name="connsiteY5" fmla="*/ 0 h 1502861"/>
                <a:gd name="connsiteX0" fmla="*/ 613887 w 3346141"/>
                <a:gd name="connsiteY0" fmla="*/ 77958 h 1520097"/>
                <a:gd name="connsiteX1" fmla="*/ 495 w 3346141"/>
                <a:gd name="connsiteY1" fmla="*/ 810504 h 1520097"/>
                <a:gd name="connsiteX2" fmla="*/ 659523 w 3346141"/>
                <a:gd name="connsiteY2" fmla="*/ 1444700 h 1520097"/>
                <a:gd name="connsiteX3" fmla="*/ 2729402 w 3346141"/>
                <a:gd name="connsiteY3" fmla="*/ 1423614 h 1520097"/>
                <a:gd name="connsiteX4" fmla="*/ 3344297 w 3346141"/>
                <a:gd name="connsiteY4" fmla="*/ 675937 h 1520097"/>
                <a:gd name="connsiteX5" fmla="*/ 2207982 w 3346141"/>
                <a:gd name="connsiteY5" fmla="*/ 0 h 1520097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58395 w 3346141"/>
                <a:gd name="connsiteY5" fmla="*/ 19697 h 144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141" h="1442139">
                  <a:moveTo>
                    <a:pt x="613887" y="0"/>
                  </a:moveTo>
                  <a:cubicBezTo>
                    <a:pt x="67390" y="246459"/>
                    <a:pt x="-7111" y="504756"/>
                    <a:pt x="495" y="732546"/>
                  </a:cubicBezTo>
                  <a:cubicBezTo>
                    <a:pt x="8101" y="960336"/>
                    <a:pt x="204705" y="1264557"/>
                    <a:pt x="659523" y="1366742"/>
                  </a:cubicBezTo>
                  <a:cubicBezTo>
                    <a:pt x="1114341" y="1468927"/>
                    <a:pt x="2348519" y="1472302"/>
                    <a:pt x="2729402" y="1345656"/>
                  </a:cubicBezTo>
                  <a:cubicBezTo>
                    <a:pt x="3083648" y="1219005"/>
                    <a:pt x="3372016" y="829330"/>
                    <a:pt x="3344297" y="597979"/>
                  </a:cubicBezTo>
                  <a:cubicBezTo>
                    <a:pt x="3316578" y="366628"/>
                    <a:pt x="3012881" y="87964"/>
                    <a:pt x="2758395" y="19697"/>
                  </a:cubicBezTo>
                </a:path>
              </a:pathLst>
            </a:custGeom>
            <a:ln>
              <a:prstDash val="solid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</p:grpSp>
      <p:sp>
        <p:nvSpPr>
          <p:cNvPr id="186" name="椭圆 22">
            <a:extLst>
              <a:ext uri="{FF2B5EF4-FFF2-40B4-BE49-F238E27FC236}">
                <a16:creationId xmlns:a16="http://schemas.microsoft.com/office/drawing/2014/main" id="{933B86D9-D62C-49A5-9062-DF62D99635DA}"/>
              </a:ext>
            </a:extLst>
          </p:cNvPr>
          <p:cNvSpPr/>
          <p:nvPr/>
        </p:nvSpPr>
        <p:spPr bwMode="auto">
          <a:xfrm>
            <a:off x="7142931" y="4261944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87" name="椭圆 23">
            <a:extLst>
              <a:ext uri="{FF2B5EF4-FFF2-40B4-BE49-F238E27FC236}">
                <a16:creationId xmlns:a16="http://schemas.microsoft.com/office/drawing/2014/main" id="{8A3626B5-4A88-4B5E-9CD4-6D61A1FE4987}"/>
              </a:ext>
            </a:extLst>
          </p:cNvPr>
          <p:cNvSpPr/>
          <p:nvPr/>
        </p:nvSpPr>
        <p:spPr bwMode="auto">
          <a:xfrm>
            <a:off x="6812414" y="4509236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88" name="直接箭头连接符 26">
            <a:extLst>
              <a:ext uri="{FF2B5EF4-FFF2-40B4-BE49-F238E27FC236}">
                <a16:creationId xmlns:a16="http://schemas.microsoft.com/office/drawing/2014/main" id="{4A675224-3273-44DC-A540-5E856789BA46}"/>
              </a:ext>
            </a:extLst>
          </p:cNvPr>
          <p:cNvCxnSpPr>
            <a:stCxn id="186" idx="3"/>
            <a:endCxn id="187" idx="7"/>
          </p:cNvCxnSpPr>
          <p:nvPr/>
        </p:nvCxnSpPr>
        <p:spPr bwMode="auto">
          <a:xfrm flipH="1">
            <a:off x="6853432" y="4304126"/>
            <a:ext cx="296633" cy="2119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椭圆 27">
            <a:extLst>
              <a:ext uri="{FF2B5EF4-FFF2-40B4-BE49-F238E27FC236}">
                <a16:creationId xmlns:a16="http://schemas.microsoft.com/office/drawing/2014/main" id="{1EE39F2D-627A-4B09-BF98-33E53F39A1FE}"/>
              </a:ext>
            </a:extLst>
          </p:cNvPr>
          <p:cNvSpPr/>
          <p:nvPr/>
        </p:nvSpPr>
        <p:spPr bwMode="auto">
          <a:xfrm>
            <a:off x="6813603" y="5095566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90" name="直接箭头连接符 29">
            <a:extLst>
              <a:ext uri="{FF2B5EF4-FFF2-40B4-BE49-F238E27FC236}">
                <a16:creationId xmlns:a16="http://schemas.microsoft.com/office/drawing/2014/main" id="{4548F3A1-FA47-4CB1-AEDD-855C3C75E08B}"/>
              </a:ext>
            </a:extLst>
          </p:cNvPr>
          <p:cNvCxnSpPr>
            <a:stCxn id="187" idx="4"/>
            <a:endCxn id="189" idx="0"/>
          </p:cNvCxnSpPr>
          <p:nvPr/>
        </p:nvCxnSpPr>
        <p:spPr bwMode="auto">
          <a:xfrm>
            <a:off x="6836787" y="4558800"/>
            <a:ext cx="594" cy="536766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椭圆 51">
            <a:extLst>
              <a:ext uri="{FF2B5EF4-FFF2-40B4-BE49-F238E27FC236}">
                <a16:creationId xmlns:a16="http://schemas.microsoft.com/office/drawing/2014/main" id="{ABC0B0A5-0CA6-4C67-8B7F-C8340C1B90A5}"/>
              </a:ext>
            </a:extLst>
          </p:cNvPr>
          <p:cNvSpPr/>
          <p:nvPr/>
        </p:nvSpPr>
        <p:spPr bwMode="auto">
          <a:xfrm>
            <a:off x="7370608" y="5097675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2" name="椭圆 54">
            <a:extLst>
              <a:ext uri="{FF2B5EF4-FFF2-40B4-BE49-F238E27FC236}">
                <a16:creationId xmlns:a16="http://schemas.microsoft.com/office/drawing/2014/main" id="{1A5BD87A-A8B8-4E91-B2A8-614F3378E2D3}"/>
              </a:ext>
            </a:extLst>
          </p:cNvPr>
          <p:cNvSpPr/>
          <p:nvPr/>
        </p:nvSpPr>
        <p:spPr bwMode="auto">
          <a:xfrm>
            <a:off x="7966252" y="5096620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93" name="直接箭头连接符 57">
            <a:extLst>
              <a:ext uri="{FF2B5EF4-FFF2-40B4-BE49-F238E27FC236}">
                <a16:creationId xmlns:a16="http://schemas.microsoft.com/office/drawing/2014/main" id="{665A0D0B-9E44-42D7-928C-AD7F9B634855}"/>
              </a:ext>
            </a:extLst>
          </p:cNvPr>
          <p:cNvCxnSpPr>
            <a:stCxn id="191" idx="6"/>
            <a:endCxn id="192" idx="2"/>
          </p:cNvCxnSpPr>
          <p:nvPr/>
        </p:nvCxnSpPr>
        <p:spPr bwMode="auto">
          <a:xfrm flipV="1">
            <a:off x="7419353" y="5121403"/>
            <a:ext cx="546899" cy="105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直接箭头连接符 59">
            <a:extLst>
              <a:ext uri="{FF2B5EF4-FFF2-40B4-BE49-F238E27FC236}">
                <a16:creationId xmlns:a16="http://schemas.microsoft.com/office/drawing/2014/main" id="{C2416E8E-0161-44F0-9601-0028F994B770}"/>
              </a:ext>
            </a:extLst>
          </p:cNvPr>
          <p:cNvCxnSpPr>
            <a:stCxn id="187" idx="5"/>
            <a:endCxn id="192" idx="2"/>
          </p:cNvCxnSpPr>
          <p:nvPr/>
        </p:nvCxnSpPr>
        <p:spPr bwMode="auto">
          <a:xfrm>
            <a:off x="6853432" y="4551418"/>
            <a:ext cx="1112820" cy="56998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椭圆 63">
            <a:extLst>
              <a:ext uri="{FF2B5EF4-FFF2-40B4-BE49-F238E27FC236}">
                <a16:creationId xmlns:a16="http://schemas.microsoft.com/office/drawing/2014/main" id="{65B63C7B-D013-41AA-8829-3466366DCBF1}"/>
              </a:ext>
            </a:extLst>
          </p:cNvPr>
          <p:cNvSpPr/>
          <p:nvPr/>
        </p:nvSpPr>
        <p:spPr bwMode="auto">
          <a:xfrm>
            <a:off x="8604513" y="5104058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6" name="Freeform 3">
            <a:extLst>
              <a:ext uri="{FF2B5EF4-FFF2-40B4-BE49-F238E27FC236}">
                <a16:creationId xmlns:a16="http://schemas.microsoft.com/office/drawing/2014/main" id="{EB2FFF5A-DE18-4D57-AA9F-0B995AB53347}"/>
              </a:ext>
            </a:extLst>
          </p:cNvPr>
          <p:cNvSpPr/>
          <p:nvPr/>
        </p:nvSpPr>
        <p:spPr>
          <a:xfrm>
            <a:off x="6394512" y="4291471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97" name="椭圆 22">
            <a:extLst>
              <a:ext uri="{FF2B5EF4-FFF2-40B4-BE49-F238E27FC236}">
                <a16:creationId xmlns:a16="http://schemas.microsoft.com/office/drawing/2014/main" id="{362424D2-6C48-4A06-A61E-56F5A4E453DD}"/>
              </a:ext>
            </a:extLst>
          </p:cNvPr>
          <p:cNvSpPr/>
          <p:nvPr/>
        </p:nvSpPr>
        <p:spPr bwMode="auto">
          <a:xfrm>
            <a:off x="7901456" y="4257198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8" name="Freeform 30">
            <a:extLst>
              <a:ext uri="{FF2B5EF4-FFF2-40B4-BE49-F238E27FC236}">
                <a16:creationId xmlns:a16="http://schemas.microsoft.com/office/drawing/2014/main" id="{7A7CEEF1-06ED-4B2A-A091-82B68835051D}"/>
              </a:ext>
            </a:extLst>
          </p:cNvPr>
          <p:cNvSpPr/>
          <p:nvPr/>
        </p:nvSpPr>
        <p:spPr>
          <a:xfrm flipH="1">
            <a:off x="7985274" y="4287780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99" name="椭圆 54">
            <a:extLst>
              <a:ext uri="{FF2B5EF4-FFF2-40B4-BE49-F238E27FC236}">
                <a16:creationId xmlns:a16="http://schemas.microsoft.com/office/drawing/2014/main" id="{7C7D0844-6611-4429-B8E8-7EDD090DAF3E}"/>
              </a:ext>
            </a:extLst>
          </p:cNvPr>
          <p:cNvSpPr/>
          <p:nvPr/>
        </p:nvSpPr>
        <p:spPr bwMode="auto">
          <a:xfrm>
            <a:off x="7642274" y="4642636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00" name="椭圆 54">
            <a:extLst>
              <a:ext uri="{FF2B5EF4-FFF2-40B4-BE49-F238E27FC236}">
                <a16:creationId xmlns:a16="http://schemas.microsoft.com/office/drawing/2014/main" id="{EB19C432-A0CD-48C9-8BE1-30E0B5EC4A1F}"/>
              </a:ext>
            </a:extLst>
          </p:cNvPr>
          <p:cNvSpPr/>
          <p:nvPr/>
        </p:nvSpPr>
        <p:spPr bwMode="auto">
          <a:xfrm>
            <a:off x="8371076" y="4836410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01" name="直接箭头连接符 26">
            <a:extLst>
              <a:ext uri="{FF2B5EF4-FFF2-40B4-BE49-F238E27FC236}">
                <a16:creationId xmlns:a16="http://schemas.microsoft.com/office/drawing/2014/main" id="{1DE7CF5A-6D49-4D08-9DA7-0EF29FDD72A3}"/>
              </a:ext>
            </a:extLst>
          </p:cNvPr>
          <p:cNvCxnSpPr>
            <a:cxnSpLocks/>
            <a:stCxn id="187" idx="6"/>
            <a:endCxn id="199" idx="2"/>
          </p:cNvCxnSpPr>
          <p:nvPr/>
        </p:nvCxnSpPr>
        <p:spPr bwMode="auto">
          <a:xfrm>
            <a:off x="6860565" y="4534017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直接箭头连接符 26">
            <a:extLst>
              <a:ext uri="{FF2B5EF4-FFF2-40B4-BE49-F238E27FC236}">
                <a16:creationId xmlns:a16="http://schemas.microsoft.com/office/drawing/2014/main" id="{05147213-ACA5-4681-8C43-65326B175016}"/>
              </a:ext>
            </a:extLst>
          </p:cNvPr>
          <p:cNvCxnSpPr>
            <a:cxnSpLocks/>
            <a:stCxn id="195" idx="1"/>
            <a:endCxn id="200" idx="5"/>
          </p:cNvCxnSpPr>
          <p:nvPr/>
        </p:nvCxnSpPr>
        <p:spPr bwMode="auto">
          <a:xfrm flipH="1" flipV="1">
            <a:off x="8412682" y="4878266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直接箭头连接符 26">
            <a:extLst>
              <a:ext uri="{FF2B5EF4-FFF2-40B4-BE49-F238E27FC236}">
                <a16:creationId xmlns:a16="http://schemas.microsoft.com/office/drawing/2014/main" id="{49A2DD57-3CD8-4D19-B7CF-10F7CA9CFA3A}"/>
              </a:ext>
            </a:extLst>
          </p:cNvPr>
          <p:cNvCxnSpPr>
            <a:cxnSpLocks/>
            <a:stCxn id="199" idx="7"/>
            <a:endCxn id="197" idx="3"/>
          </p:cNvCxnSpPr>
          <p:nvPr/>
        </p:nvCxnSpPr>
        <p:spPr bwMode="auto">
          <a:xfrm flipV="1">
            <a:off x="7683880" y="4299503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直接箭头连接符 26">
            <a:extLst>
              <a:ext uri="{FF2B5EF4-FFF2-40B4-BE49-F238E27FC236}">
                <a16:creationId xmlns:a16="http://schemas.microsoft.com/office/drawing/2014/main" id="{E61006DD-13C4-4AB5-B702-285017F2E62B}"/>
              </a:ext>
            </a:extLst>
          </p:cNvPr>
          <p:cNvCxnSpPr>
            <a:cxnSpLocks/>
            <a:endCxn id="197" idx="5"/>
          </p:cNvCxnSpPr>
          <p:nvPr/>
        </p:nvCxnSpPr>
        <p:spPr bwMode="auto">
          <a:xfrm flipH="1" flipV="1">
            <a:off x="7943063" y="4299503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2" name="椭圆 41">
            <a:extLst>
              <a:ext uri="{FF2B5EF4-FFF2-40B4-BE49-F238E27FC236}">
                <a16:creationId xmlns:a16="http://schemas.microsoft.com/office/drawing/2014/main" id="{456A7012-3F06-4048-A2DF-200891D10919}"/>
              </a:ext>
            </a:extLst>
          </p:cNvPr>
          <p:cNvSpPr/>
          <p:nvPr/>
        </p:nvSpPr>
        <p:spPr bwMode="auto">
          <a:xfrm>
            <a:off x="5092242" y="4411013"/>
            <a:ext cx="37313" cy="45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23" name="椭圆 47">
            <a:extLst>
              <a:ext uri="{FF2B5EF4-FFF2-40B4-BE49-F238E27FC236}">
                <a16:creationId xmlns:a16="http://schemas.microsoft.com/office/drawing/2014/main" id="{AFD9A93E-7B7E-4A41-B1FB-14640E676381}"/>
              </a:ext>
            </a:extLst>
          </p:cNvPr>
          <p:cNvSpPr/>
          <p:nvPr/>
        </p:nvSpPr>
        <p:spPr bwMode="auto">
          <a:xfrm>
            <a:off x="5607792" y="4423681"/>
            <a:ext cx="37313" cy="457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24" name="任意多边形 21">
            <a:extLst>
              <a:ext uri="{FF2B5EF4-FFF2-40B4-BE49-F238E27FC236}">
                <a16:creationId xmlns:a16="http://schemas.microsoft.com/office/drawing/2014/main" id="{7FE980B8-92D4-4635-AB23-678FC2F1E985}"/>
              </a:ext>
            </a:extLst>
          </p:cNvPr>
          <p:cNvSpPr/>
          <p:nvPr/>
        </p:nvSpPr>
        <p:spPr bwMode="auto">
          <a:xfrm>
            <a:off x="4881562" y="4446581"/>
            <a:ext cx="959206" cy="442400"/>
          </a:xfrm>
          <a:custGeom>
            <a:avLst/>
            <a:gdLst>
              <a:gd name="connsiteX0" fmla="*/ 1092994 w 3938587"/>
              <a:gd name="connsiteY0" fmla="*/ 0 h 1824037"/>
              <a:gd name="connsiteX1" fmla="*/ 35719 w 3938587"/>
              <a:gd name="connsiteY1" fmla="*/ 785812 h 1824037"/>
              <a:gd name="connsiteX2" fmla="*/ 1307306 w 3938587"/>
              <a:gd name="connsiteY2" fmla="*/ 1757362 h 1824037"/>
              <a:gd name="connsiteX3" fmla="*/ 3679031 w 3938587"/>
              <a:gd name="connsiteY3" fmla="*/ 1185862 h 1824037"/>
              <a:gd name="connsiteX4" fmla="*/ 2864644 w 3938587"/>
              <a:gd name="connsiteY4" fmla="*/ 28575 h 1824037"/>
              <a:gd name="connsiteX0" fmla="*/ 1074044 w 3727466"/>
              <a:gd name="connsiteY0" fmla="*/ 0 h 1602491"/>
              <a:gd name="connsiteX1" fmla="*/ 16769 w 3727466"/>
              <a:gd name="connsiteY1" fmla="*/ 785812 h 1602491"/>
              <a:gd name="connsiteX2" fmla="*/ 1847649 w 3727466"/>
              <a:gd name="connsiteY2" fmla="*/ 1588685 h 1602491"/>
              <a:gd name="connsiteX3" fmla="*/ 3660081 w 3727466"/>
              <a:gd name="connsiteY3" fmla="*/ 1185862 h 1602491"/>
              <a:gd name="connsiteX4" fmla="*/ 2845694 w 3727466"/>
              <a:gd name="connsiteY4" fmla="*/ 28575 h 1602491"/>
              <a:gd name="connsiteX0" fmla="*/ 700051 w 3353473"/>
              <a:gd name="connsiteY0" fmla="*/ 0 h 1603885"/>
              <a:gd name="connsiteX1" fmla="*/ 33393 w 3353473"/>
              <a:gd name="connsiteY1" fmla="*/ 759179 h 1603885"/>
              <a:gd name="connsiteX2" fmla="*/ 1473656 w 3353473"/>
              <a:gd name="connsiteY2" fmla="*/ 1588685 h 1603885"/>
              <a:gd name="connsiteX3" fmla="*/ 3286088 w 3353473"/>
              <a:gd name="connsiteY3" fmla="*/ 1185862 h 1603885"/>
              <a:gd name="connsiteX4" fmla="*/ 2471701 w 3353473"/>
              <a:gd name="connsiteY4" fmla="*/ 28575 h 1603885"/>
              <a:gd name="connsiteX0" fmla="*/ 667566 w 3320988"/>
              <a:gd name="connsiteY0" fmla="*/ 0 h 1603885"/>
              <a:gd name="connsiteX1" fmla="*/ 908 w 3320988"/>
              <a:gd name="connsiteY1" fmla="*/ 759179 h 1603885"/>
              <a:gd name="connsiteX2" fmla="*/ 1441171 w 3320988"/>
              <a:gd name="connsiteY2" fmla="*/ 1588685 h 1603885"/>
              <a:gd name="connsiteX3" fmla="*/ 3253603 w 3320988"/>
              <a:gd name="connsiteY3" fmla="*/ 1185862 h 1603885"/>
              <a:gd name="connsiteX4" fmla="*/ 2439216 w 3320988"/>
              <a:gd name="connsiteY4" fmla="*/ 28575 h 1603885"/>
              <a:gd name="connsiteX0" fmla="*/ 671501 w 3324923"/>
              <a:gd name="connsiteY0" fmla="*/ 0 h 1538154"/>
              <a:gd name="connsiteX1" fmla="*/ 4843 w 3324923"/>
              <a:gd name="connsiteY1" fmla="*/ 759179 h 1538154"/>
              <a:gd name="connsiteX2" fmla="*/ 885813 w 3324923"/>
              <a:gd name="connsiteY2" fmla="*/ 1517663 h 1538154"/>
              <a:gd name="connsiteX3" fmla="*/ 3257538 w 3324923"/>
              <a:gd name="connsiteY3" fmla="*/ 1185862 h 1538154"/>
              <a:gd name="connsiteX4" fmla="*/ 2443151 w 3324923"/>
              <a:gd name="connsiteY4" fmla="*/ 28575 h 1538154"/>
              <a:gd name="connsiteX0" fmla="*/ 671501 w 2825368"/>
              <a:gd name="connsiteY0" fmla="*/ 0 h 1616445"/>
              <a:gd name="connsiteX1" fmla="*/ 4843 w 2825368"/>
              <a:gd name="connsiteY1" fmla="*/ 759179 h 1616445"/>
              <a:gd name="connsiteX2" fmla="*/ 885813 w 2825368"/>
              <a:gd name="connsiteY2" fmla="*/ 1517663 h 1616445"/>
              <a:gd name="connsiteX3" fmla="*/ 2609467 w 2825368"/>
              <a:gd name="connsiteY3" fmla="*/ 1416681 h 1616445"/>
              <a:gd name="connsiteX4" fmla="*/ 2443151 w 2825368"/>
              <a:gd name="connsiteY4" fmla="*/ 28575 h 1616445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11416"/>
              <a:gd name="connsiteY0" fmla="*/ 0 h 1574451"/>
              <a:gd name="connsiteX1" fmla="*/ 4843 w 3111416"/>
              <a:gd name="connsiteY1" fmla="*/ 759179 h 1574451"/>
              <a:gd name="connsiteX2" fmla="*/ 885813 w 3111416"/>
              <a:gd name="connsiteY2" fmla="*/ 1517663 h 1574451"/>
              <a:gd name="connsiteX3" fmla="*/ 2609467 w 3111416"/>
              <a:gd name="connsiteY3" fmla="*/ 1416681 h 1574451"/>
              <a:gd name="connsiteX4" fmla="*/ 3108951 w 3111416"/>
              <a:gd name="connsiteY4" fmla="*/ 651245 h 1574451"/>
              <a:gd name="connsiteX5" fmla="*/ 2443151 w 3111416"/>
              <a:gd name="connsiteY5" fmla="*/ 28575 h 1574451"/>
              <a:gd name="connsiteX0" fmla="*/ 671501 w 3111416"/>
              <a:gd name="connsiteY0" fmla="*/ 15814 h 1590265"/>
              <a:gd name="connsiteX1" fmla="*/ 4843 w 3111416"/>
              <a:gd name="connsiteY1" fmla="*/ 774993 h 1590265"/>
              <a:gd name="connsiteX2" fmla="*/ 885813 w 3111416"/>
              <a:gd name="connsiteY2" fmla="*/ 1533477 h 1590265"/>
              <a:gd name="connsiteX3" fmla="*/ 2609467 w 3111416"/>
              <a:gd name="connsiteY3" fmla="*/ 1432495 h 1590265"/>
              <a:gd name="connsiteX4" fmla="*/ 3108951 w 3111416"/>
              <a:gd name="connsiteY4" fmla="*/ 667059 h 1590265"/>
              <a:gd name="connsiteX5" fmla="*/ 2460906 w 3111416"/>
              <a:gd name="connsiteY5" fmla="*/ 0 h 1590265"/>
              <a:gd name="connsiteX0" fmla="*/ 671501 w 3111416"/>
              <a:gd name="connsiteY0" fmla="*/ 77958 h 1652409"/>
              <a:gd name="connsiteX1" fmla="*/ 4843 w 3111416"/>
              <a:gd name="connsiteY1" fmla="*/ 837137 h 1652409"/>
              <a:gd name="connsiteX2" fmla="*/ 885813 w 3111416"/>
              <a:gd name="connsiteY2" fmla="*/ 1595621 h 1652409"/>
              <a:gd name="connsiteX3" fmla="*/ 2609467 w 3111416"/>
              <a:gd name="connsiteY3" fmla="*/ 1494639 h 1652409"/>
              <a:gd name="connsiteX4" fmla="*/ 3108951 w 3111416"/>
              <a:gd name="connsiteY4" fmla="*/ 729203 h 1652409"/>
              <a:gd name="connsiteX5" fmla="*/ 2265596 w 3111416"/>
              <a:gd name="connsiteY5" fmla="*/ 0 h 1652409"/>
              <a:gd name="connsiteX0" fmla="*/ 671501 w 2981075"/>
              <a:gd name="connsiteY0" fmla="*/ 77958 h 1652409"/>
              <a:gd name="connsiteX1" fmla="*/ 4843 w 2981075"/>
              <a:gd name="connsiteY1" fmla="*/ 837137 h 1652409"/>
              <a:gd name="connsiteX2" fmla="*/ 885813 w 2981075"/>
              <a:gd name="connsiteY2" fmla="*/ 1595621 h 1652409"/>
              <a:gd name="connsiteX3" fmla="*/ 2609467 w 2981075"/>
              <a:gd name="connsiteY3" fmla="*/ 1494639 h 1652409"/>
              <a:gd name="connsiteX4" fmla="*/ 2975784 w 2981075"/>
              <a:gd name="connsiteY4" fmla="*/ 622671 h 1652409"/>
              <a:gd name="connsiteX5" fmla="*/ 2265596 w 2981075"/>
              <a:gd name="connsiteY5" fmla="*/ 0 h 1652409"/>
              <a:gd name="connsiteX0" fmla="*/ 671501 w 2983721"/>
              <a:gd name="connsiteY0" fmla="*/ 77958 h 1633676"/>
              <a:gd name="connsiteX1" fmla="*/ 4843 w 2983721"/>
              <a:gd name="connsiteY1" fmla="*/ 837137 h 1633676"/>
              <a:gd name="connsiteX2" fmla="*/ 885813 w 2983721"/>
              <a:gd name="connsiteY2" fmla="*/ 1595621 h 1633676"/>
              <a:gd name="connsiteX3" fmla="*/ 2653854 w 2983721"/>
              <a:gd name="connsiteY3" fmla="*/ 1432494 h 1633676"/>
              <a:gd name="connsiteX4" fmla="*/ 2975784 w 2983721"/>
              <a:gd name="connsiteY4" fmla="*/ 622671 h 1633676"/>
              <a:gd name="connsiteX5" fmla="*/ 2265596 w 2983721"/>
              <a:gd name="connsiteY5" fmla="*/ 0 h 1633676"/>
              <a:gd name="connsiteX0" fmla="*/ 671501 w 2983081"/>
              <a:gd name="connsiteY0" fmla="*/ 77958 h 1633676"/>
              <a:gd name="connsiteX1" fmla="*/ 4843 w 2983081"/>
              <a:gd name="connsiteY1" fmla="*/ 837137 h 1633676"/>
              <a:gd name="connsiteX2" fmla="*/ 885813 w 2983081"/>
              <a:gd name="connsiteY2" fmla="*/ 1595621 h 1633676"/>
              <a:gd name="connsiteX3" fmla="*/ 2653854 w 2983081"/>
              <a:gd name="connsiteY3" fmla="*/ 1432494 h 1633676"/>
              <a:gd name="connsiteX4" fmla="*/ 2975784 w 2983081"/>
              <a:gd name="connsiteY4" fmla="*/ 622671 h 1633676"/>
              <a:gd name="connsiteX5" fmla="*/ 2265596 w 2983081"/>
              <a:gd name="connsiteY5" fmla="*/ 0 h 1633676"/>
              <a:gd name="connsiteX0" fmla="*/ 671501 w 2983081"/>
              <a:gd name="connsiteY0" fmla="*/ 77958 h 1641568"/>
              <a:gd name="connsiteX1" fmla="*/ 4843 w 2983081"/>
              <a:gd name="connsiteY1" fmla="*/ 837137 h 1641568"/>
              <a:gd name="connsiteX2" fmla="*/ 885813 w 2983081"/>
              <a:gd name="connsiteY2" fmla="*/ 1595621 h 1641568"/>
              <a:gd name="connsiteX3" fmla="*/ 2653854 w 2983081"/>
              <a:gd name="connsiteY3" fmla="*/ 1432494 h 1641568"/>
              <a:gd name="connsiteX4" fmla="*/ 2975784 w 2983081"/>
              <a:gd name="connsiteY4" fmla="*/ 622671 h 1641568"/>
              <a:gd name="connsiteX5" fmla="*/ 2265596 w 2983081"/>
              <a:gd name="connsiteY5" fmla="*/ 0 h 1641568"/>
              <a:gd name="connsiteX0" fmla="*/ 671501 w 2979100"/>
              <a:gd name="connsiteY0" fmla="*/ 77958 h 1664356"/>
              <a:gd name="connsiteX1" fmla="*/ 4843 w 2979100"/>
              <a:gd name="connsiteY1" fmla="*/ 837137 h 1664356"/>
              <a:gd name="connsiteX2" fmla="*/ 885813 w 2979100"/>
              <a:gd name="connsiteY2" fmla="*/ 1595621 h 1664356"/>
              <a:gd name="connsiteX3" fmla="*/ 2547321 w 2979100"/>
              <a:gd name="connsiteY3" fmla="*/ 1494637 h 1664356"/>
              <a:gd name="connsiteX4" fmla="*/ 2975784 w 2979100"/>
              <a:gd name="connsiteY4" fmla="*/ 622671 h 1664356"/>
              <a:gd name="connsiteX5" fmla="*/ 2265596 w 2979100"/>
              <a:gd name="connsiteY5" fmla="*/ 0 h 1664356"/>
              <a:gd name="connsiteX0" fmla="*/ 619763 w 2927362"/>
              <a:gd name="connsiteY0" fmla="*/ 77958 h 1666266"/>
              <a:gd name="connsiteX1" fmla="*/ 6371 w 2927362"/>
              <a:gd name="connsiteY1" fmla="*/ 810504 h 1666266"/>
              <a:gd name="connsiteX2" fmla="*/ 834075 w 2927362"/>
              <a:gd name="connsiteY2" fmla="*/ 1595621 h 1666266"/>
              <a:gd name="connsiteX3" fmla="*/ 2495583 w 2927362"/>
              <a:gd name="connsiteY3" fmla="*/ 1494637 h 1666266"/>
              <a:gd name="connsiteX4" fmla="*/ 2924046 w 2927362"/>
              <a:gd name="connsiteY4" fmla="*/ 622671 h 1666266"/>
              <a:gd name="connsiteX5" fmla="*/ 2213858 w 2927362"/>
              <a:gd name="connsiteY5" fmla="*/ 0 h 1666266"/>
              <a:gd name="connsiteX0" fmla="*/ 613887 w 2921486"/>
              <a:gd name="connsiteY0" fmla="*/ 77958 h 1595774"/>
              <a:gd name="connsiteX1" fmla="*/ 495 w 2921486"/>
              <a:gd name="connsiteY1" fmla="*/ 810504 h 1595774"/>
              <a:gd name="connsiteX2" fmla="*/ 659523 w 2921486"/>
              <a:gd name="connsiteY2" fmla="*/ 1444700 h 1595774"/>
              <a:gd name="connsiteX3" fmla="*/ 2489707 w 2921486"/>
              <a:gd name="connsiteY3" fmla="*/ 1494637 h 1595774"/>
              <a:gd name="connsiteX4" fmla="*/ 2918170 w 2921486"/>
              <a:gd name="connsiteY4" fmla="*/ 622671 h 1595774"/>
              <a:gd name="connsiteX5" fmla="*/ 2207982 w 2921486"/>
              <a:gd name="connsiteY5" fmla="*/ 0 h 1595774"/>
              <a:gd name="connsiteX0" fmla="*/ 613887 w 2921062"/>
              <a:gd name="connsiteY0" fmla="*/ 77958 h 1526672"/>
              <a:gd name="connsiteX1" fmla="*/ 495 w 2921062"/>
              <a:gd name="connsiteY1" fmla="*/ 810504 h 1526672"/>
              <a:gd name="connsiteX2" fmla="*/ 659523 w 2921062"/>
              <a:gd name="connsiteY2" fmla="*/ 1444700 h 1526672"/>
              <a:gd name="connsiteX3" fmla="*/ 2463073 w 2921062"/>
              <a:gd name="connsiteY3" fmla="*/ 1388104 h 1526672"/>
              <a:gd name="connsiteX4" fmla="*/ 2918170 w 2921062"/>
              <a:gd name="connsiteY4" fmla="*/ 622671 h 1526672"/>
              <a:gd name="connsiteX5" fmla="*/ 2207982 w 2921062"/>
              <a:gd name="connsiteY5" fmla="*/ 0 h 1526672"/>
              <a:gd name="connsiteX0" fmla="*/ 613887 w 2921062"/>
              <a:gd name="connsiteY0" fmla="*/ 77958 h 1502861"/>
              <a:gd name="connsiteX1" fmla="*/ 495 w 2921062"/>
              <a:gd name="connsiteY1" fmla="*/ 810504 h 1502861"/>
              <a:gd name="connsiteX2" fmla="*/ 659523 w 2921062"/>
              <a:gd name="connsiteY2" fmla="*/ 1444700 h 1502861"/>
              <a:gd name="connsiteX3" fmla="*/ 2463073 w 2921062"/>
              <a:gd name="connsiteY3" fmla="*/ 1388104 h 1502861"/>
              <a:gd name="connsiteX4" fmla="*/ 2918170 w 2921062"/>
              <a:gd name="connsiteY4" fmla="*/ 622671 h 1502861"/>
              <a:gd name="connsiteX5" fmla="*/ 2207982 w 2921062"/>
              <a:gd name="connsiteY5" fmla="*/ 0 h 1502861"/>
              <a:gd name="connsiteX0" fmla="*/ 613887 w 2921810"/>
              <a:gd name="connsiteY0" fmla="*/ 77958 h 1502861"/>
              <a:gd name="connsiteX1" fmla="*/ 495 w 2921810"/>
              <a:gd name="connsiteY1" fmla="*/ 810504 h 1502861"/>
              <a:gd name="connsiteX2" fmla="*/ 659523 w 2921810"/>
              <a:gd name="connsiteY2" fmla="*/ 1444700 h 1502861"/>
              <a:gd name="connsiteX3" fmla="*/ 2463073 w 2921810"/>
              <a:gd name="connsiteY3" fmla="*/ 1388104 h 1502861"/>
              <a:gd name="connsiteX4" fmla="*/ 2918170 w 2921810"/>
              <a:gd name="connsiteY4" fmla="*/ 622671 h 1502861"/>
              <a:gd name="connsiteX5" fmla="*/ 2207982 w 2921810"/>
              <a:gd name="connsiteY5" fmla="*/ 0 h 1502861"/>
              <a:gd name="connsiteX0" fmla="*/ 613887 w 3345297"/>
              <a:gd name="connsiteY0" fmla="*/ 77958 h 1502861"/>
              <a:gd name="connsiteX1" fmla="*/ 495 w 3345297"/>
              <a:gd name="connsiteY1" fmla="*/ 810504 h 1502861"/>
              <a:gd name="connsiteX2" fmla="*/ 659523 w 3345297"/>
              <a:gd name="connsiteY2" fmla="*/ 1444700 h 1502861"/>
              <a:gd name="connsiteX3" fmla="*/ 2463073 w 3345297"/>
              <a:gd name="connsiteY3" fmla="*/ 1388104 h 1502861"/>
              <a:gd name="connsiteX4" fmla="*/ 3344297 w 3345297"/>
              <a:gd name="connsiteY4" fmla="*/ 675937 h 1502861"/>
              <a:gd name="connsiteX5" fmla="*/ 2207982 w 3345297"/>
              <a:gd name="connsiteY5" fmla="*/ 0 h 1502861"/>
              <a:gd name="connsiteX0" fmla="*/ 613887 w 3346141"/>
              <a:gd name="connsiteY0" fmla="*/ 77958 h 1520097"/>
              <a:gd name="connsiteX1" fmla="*/ 495 w 3346141"/>
              <a:gd name="connsiteY1" fmla="*/ 810504 h 1520097"/>
              <a:gd name="connsiteX2" fmla="*/ 659523 w 3346141"/>
              <a:gd name="connsiteY2" fmla="*/ 1444700 h 1520097"/>
              <a:gd name="connsiteX3" fmla="*/ 2729402 w 3346141"/>
              <a:gd name="connsiteY3" fmla="*/ 1423614 h 1520097"/>
              <a:gd name="connsiteX4" fmla="*/ 3344297 w 3346141"/>
              <a:gd name="connsiteY4" fmla="*/ 675937 h 1520097"/>
              <a:gd name="connsiteX5" fmla="*/ 2207982 w 3346141"/>
              <a:gd name="connsiteY5" fmla="*/ 0 h 1520097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58395 w 3346141"/>
              <a:gd name="connsiteY5" fmla="*/ 19697 h 14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6141" h="1442139">
                <a:moveTo>
                  <a:pt x="613887" y="0"/>
                </a:moveTo>
                <a:cubicBezTo>
                  <a:pt x="67390" y="246459"/>
                  <a:pt x="-7111" y="504756"/>
                  <a:pt x="495" y="732546"/>
                </a:cubicBezTo>
                <a:cubicBezTo>
                  <a:pt x="8101" y="960336"/>
                  <a:pt x="204705" y="1264557"/>
                  <a:pt x="659523" y="1366742"/>
                </a:cubicBezTo>
                <a:cubicBezTo>
                  <a:pt x="1114341" y="1468927"/>
                  <a:pt x="2348519" y="1472302"/>
                  <a:pt x="2729402" y="1345656"/>
                </a:cubicBezTo>
                <a:cubicBezTo>
                  <a:pt x="3083648" y="1219005"/>
                  <a:pt x="3372016" y="829330"/>
                  <a:pt x="3344297" y="597979"/>
                </a:cubicBezTo>
                <a:cubicBezTo>
                  <a:pt x="3316578" y="366628"/>
                  <a:pt x="3012881" y="87964"/>
                  <a:pt x="2758395" y="19697"/>
                </a:cubicBezTo>
              </a:path>
            </a:pathLst>
          </a:custGeom>
          <a:ln>
            <a:prstDash val="solid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34" name="椭圆 23">
            <a:extLst>
              <a:ext uri="{FF2B5EF4-FFF2-40B4-BE49-F238E27FC236}">
                <a16:creationId xmlns:a16="http://schemas.microsoft.com/office/drawing/2014/main" id="{B474D05F-9A25-42C6-9EC0-82A76F1A1C0E}"/>
              </a:ext>
            </a:extLst>
          </p:cNvPr>
          <p:cNvSpPr/>
          <p:nvPr/>
        </p:nvSpPr>
        <p:spPr bwMode="auto">
          <a:xfrm>
            <a:off x="1601736" y="5772119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35" name="直接箭头连接符 26">
            <a:extLst>
              <a:ext uri="{FF2B5EF4-FFF2-40B4-BE49-F238E27FC236}">
                <a16:creationId xmlns:a16="http://schemas.microsoft.com/office/drawing/2014/main" id="{73DD3005-AB38-49C6-A6F7-7CC271463582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>
            <a:off x="1603480" y="5623023"/>
            <a:ext cx="18656" cy="149096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椭圆 54">
            <a:extLst>
              <a:ext uri="{FF2B5EF4-FFF2-40B4-BE49-F238E27FC236}">
                <a16:creationId xmlns:a16="http://schemas.microsoft.com/office/drawing/2014/main" id="{E3B8D4EF-EDD3-44E6-B887-D1433ED09F3C}"/>
              </a:ext>
            </a:extLst>
          </p:cNvPr>
          <p:cNvSpPr/>
          <p:nvPr/>
        </p:nvSpPr>
        <p:spPr bwMode="auto">
          <a:xfrm>
            <a:off x="2008306" y="5868770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37" name="直接箭头连接符 26">
            <a:extLst>
              <a:ext uri="{FF2B5EF4-FFF2-40B4-BE49-F238E27FC236}">
                <a16:creationId xmlns:a16="http://schemas.microsoft.com/office/drawing/2014/main" id="{1C3211A7-C134-4C27-AA15-F6BA68ED5DA5}"/>
              </a:ext>
            </a:extLst>
          </p:cNvPr>
          <p:cNvCxnSpPr>
            <a:cxnSpLocks/>
            <a:stCxn id="234" idx="6"/>
            <a:endCxn id="236" idx="2"/>
          </p:cNvCxnSpPr>
          <p:nvPr/>
        </p:nvCxnSpPr>
        <p:spPr bwMode="auto">
          <a:xfrm>
            <a:off x="1647455" y="5796901"/>
            <a:ext cx="360851" cy="96388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直接箭头连接符 26">
            <a:extLst>
              <a:ext uri="{FF2B5EF4-FFF2-40B4-BE49-F238E27FC236}">
                <a16:creationId xmlns:a16="http://schemas.microsoft.com/office/drawing/2014/main" id="{0387FF85-FA54-4D1E-BDE7-ECECDDAA5D5E}"/>
              </a:ext>
            </a:extLst>
          </p:cNvPr>
          <p:cNvCxnSpPr>
            <a:cxnSpLocks/>
            <a:endCxn id="15" idx="4"/>
          </p:cNvCxnSpPr>
          <p:nvPr/>
        </p:nvCxnSpPr>
        <p:spPr bwMode="auto">
          <a:xfrm flipV="1">
            <a:off x="2047330" y="5636178"/>
            <a:ext cx="71700" cy="220245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4" name="椭圆 23">
            <a:extLst>
              <a:ext uri="{FF2B5EF4-FFF2-40B4-BE49-F238E27FC236}">
                <a16:creationId xmlns:a16="http://schemas.microsoft.com/office/drawing/2014/main" id="{66D80510-01DE-4890-B4B2-B658C15C949E}"/>
              </a:ext>
            </a:extLst>
          </p:cNvPr>
          <p:cNvSpPr/>
          <p:nvPr/>
        </p:nvSpPr>
        <p:spPr bwMode="auto">
          <a:xfrm>
            <a:off x="5099826" y="4640989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45" name="直接箭头连接符 26">
            <a:extLst>
              <a:ext uri="{FF2B5EF4-FFF2-40B4-BE49-F238E27FC236}">
                <a16:creationId xmlns:a16="http://schemas.microsoft.com/office/drawing/2014/main" id="{401A0896-E20C-4E83-9BD0-68F9BE339EE5}"/>
              </a:ext>
            </a:extLst>
          </p:cNvPr>
          <p:cNvCxnSpPr>
            <a:cxnSpLocks/>
            <a:stCxn id="222" idx="4"/>
          </p:cNvCxnSpPr>
          <p:nvPr/>
        </p:nvCxnSpPr>
        <p:spPr bwMode="auto">
          <a:xfrm>
            <a:off x="5110899" y="4456325"/>
            <a:ext cx="18656" cy="18631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" name="椭圆 54">
            <a:extLst>
              <a:ext uri="{FF2B5EF4-FFF2-40B4-BE49-F238E27FC236}">
                <a16:creationId xmlns:a16="http://schemas.microsoft.com/office/drawing/2014/main" id="{F693FFB9-0CC1-48FE-9364-8371EE61D49F}"/>
              </a:ext>
            </a:extLst>
          </p:cNvPr>
          <p:cNvSpPr/>
          <p:nvPr/>
        </p:nvSpPr>
        <p:spPr bwMode="auto">
          <a:xfrm>
            <a:off x="5506396" y="4737640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47" name="直接箭头连接符 26">
            <a:extLst>
              <a:ext uri="{FF2B5EF4-FFF2-40B4-BE49-F238E27FC236}">
                <a16:creationId xmlns:a16="http://schemas.microsoft.com/office/drawing/2014/main" id="{57093C36-17B2-43E8-87EA-8A5C5DA33048}"/>
              </a:ext>
            </a:extLst>
          </p:cNvPr>
          <p:cNvCxnSpPr>
            <a:cxnSpLocks/>
            <a:stCxn id="244" idx="6"/>
            <a:endCxn id="246" idx="2"/>
          </p:cNvCxnSpPr>
          <p:nvPr/>
        </p:nvCxnSpPr>
        <p:spPr bwMode="auto">
          <a:xfrm>
            <a:off x="5145545" y="4665771"/>
            <a:ext cx="360851" cy="96388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8" name="直接箭头连接符 26">
            <a:extLst>
              <a:ext uri="{FF2B5EF4-FFF2-40B4-BE49-F238E27FC236}">
                <a16:creationId xmlns:a16="http://schemas.microsoft.com/office/drawing/2014/main" id="{98E1023D-42EA-4079-8341-40F824031A44}"/>
              </a:ext>
            </a:extLst>
          </p:cNvPr>
          <p:cNvCxnSpPr>
            <a:cxnSpLocks/>
            <a:stCxn id="246" idx="7"/>
            <a:endCxn id="223" idx="4"/>
          </p:cNvCxnSpPr>
          <p:nvPr/>
        </p:nvCxnSpPr>
        <p:spPr bwMode="auto">
          <a:xfrm flipV="1">
            <a:off x="5545420" y="4469480"/>
            <a:ext cx="81029" cy="27534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9" name="椭圆 23">
            <a:extLst>
              <a:ext uri="{FF2B5EF4-FFF2-40B4-BE49-F238E27FC236}">
                <a16:creationId xmlns:a16="http://schemas.microsoft.com/office/drawing/2014/main" id="{1BF3E6C7-4699-481A-AD44-A044B1A1DD87}"/>
              </a:ext>
            </a:extLst>
          </p:cNvPr>
          <p:cNvSpPr/>
          <p:nvPr/>
        </p:nvSpPr>
        <p:spPr bwMode="auto">
          <a:xfrm>
            <a:off x="7422191" y="5776610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50" name="直接箭头连接符 26">
            <a:extLst>
              <a:ext uri="{FF2B5EF4-FFF2-40B4-BE49-F238E27FC236}">
                <a16:creationId xmlns:a16="http://schemas.microsoft.com/office/drawing/2014/main" id="{158CA893-0A6E-4959-B27B-533CE2B5CC55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7416380" y="5600007"/>
            <a:ext cx="26211" cy="176603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1" name="椭圆 54">
            <a:extLst>
              <a:ext uri="{FF2B5EF4-FFF2-40B4-BE49-F238E27FC236}">
                <a16:creationId xmlns:a16="http://schemas.microsoft.com/office/drawing/2014/main" id="{306CA75C-4C4D-4F6E-AB99-9130590B1EB4}"/>
              </a:ext>
            </a:extLst>
          </p:cNvPr>
          <p:cNvSpPr/>
          <p:nvPr/>
        </p:nvSpPr>
        <p:spPr bwMode="auto">
          <a:xfrm>
            <a:off x="7828761" y="5873261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52" name="直接箭头连接符 26">
            <a:extLst>
              <a:ext uri="{FF2B5EF4-FFF2-40B4-BE49-F238E27FC236}">
                <a16:creationId xmlns:a16="http://schemas.microsoft.com/office/drawing/2014/main" id="{240336DF-94CE-422B-AD50-7B6321720D27}"/>
              </a:ext>
            </a:extLst>
          </p:cNvPr>
          <p:cNvCxnSpPr>
            <a:cxnSpLocks/>
            <a:stCxn id="249" idx="6"/>
            <a:endCxn id="251" idx="2"/>
          </p:cNvCxnSpPr>
          <p:nvPr/>
        </p:nvCxnSpPr>
        <p:spPr bwMode="auto">
          <a:xfrm>
            <a:off x="7467910" y="5801392"/>
            <a:ext cx="360851" cy="96388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3" name="直接箭头连接符 26">
            <a:extLst>
              <a:ext uri="{FF2B5EF4-FFF2-40B4-BE49-F238E27FC236}">
                <a16:creationId xmlns:a16="http://schemas.microsoft.com/office/drawing/2014/main" id="{4D83F90C-8E94-4006-8D4F-EC197194A9D0}"/>
              </a:ext>
            </a:extLst>
          </p:cNvPr>
          <p:cNvCxnSpPr>
            <a:cxnSpLocks/>
            <a:stCxn id="251" idx="0"/>
            <a:endCxn id="183" idx="4"/>
          </p:cNvCxnSpPr>
          <p:nvPr/>
        </p:nvCxnSpPr>
        <p:spPr bwMode="auto">
          <a:xfrm flipV="1">
            <a:off x="7851621" y="5613162"/>
            <a:ext cx="80309" cy="26009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C45771D1-9D7D-44DD-8279-66CA0C3F01DF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 bwMode="auto">
          <a:xfrm>
            <a:off x="1048854" y="5143364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007C452E-8CD1-49EB-806A-00309FB4547F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 bwMode="auto">
          <a:xfrm>
            <a:off x="2202097" y="5144155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12CC31D3-CA06-45AC-A9ED-D22268A7C146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 bwMode="auto">
          <a:xfrm>
            <a:off x="3302241" y="3524631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F1CFAD9B-6700-4659-92C0-EDBC09665B18}"/>
              </a:ext>
            </a:extLst>
          </p:cNvPr>
          <p:cNvCxnSpPr>
            <a:cxnSpLocks/>
            <a:stCxn id="58" idx="6"/>
            <a:endCxn id="61" idx="2"/>
          </p:cNvCxnSpPr>
          <p:nvPr/>
        </p:nvCxnSpPr>
        <p:spPr bwMode="auto">
          <a:xfrm>
            <a:off x="5017512" y="2185934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B91B001B-5FCD-4201-AAA7-12E24EEA7005}"/>
              </a:ext>
            </a:extLst>
          </p:cNvPr>
          <p:cNvCxnSpPr>
            <a:cxnSpLocks/>
            <a:stCxn id="78" idx="6"/>
            <a:endCxn id="81" idx="2"/>
          </p:cNvCxnSpPr>
          <p:nvPr/>
        </p:nvCxnSpPr>
        <p:spPr bwMode="auto">
          <a:xfrm>
            <a:off x="7047136" y="3524631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8B3FDB32-0D59-4ABA-89FE-CD760A5E3E01}"/>
              </a:ext>
            </a:extLst>
          </p:cNvPr>
          <p:cNvCxnSpPr>
            <a:cxnSpLocks/>
            <a:stCxn id="192" idx="6"/>
            <a:endCxn id="195" idx="2"/>
          </p:cNvCxnSpPr>
          <p:nvPr/>
        </p:nvCxnSpPr>
        <p:spPr bwMode="auto">
          <a:xfrm>
            <a:off x="8014997" y="5121139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1222519C-D54E-49B0-975E-577C2C961553}"/>
              </a:ext>
            </a:extLst>
          </p:cNvPr>
          <p:cNvCxnSpPr>
            <a:cxnSpLocks/>
            <a:stCxn id="115" idx="6"/>
            <a:endCxn id="117" idx="2"/>
          </p:cNvCxnSpPr>
          <p:nvPr/>
        </p:nvCxnSpPr>
        <p:spPr bwMode="auto">
          <a:xfrm>
            <a:off x="2148998" y="3523840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443C5EF1-2D86-42B8-BBA3-88CE2A65093C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 bwMode="auto">
          <a:xfrm>
            <a:off x="3864269" y="2185143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877CD1B-1848-47B0-94D3-2F60C8E4B224}"/>
              </a:ext>
            </a:extLst>
          </p:cNvPr>
          <p:cNvCxnSpPr>
            <a:cxnSpLocks/>
            <a:stCxn id="75" idx="6"/>
            <a:endCxn id="77" idx="2"/>
          </p:cNvCxnSpPr>
          <p:nvPr/>
        </p:nvCxnSpPr>
        <p:spPr bwMode="auto">
          <a:xfrm>
            <a:off x="5893893" y="3523840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EE685A83-84CD-4280-92E4-65852DA1EB92}"/>
              </a:ext>
            </a:extLst>
          </p:cNvPr>
          <p:cNvCxnSpPr>
            <a:cxnSpLocks/>
            <a:stCxn id="189" idx="6"/>
            <a:endCxn id="191" idx="2"/>
          </p:cNvCxnSpPr>
          <p:nvPr/>
        </p:nvCxnSpPr>
        <p:spPr bwMode="auto">
          <a:xfrm>
            <a:off x="6861754" y="5120348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2E54E1B-6273-4054-9BB1-A643F0308721}"/>
              </a:ext>
            </a:extLst>
          </p:cNvPr>
          <p:cNvSpPr/>
          <p:nvPr/>
        </p:nvSpPr>
        <p:spPr bwMode="auto">
          <a:xfrm>
            <a:off x="7764892" y="5801392"/>
            <a:ext cx="186236" cy="17976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49" name="直接箭头连接符 49">
            <a:extLst>
              <a:ext uri="{FF2B5EF4-FFF2-40B4-BE49-F238E27FC236}">
                <a16:creationId xmlns:a16="http://schemas.microsoft.com/office/drawing/2014/main" id="{39FDF838-E9CA-4BBB-9EA6-76CA1B810D2B}"/>
              </a:ext>
            </a:extLst>
          </p:cNvPr>
          <p:cNvCxnSpPr>
            <a:cxnSpLocks/>
            <a:stCxn id="15" idx="1"/>
            <a:endCxn id="17" idx="5"/>
          </p:cNvCxnSpPr>
          <p:nvPr/>
        </p:nvCxnSpPr>
        <p:spPr bwMode="auto">
          <a:xfrm flipH="1" flipV="1">
            <a:off x="1599314" y="5162547"/>
            <a:ext cx="506523" cy="434539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直接箭头连接符 65">
            <a:extLst>
              <a:ext uri="{FF2B5EF4-FFF2-40B4-BE49-F238E27FC236}">
                <a16:creationId xmlns:a16="http://schemas.microsoft.com/office/drawing/2014/main" id="{6D75E444-7BAF-4DAE-87B4-3157AD8DFEC7}"/>
              </a:ext>
            </a:extLst>
          </p:cNvPr>
          <p:cNvCxnSpPr>
            <a:cxnSpLocks/>
            <a:endCxn id="25" idx="3"/>
          </p:cNvCxnSpPr>
          <p:nvPr/>
        </p:nvCxnSpPr>
        <p:spPr bwMode="auto">
          <a:xfrm flipV="1">
            <a:off x="2132222" y="5169380"/>
            <a:ext cx="666530" cy="42770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直接箭头连接符 49">
            <a:extLst>
              <a:ext uri="{FF2B5EF4-FFF2-40B4-BE49-F238E27FC236}">
                <a16:creationId xmlns:a16="http://schemas.microsoft.com/office/drawing/2014/main" id="{AAD60419-AAB8-4230-BCDF-BFA96FC26B95}"/>
              </a:ext>
            </a:extLst>
          </p:cNvPr>
          <p:cNvCxnSpPr>
            <a:cxnSpLocks/>
            <a:stCxn id="28" idx="0"/>
            <a:endCxn id="117" idx="3"/>
          </p:cNvCxnSpPr>
          <p:nvPr/>
        </p:nvCxnSpPr>
        <p:spPr bwMode="auto">
          <a:xfrm flipV="1">
            <a:off x="2112929" y="3543023"/>
            <a:ext cx="552062" cy="737191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直接箭头连接符 65">
            <a:extLst>
              <a:ext uri="{FF2B5EF4-FFF2-40B4-BE49-F238E27FC236}">
                <a16:creationId xmlns:a16="http://schemas.microsoft.com/office/drawing/2014/main" id="{8EFECB58-326B-4669-A2A2-E2279B75FDAE}"/>
              </a:ext>
            </a:extLst>
          </p:cNvPr>
          <p:cNvCxnSpPr>
            <a:cxnSpLocks/>
            <a:endCxn id="121" idx="4"/>
          </p:cNvCxnSpPr>
          <p:nvPr/>
        </p:nvCxnSpPr>
        <p:spPr bwMode="auto">
          <a:xfrm flipV="1">
            <a:off x="2130162" y="3557114"/>
            <a:ext cx="1785968" cy="730358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直接箭头连接符 49">
            <a:extLst>
              <a:ext uri="{FF2B5EF4-FFF2-40B4-BE49-F238E27FC236}">
                <a16:creationId xmlns:a16="http://schemas.microsoft.com/office/drawing/2014/main" id="{F9B0CF1A-D59E-4772-B668-4AC7686AF1D9}"/>
              </a:ext>
            </a:extLst>
          </p:cNvPr>
          <p:cNvCxnSpPr>
            <a:cxnSpLocks/>
            <a:stCxn id="123" idx="7"/>
            <a:endCxn id="57" idx="3"/>
          </p:cNvCxnSpPr>
          <p:nvPr/>
        </p:nvCxnSpPr>
        <p:spPr bwMode="auto">
          <a:xfrm flipV="1">
            <a:off x="3230306" y="2204326"/>
            <a:ext cx="1149956" cy="463622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直接箭头连接符 65">
            <a:extLst>
              <a:ext uri="{FF2B5EF4-FFF2-40B4-BE49-F238E27FC236}">
                <a16:creationId xmlns:a16="http://schemas.microsoft.com/office/drawing/2014/main" id="{A5011AB6-A4A2-4AB2-A4B1-7D243FD7744E}"/>
              </a:ext>
            </a:extLst>
          </p:cNvPr>
          <p:cNvCxnSpPr>
            <a:cxnSpLocks/>
            <a:stCxn id="83" idx="1"/>
            <a:endCxn id="61" idx="5"/>
          </p:cNvCxnSpPr>
          <p:nvPr/>
        </p:nvCxnSpPr>
        <p:spPr bwMode="auto">
          <a:xfrm flipH="1" flipV="1">
            <a:off x="5648634" y="2211159"/>
            <a:ext cx="1292100" cy="456789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直接箭头连接符 49">
            <a:extLst>
              <a:ext uri="{FF2B5EF4-FFF2-40B4-BE49-F238E27FC236}">
                <a16:creationId xmlns:a16="http://schemas.microsoft.com/office/drawing/2014/main" id="{6E4609EE-29C8-46D7-8750-42F6E443BC92}"/>
              </a:ext>
            </a:extLst>
          </p:cNvPr>
          <p:cNvCxnSpPr>
            <a:cxnSpLocks/>
            <a:stCxn id="223" idx="7"/>
            <a:endCxn id="77" idx="4"/>
          </p:cNvCxnSpPr>
          <p:nvPr/>
        </p:nvCxnSpPr>
        <p:spPr bwMode="auto">
          <a:xfrm flipV="1">
            <a:off x="5639641" y="3550204"/>
            <a:ext cx="787479" cy="880184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直接箭头连接符 65">
            <a:extLst>
              <a:ext uri="{FF2B5EF4-FFF2-40B4-BE49-F238E27FC236}">
                <a16:creationId xmlns:a16="http://schemas.microsoft.com/office/drawing/2014/main" id="{E0B504A1-876C-40F3-BD2B-09213C1FF443}"/>
              </a:ext>
            </a:extLst>
          </p:cNvPr>
          <p:cNvCxnSpPr>
            <a:cxnSpLocks/>
            <a:stCxn id="197" idx="0"/>
            <a:endCxn id="81" idx="5"/>
          </p:cNvCxnSpPr>
          <p:nvPr/>
        </p:nvCxnSpPr>
        <p:spPr bwMode="auto">
          <a:xfrm flipH="1" flipV="1">
            <a:off x="7678258" y="3549856"/>
            <a:ext cx="247571" cy="707342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直接箭头连接符 49">
            <a:extLst>
              <a:ext uri="{FF2B5EF4-FFF2-40B4-BE49-F238E27FC236}">
                <a16:creationId xmlns:a16="http://schemas.microsoft.com/office/drawing/2014/main" id="{A0A2188B-ED29-45D8-BAA3-070487116593}"/>
              </a:ext>
            </a:extLst>
          </p:cNvPr>
          <p:cNvCxnSpPr>
            <a:cxnSpLocks/>
            <a:stCxn id="183" idx="1"/>
            <a:endCxn id="191" idx="4"/>
          </p:cNvCxnSpPr>
          <p:nvPr/>
        </p:nvCxnSpPr>
        <p:spPr bwMode="auto">
          <a:xfrm flipH="1" flipV="1">
            <a:off x="7394981" y="5146712"/>
            <a:ext cx="523756" cy="427358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直接箭头连接符 65">
            <a:extLst>
              <a:ext uri="{FF2B5EF4-FFF2-40B4-BE49-F238E27FC236}">
                <a16:creationId xmlns:a16="http://schemas.microsoft.com/office/drawing/2014/main" id="{8A3F14E5-3C66-475D-B03B-19C4E7251DE9}"/>
              </a:ext>
            </a:extLst>
          </p:cNvPr>
          <p:cNvCxnSpPr>
            <a:cxnSpLocks/>
            <a:endCxn id="195" idx="3"/>
          </p:cNvCxnSpPr>
          <p:nvPr/>
        </p:nvCxnSpPr>
        <p:spPr bwMode="auto">
          <a:xfrm flipV="1">
            <a:off x="7945122" y="5146364"/>
            <a:ext cx="666530" cy="42770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1493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CAAE-2449-4C4A-81D3-AA5F2A48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7800"/>
            <a:ext cx="8610600" cy="1029476"/>
          </a:xfrm>
        </p:spPr>
        <p:txBody>
          <a:bodyPr/>
          <a:lstStyle/>
          <a:p>
            <a:r>
              <a:rPr lang="en-US" sz="2800" dirty="0"/>
              <a:t>Summary Edges, but no Linkage-In Edges = </a:t>
            </a:r>
            <a:r>
              <a:rPr lang="en-US" sz="2800" dirty="0" err="1"/>
              <a:t>UnbalRight</a:t>
            </a:r>
            <a:r>
              <a:rPr lang="en-US" sz="2800" dirty="0"/>
              <a:t>-Reachability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A5E18-B804-4BA3-8ECC-5AC0B2CD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66</a:t>
            </a:fld>
            <a:endParaRPr lang="en-US" dirty="0"/>
          </a:p>
        </p:txBody>
      </p:sp>
      <p:sp>
        <p:nvSpPr>
          <p:cNvPr id="12" name="椭圆 41">
            <a:extLst>
              <a:ext uri="{FF2B5EF4-FFF2-40B4-BE49-F238E27FC236}">
                <a16:creationId xmlns:a16="http://schemas.microsoft.com/office/drawing/2014/main" id="{345FB922-1681-4010-A668-45E6A9A5BDEB}"/>
              </a:ext>
            </a:extLst>
          </p:cNvPr>
          <p:cNvSpPr/>
          <p:nvPr/>
        </p:nvSpPr>
        <p:spPr bwMode="auto">
          <a:xfrm>
            <a:off x="1584823" y="5577711"/>
            <a:ext cx="37313" cy="45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5" name="椭圆 47">
            <a:extLst>
              <a:ext uri="{FF2B5EF4-FFF2-40B4-BE49-F238E27FC236}">
                <a16:creationId xmlns:a16="http://schemas.microsoft.com/office/drawing/2014/main" id="{4F0D4003-38B1-4698-A81F-FE3D657A10A9}"/>
              </a:ext>
            </a:extLst>
          </p:cNvPr>
          <p:cNvSpPr/>
          <p:nvPr/>
        </p:nvSpPr>
        <p:spPr bwMode="auto">
          <a:xfrm>
            <a:off x="2100373" y="5590379"/>
            <a:ext cx="37313" cy="457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36" name="任意多边形 21">
            <a:extLst>
              <a:ext uri="{FF2B5EF4-FFF2-40B4-BE49-F238E27FC236}">
                <a16:creationId xmlns:a16="http://schemas.microsoft.com/office/drawing/2014/main" id="{136D5A9D-1EAE-4167-B31A-09F595B673B8}"/>
              </a:ext>
            </a:extLst>
          </p:cNvPr>
          <p:cNvSpPr/>
          <p:nvPr/>
        </p:nvSpPr>
        <p:spPr bwMode="auto">
          <a:xfrm>
            <a:off x="1374143" y="5613279"/>
            <a:ext cx="959206" cy="442400"/>
          </a:xfrm>
          <a:custGeom>
            <a:avLst/>
            <a:gdLst>
              <a:gd name="connsiteX0" fmla="*/ 1092994 w 3938587"/>
              <a:gd name="connsiteY0" fmla="*/ 0 h 1824037"/>
              <a:gd name="connsiteX1" fmla="*/ 35719 w 3938587"/>
              <a:gd name="connsiteY1" fmla="*/ 785812 h 1824037"/>
              <a:gd name="connsiteX2" fmla="*/ 1307306 w 3938587"/>
              <a:gd name="connsiteY2" fmla="*/ 1757362 h 1824037"/>
              <a:gd name="connsiteX3" fmla="*/ 3679031 w 3938587"/>
              <a:gd name="connsiteY3" fmla="*/ 1185862 h 1824037"/>
              <a:gd name="connsiteX4" fmla="*/ 2864644 w 3938587"/>
              <a:gd name="connsiteY4" fmla="*/ 28575 h 1824037"/>
              <a:gd name="connsiteX0" fmla="*/ 1074044 w 3727466"/>
              <a:gd name="connsiteY0" fmla="*/ 0 h 1602491"/>
              <a:gd name="connsiteX1" fmla="*/ 16769 w 3727466"/>
              <a:gd name="connsiteY1" fmla="*/ 785812 h 1602491"/>
              <a:gd name="connsiteX2" fmla="*/ 1847649 w 3727466"/>
              <a:gd name="connsiteY2" fmla="*/ 1588685 h 1602491"/>
              <a:gd name="connsiteX3" fmla="*/ 3660081 w 3727466"/>
              <a:gd name="connsiteY3" fmla="*/ 1185862 h 1602491"/>
              <a:gd name="connsiteX4" fmla="*/ 2845694 w 3727466"/>
              <a:gd name="connsiteY4" fmla="*/ 28575 h 1602491"/>
              <a:gd name="connsiteX0" fmla="*/ 700051 w 3353473"/>
              <a:gd name="connsiteY0" fmla="*/ 0 h 1603885"/>
              <a:gd name="connsiteX1" fmla="*/ 33393 w 3353473"/>
              <a:gd name="connsiteY1" fmla="*/ 759179 h 1603885"/>
              <a:gd name="connsiteX2" fmla="*/ 1473656 w 3353473"/>
              <a:gd name="connsiteY2" fmla="*/ 1588685 h 1603885"/>
              <a:gd name="connsiteX3" fmla="*/ 3286088 w 3353473"/>
              <a:gd name="connsiteY3" fmla="*/ 1185862 h 1603885"/>
              <a:gd name="connsiteX4" fmla="*/ 2471701 w 3353473"/>
              <a:gd name="connsiteY4" fmla="*/ 28575 h 1603885"/>
              <a:gd name="connsiteX0" fmla="*/ 667566 w 3320988"/>
              <a:gd name="connsiteY0" fmla="*/ 0 h 1603885"/>
              <a:gd name="connsiteX1" fmla="*/ 908 w 3320988"/>
              <a:gd name="connsiteY1" fmla="*/ 759179 h 1603885"/>
              <a:gd name="connsiteX2" fmla="*/ 1441171 w 3320988"/>
              <a:gd name="connsiteY2" fmla="*/ 1588685 h 1603885"/>
              <a:gd name="connsiteX3" fmla="*/ 3253603 w 3320988"/>
              <a:gd name="connsiteY3" fmla="*/ 1185862 h 1603885"/>
              <a:gd name="connsiteX4" fmla="*/ 2439216 w 3320988"/>
              <a:gd name="connsiteY4" fmla="*/ 28575 h 1603885"/>
              <a:gd name="connsiteX0" fmla="*/ 671501 w 3324923"/>
              <a:gd name="connsiteY0" fmla="*/ 0 h 1538154"/>
              <a:gd name="connsiteX1" fmla="*/ 4843 w 3324923"/>
              <a:gd name="connsiteY1" fmla="*/ 759179 h 1538154"/>
              <a:gd name="connsiteX2" fmla="*/ 885813 w 3324923"/>
              <a:gd name="connsiteY2" fmla="*/ 1517663 h 1538154"/>
              <a:gd name="connsiteX3" fmla="*/ 3257538 w 3324923"/>
              <a:gd name="connsiteY3" fmla="*/ 1185862 h 1538154"/>
              <a:gd name="connsiteX4" fmla="*/ 2443151 w 3324923"/>
              <a:gd name="connsiteY4" fmla="*/ 28575 h 1538154"/>
              <a:gd name="connsiteX0" fmla="*/ 671501 w 2825368"/>
              <a:gd name="connsiteY0" fmla="*/ 0 h 1616445"/>
              <a:gd name="connsiteX1" fmla="*/ 4843 w 2825368"/>
              <a:gd name="connsiteY1" fmla="*/ 759179 h 1616445"/>
              <a:gd name="connsiteX2" fmla="*/ 885813 w 2825368"/>
              <a:gd name="connsiteY2" fmla="*/ 1517663 h 1616445"/>
              <a:gd name="connsiteX3" fmla="*/ 2609467 w 2825368"/>
              <a:gd name="connsiteY3" fmla="*/ 1416681 h 1616445"/>
              <a:gd name="connsiteX4" fmla="*/ 2443151 w 2825368"/>
              <a:gd name="connsiteY4" fmla="*/ 28575 h 1616445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11416"/>
              <a:gd name="connsiteY0" fmla="*/ 0 h 1574451"/>
              <a:gd name="connsiteX1" fmla="*/ 4843 w 3111416"/>
              <a:gd name="connsiteY1" fmla="*/ 759179 h 1574451"/>
              <a:gd name="connsiteX2" fmla="*/ 885813 w 3111416"/>
              <a:gd name="connsiteY2" fmla="*/ 1517663 h 1574451"/>
              <a:gd name="connsiteX3" fmla="*/ 2609467 w 3111416"/>
              <a:gd name="connsiteY3" fmla="*/ 1416681 h 1574451"/>
              <a:gd name="connsiteX4" fmla="*/ 3108951 w 3111416"/>
              <a:gd name="connsiteY4" fmla="*/ 651245 h 1574451"/>
              <a:gd name="connsiteX5" fmla="*/ 2443151 w 3111416"/>
              <a:gd name="connsiteY5" fmla="*/ 28575 h 1574451"/>
              <a:gd name="connsiteX0" fmla="*/ 671501 w 3111416"/>
              <a:gd name="connsiteY0" fmla="*/ 15814 h 1590265"/>
              <a:gd name="connsiteX1" fmla="*/ 4843 w 3111416"/>
              <a:gd name="connsiteY1" fmla="*/ 774993 h 1590265"/>
              <a:gd name="connsiteX2" fmla="*/ 885813 w 3111416"/>
              <a:gd name="connsiteY2" fmla="*/ 1533477 h 1590265"/>
              <a:gd name="connsiteX3" fmla="*/ 2609467 w 3111416"/>
              <a:gd name="connsiteY3" fmla="*/ 1432495 h 1590265"/>
              <a:gd name="connsiteX4" fmla="*/ 3108951 w 3111416"/>
              <a:gd name="connsiteY4" fmla="*/ 667059 h 1590265"/>
              <a:gd name="connsiteX5" fmla="*/ 2460906 w 3111416"/>
              <a:gd name="connsiteY5" fmla="*/ 0 h 1590265"/>
              <a:gd name="connsiteX0" fmla="*/ 671501 w 3111416"/>
              <a:gd name="connsiteY0" fmla="*/ 77958 h 1652409"/>
              <a:gd name="connsiteX1" fmla="*/ 4843 w 3111416"/>
              <a:gd name="connsiteY1" fmla="*/ 837137 h 1652409"/>
              <a:gd name="connsiteX2" fmla="*/ 885813 w 3111416"/>
              <a:gd name="connsiteY2" fmla="*/ 1595621 h 1652409"/>
              <a:gd name="connsiteX3" fmla="*/ 2609467 w 3111416"/>
              <a:gd name="connsiteY3" fmla="*/ 1494639 h 1652409"/>
              <a:gd name="connsiteX4" fmla="*/ 3108951 w 3111416"/>
              <a:gd name="connsiteY4" fmla="*/ 729203 h 1652409"/>
              <a:gd name="connsiteX5" fmla="*/ 2265596 w 3111416"/>
              <a:gd name="connsiteY5" fmla="*/ 0 h 1652409"/>
              <a:gd name="connsiteX0" fmla="*/ 671501 w 2981075"/>
              <a:gd name="connsiteY0" fmla="*/ 77958 h 1652409"/>
              <a:gd name="connsiteX1" fmla="*/ 4843 w 2981075"/>
              <a:gd name="connsiteY1" fmla="*/ 837137 h 1652409"/>
              <a:gd name="connsiteX2" fmla="*/ 885813 w 2981075"/>
              <a:gd name="connsiteY2" fmla="*/ 1595621 h 1652409"/>
              <a:gd name="connsiteX3" fmla="*/ 2609467 w 2981075"/>
              <a:gd name="connsiteY3" fmla="*/ 1494639 h 1652409"/>
              <a:gd name="connsiteX4" fmla="*/ 2975784 w 2981075"/>
              <a:gd name="connsiteY4" fmla="*/ 622671 h 1652409"/>
              <a:gd name="connsiteX5" fmla="*/ 2265596 w 2981075"/>
              <a:gd name="connsiteY5" fmla="*/ 0 h 1652409"/>
              <a:gd name="connsiteX0" fmla="*/ 671501 w 2983721"/>
              <a:gd name="connsiteY0" fmla="*/ 77958 h 1633676"/>
              <a:gd name="connsiteX1" fmla="*/ 4843 w 2983721"/>
              <a:gd name="connsiteY1" fmla="*/ 837137 h 1633676"/>
              <a:gd name="connsiteX2" fmla="*/ 885813 w 2983721"/>
              <a:gd name="connsiteY2" fmla="*/ 1595621 h 1633676"/>
              <a:gd name="connsiteX3" fmla="*/ 2653854 w 2983721"/>
              <a:gd name="connsiteY3" fmla="*/ 1432494 h 1633676"/>
              <a:gd name="connsiteX4" fmla="*/ 2975784 w 2983721"/>
              <a:gd name="connsiteY4" fmla="*/ 622671 h 1633676"/>
              <a:gd name="connsiteX5" fmla="*/ 2265596 w 2983721"/>
              <a:gd name="connsiteY5" fmla="*/ 0 h 1633676"/>
              <a:gd name="connsiteX0" fmla="*/ 671501 w 2983081"/>
              <a:gd name="connsiteY0" fmla="*/ 77958 h 1633676"/>
              <a:gd name="connsiteX1" fmla="*/ 4843 w 2983081"/>
              <a:gd name="connsiteY1" fmla="*/ 837137 h 1633676"/>
              <a:gd name="connsiteX2" fmla="*/ 885813 w 2983081"/>
              <a:gd name="connsiteY2" fmla="*/ 1595621 h 1633676"/>
              <a:gd name="connsiteX3" fmla="*/ 2653854 w 2983081"/>
              <a:gd name="connsiteY3" fmla="*/ 1432494 h 1633676"/>
              <a:gd name="connsiteX4" fmla="*/ 2975784 w 2983081"/>
              <a:gd name="connsiteY4" fmla="*/ 622671 h 1633676"/>
              <a:gd name="connsiteX5" fmla="*/ 2265596 w 2983081"/>
              <a:gd name="connsiteY5" fmla="*/ 0 h 1633676"/>
              <a:gd name="connsiteX0" fmla="*/ 671501 w 2983081"/>
              <a:gd name="connsiteY0" fmla="*/ 77958 h 1641568"/>
              <a:gd name="connsiteX1" fmla="*/ 4843 w 2983081"/>
              <a:gd name="connsiteY1" fmla="*/ 837137 h 1641568"/>
              <a:gd name="connsiteX2" fmla="*/ 885813 w 2983081"/>
              <a:gd name="connsiteY2" fmla="*/ 1595621 h 1641568"/>
              <a:gd name="connsiteX3" fmla="*/ 2653854 w 2983081"/>
              <a:gd name="connsiteY3" fmla="*/ 1432494 h 1641568"/>
              <a:gd name="connsiteX4" fmla="*/ 2975784 w 2983081"/>
              <a:gd name="connsiteY4" fmla="*/ 622671 h 1641568"/>
              <a:gd name="connsiteX5" fmla="*/ 2265596 w 2983081"/>
              <a:gd name="connsiteY5" fmla="*/ 0 h 1641568"/>
              <a:gd name="connsiteX0" fmla="*/ 671501 w 2979100"/>
              <a:gd name="connsiteY0" fmla="*/ 77958 h 1664356"/>
              <a:gd name="connsiteX1" fmla="*/ 4843 w 2979100"/>
              <a:gd name="connsiteY1" fmla="*/ 837137 h 1664356"/>
              <a:gd name="connsiteX2" fmla="*/ 885813 w 2979100"/>
              <a:gd name="connsiteY2" fmla="*/ 1595621 h 1664356"/>
              <a:gd name="connsiteX3" fmla="*/ 2547321 w 2979100"/>
              <a:gd name="connsiteY3" fmla="*/ 1494637 h 1664356"/>
              <a:gd name="connsiteX4" fmla="*/ 2975784 w 2979100"/>
              <a:gd name="connsiteY4" fmla="*/ 622671 h 1664356"/>
              <a:gd name="connsiteX5" fmla="*/ 2265596 w 2979100"/>
              <a:gd name="connsiteY5" fmla="*/ 0 h 1664356"/>
              <a:gd name="connsiteX0" fmla="*/ 619763 w 2927362"/>
              <a:gd name="connsiteY0" fmla="*/ 77958 h 1666266"/>
              <a:gd name="connsiteX1" fmla="*/ 6371 w 2927362"/>
              <a:gd name="connsiteY1" fmla="*/ 810504 h 1666266"/>
              <a:gd name="connsiteX2" fmla="*/ 834075 w 2927362"/>
              <a:gd name="connsiteY2" fmla="*/ 1595621 h 1666266"/>
              <a:gd name="connsiteX3" fmla="*/ 2495583 w 2927362"/>
              <a:gd name="connsiteY3" fmla="*/ 1494637 h 1666266"/>
              <a:gd name="connsiteX4" fmla="*/ 2924046 w 2927362"/>
              <a:gd name="connsiteY4" fmla="*/ 622671 h 1666266"/>
              <a:gd name="connsiteX5" fmla="*/ 2213858 w 2927362"/>
              <a:gd name="connsiteY5" fmla="*/ 0 h 1666266"/>
              <a:gd name="connsiteX0" fmla="*/ 613887 w 2921486"/>
              <a:gd name="connsiteY0" fmla="*/ 77958 h 1595774"/>
              <a:gd name="connsiteX1" fmla="*/ 495 w 2921486"/>
              <a:gd name="connsiteY1" fmla="*/ 810504 h 1595774"/>
              <a:gd name="connsiteX2" fmla="*/ 659523 w 2921486"/>
              <a:gd name="connsiteY2" fmla="*/ 1444700 h 1595774"/>
              <a:gd name="connsiteX3" fmla="*/ 2489707 w 2921486"/>
              <a:gd name="connsiteY3" fmla="*/ 1494637 h 1595774"/>
              <a:gd name="connsiteX4" fmla="*/ 2918170 w 2921486"/>
              <a:gd name="connsiteY4" fmla="*/ 622671 h 1595774"/>
              <a:gd name="connsiteX5" fmla="*/ 2207982 w 2921486"/>
              <a:gd name="connsiteY5" fmla="*/ 0 h 1595774"/>
              <a:gd name="connsiteX0" fmla="*/ 613887 w 2921062"/>
              <a:gd name="connsiteY0" fmla="*/ 77958 h 1526672"/>
              <a:gd name="connsiteX1" fmla="*/ 495 w 2921062"/>
              <a:gd name="connsiteY1" fmla="*/ 810504 h 1526672"/>
              <a:gd name="connsiteX2" fmla="*/ 659523 w 2921062"/>
              <a:gd name="connsiteY2" fmla="*/ 1444700 h 1526672"/>
              <a:gd name="connsiteX3" fmla="*/ 2463073 w 2921062"/>
              <a:gd name="connsiteY3" fmla="*/ 1388104 h 1526672"/>
              <a:gd name="connsiteX4" fmla="*/ 2918170 w 2921062"/>
              <a:gd name="connsiteY4" fmla="*/ 622671 h 1526672"/>
              <a:gd name="connsiteX5" fmla="*/ 2207982 w 2921062"/>
              <a:gd name="connsiteY5" fmla="*/ 0 h 1526672"/>
              <a:gd name="connsiteX0" fmla="*/ 613887 w 2921062"/>
              <a:gd name="connsiteY0" fmla="*/ 77958 h 1502861"/>
              <a:gd name="connsiteX1" fmla="*/ 495 w 2921062"/>
              <a:gd name="connsiteY1" fmla="*/ 810504 h 1502861"/>
              <a:gd name="connsiteX2" fmla="*/ 659523 w 2921062"/>
              <a:gd name="connsiteY2" fmla="*/ 1444700 h 1502861"/>
              <a:gd name="connsiteX3" fmla="*/ 2463073 w 2921062"/>
              <a:gd name="connsiteY3" fmla="*/ 1388104 h 1502861"/>
              <a:gd name="connsiteX4" fmla="*/ 2918170 w 2921062"/>
              <a:gd name="connsiteY4" fmla="*/ 622671 h 1502861"/>
              <a:gd name="connsiteX5" fmla="*/ 2207982 w 2921062"/>
              <a:gd name="connsiteY5" fmla="*/ 0 h 1502861"/>
              <a:gd name="connsiteX0" fmla="*/ 613887 w 2921810"/>
              <a:gd name="connsiteY0" fmla="*/ 77958 h 1502861"/>
              <a:gd name="connsiteX1" fmla="*/ 495 w 2921810"/>
              <a:gd name="connsiteY1" fmla="*/ 810504 h 1502861"/>
              <a:gd name="connsiteX2" fmla="*/ 659523 w 2921810"/>
              <a:gd name="connsiteY2" fmla="*/ 1444700 h 1502861"/>
              <a:gd name="connsiteX3" fmla="*/ 2463073 w 2921810"/>
              <a:gd name="connsiteY3" fmla="*/ 1388104 h 1502861"/>
              <a:gd name="connsiteX4" fmla="*/ 2918170 w 2921810"/>
              <a:gd name="connsiteY4" fmla="*/ 622671 h 1502861"/>
              <a:gd name="connsiteX5" fmla="*/ 2207982 w 2921810"/>
              <a:gd name="connsiteY5" fmla="*/ 0 h 1502861"/>
              <a:gd name="connsiteX0" fmla="*/ 613887 w 3345297"/>
              <a:gd name="connsiteY0" fmla="*/ 77958 h 1502861"/>
              <a:gd name="connsiteX1" fmla="*/ 495 w 3345297"/>
              <a:gd name="connsiteY1" fmla="*/ 810504 h 1502861"/>
              <a:gd name="connsiteX2" fmla="*/ 659523 w 3345297"/>
              <a:gd name="connsiteY2" fmla="*/ 1444700 h 1502861"/>
              <a:gd name="connsiteX3" fmla="*/ 2463073 w 3345297"/>
              <a:gd name="connsiteY3" fmla="*/ 1388104 h 1502861"/>
              <a:gd name="connsiteX4" fmla="*/ 3344297 w 3345297"/>
              <a:gd name="connsiteY4" fmla="*/ 675937 h 1502861"/>
              <a:gd name="connsiteX5" fmla="*/ 2207982 w 3345297"/>
              <a:gd name="connsiteY5" fmla="*/ 0 h 1502861"/>
              <a:gd name="connsiteX0" fmla="*/ 613887 w 3346141"/>
              <a:gd name="connsiteY0" fmla="*/ 77958 h 1520097"/>
              <a:gd name="connsiteX1" fmla="*/ 495 w 3346141"/>
              <a:gd name="connsiteY1" fmla="*/ 810504 h 1520097"/>
              <a:gd name="connsiteX2" fmla="*/ 659523 w 3346141"/>
              <a:gd name="connsiteY2" fmla="*/ 1444700 h 1520097"/>
              <a:gd name="connsiteX3" fmla="*/ 2729402 w 3346141"/>
              <a:gd name="connsiteY3" fmla="*/ 1423614 h 1520097"/>
              <a:gd name="connsiteX4" fmla="*/ 3344297 w 3346141"/>
              <a:gd name="connsiteY4" fmla="*/ 675937 h 1520097"/>
              <a:gd name="connsiteX5" fmla="*/ 2207982 w 3346141"/>
              <a:gd name="connsiteY5" fmla="*/ 0 h 1520097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58395 w 3346141"/>
              <a:gd name="connsiteY5" fmla="*/ 19697 h 14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6141" h="1442139">
                <a:moveTo>
                  <a:pt x="613887" y="0"/>
                </a:moveTo>
                <a:cubicBezTo>
                  <a:pt x="67390" y="246459"/>
                  <a:pt x="-7111" y="504756"/>
                  <a:pt x="495" y="732546"/>
                </a:cubicBezTo>
                <a:cubicBezTo>
                  <a:pt x="8101" y="960336"/>
                  <a:pt x="204705" y="1264557"/>
                  <a:pt x="659523" y="1366742"/>
                </a:cubicBezTo>
                <a:cubicBezTo>
                  <a:pt x="1114341" y="1468927"/>
                  <a:pt x="2348519" y="1472302"/>
                  <a:pt x="2729402" y="1345656"/>
                </a:cubicBezTo>
                <a:cubicBezTo>
                  <a:pt x="3083648" y="1219005"/>
                  <a:pt x="3372016" y="829330"/>
                  <a:pt x="3344297" y="597979"/>
                </a:cubicBezTo>
                <a:cubicBezTo>
                  <a:pt x="3316578" y="366628"/>
                  <a:pt x="3012881" y="87964"/>
                  <a:pt x="2758395" y="19697"/>
                </a:cubicBezTo>
              </a:path>
            </a:pathLst>
          </a:custGeom>
          <a:ln>
            <a:prstDash val="solid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5" name="椭圆 22">
            <a:extLst>
              <a:ext uri="{FF2B5EF4-FFF2-40B4-BE49-F238E27FC236}">
                <a16:creationId xmlns:a16="http://schemas.microsoft.com/office/drawing/2014/main" id="{0CE94E47-BE09-4820-BD1E-E7295E52B770}"/>
              </a:ext>
            </a:extLst>
          </p:cNvPr>
          <p:cNvSpPr/>
          <p:nvPr/>
        </p:nvSpPr>
        <p:spPr bwMode="auto">
          <a:xfrm>
            <a:off x="1330031" y="428496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" name="椭圆 23">
            <a:extLst>
              <a:ext uri="{FF2B5EF4-FFF2-40B4-BE49-F238E27FC236}">
                <a16:creationId xmlns:a16="http://schemas.microsoft.com/office/drawing/2014/main" id="{AECAF428-5C78-4C19-A42D-C803ED351A95}"/>
              </a:ext>
            </a:extLst>
          </p:cNvPr>
          <p:cNvSpPr/>
          <p:nvPr/>
        </p:nvSpPr>
        <p:spPr bwMode="auto">
          <a:xfrm>
            <a:off x="999514" y="4532252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8" name="直接箭头连接符 26">
            <a:extLst>
              <a:ext uri="{FF2B5EF4-FFF2-40B4-BE49-F238E27FC236}">
                <a16:creationId xmlns:a16="http://schemas.microsoft.com/office/drawing/2014/main" id="{BD7ED35B-3874-4727-8890-91943DE9C82B}"/>
              </a:ext>
            </a:extLst>
          </p:cNvPr>
          <p:cNvCxnSpPr>
            <a:stCxn id="5" idx="3"/>
            <a:endCxn id="6" idx="7"/>
          </p:cNvCxnSpPr>
          <p:nvPr/>
        </p:nvCxnSpPr>
        <p:spPr bwMode="auto">
          <a:xfrm flipH="1">
            <a:off x="1040532" y="4327142"/>
            <a:ext cx="296633" cy="2119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椭圆 27">
            <a:extLst>
              <a:ext uri="{FF2B5EF4-FFF2-40B4-BE49-F238E27FC236}">
                <a16:creationId xmlns:a16="http://schemas.microsoft.com/office/drawing/2014/main" id="{1A6AE805-8F13-46EF-B3BC-1C57231E39F6}"/>
              </a:ext>
            </a:extLst>
          </p:cNvPr>
          <p:cNvSpPr/>
          <p:nvPr/>
        </p:nvSpPr>
        <p:spPr bwMode="auto">
          <a:xfrm>
            <a:off x="1000703" y="5118582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0" name="直接箭头连接符 29">
            <a:extLst>
              <a:ext uri="{FF2B5EF4-FFF2-40B4-BE49-F238E27FC236}">
                <a16:creationId xmlns:a16="http://schemas.microsoft.com/office/drawing/2014/main" id="{FEB2F00C-E906-4AB5-8F59-60B3154B4E27}"/>
              </a:ext>
            </a:extLst>
          </p:cNvPr>
          <p:cNvCxnSpPr>
            <a:stCxn id="6" idx="4"/>
            <a:endCxn id="9" idx="0"/>
          </p:cNvCxnSpPr>
          <p:nvPr/>
        </p:nvCxnSpPr>
        <p:spPr bwMode="auto">
          <a:xfrm>
            <a:off x="1023887" y="4581816"/>
            <a:ext cx="594" cy="536766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椭圆 51">
            <a:extLst>
              <a:ext uri="{FF2B5EF4-FFF2-40B4-BE49-F238E27FC236}">
                <a16:creationId xmlns:a16="http://schemas.microsoft.com/office/drawing/2014/main" id="{9483F776-C9AB-430A-AD62-354979547B39}"/>
              </a:ext>
            </a:extLst>
          </p:cNvPr>
          <p:cNvSpPr/>
          <p:nvPr/>
        </p:nvSpPr>
        <p:spPr bwMode="auto">
          <a:xfrm>
            <a:off x="1557708" y="5120691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" name="椭圆 54">
            <a:extLst>
              <a:ext uri="{FF2B5EF4-FFF2-40B4-BE49-F238E27FC236}">
                <a16:creationId xmlns:a16="http://schemas.microsoft.com/office/drawing/2014/main" id="{947620AC-0A0F-413B-8DCF-4004CAE57355}"/>
              </a:ext>
            </a:extLst>
          </p:cNvPr>
          <p:cNvSpPr/>
          <p:nvPr/>
        </p:nvSpPr>
        <p:spPr bwMode="auto">
          <a:xfrm>
            <a:off x="2153352" y="5119636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1" name="直接箭头连接符 57">
            <a:extLst>
              <a:ext uri="{FF2B5EF4-FFF2-40B4-BE49-F238E27FC236}">
                <a16:creationId xmlns:a16="http://schemas.microsoft.com/office/drawing/2014/main" id="{C4184770-C1D9-4685-90E8-6AD2CA697F0E}"/>
              </a:ext>
            </a:extLst>
          </p:cNvPr>
          <p:cNvCxnSpPr>
            <a:stCxn id="17" idx="6"/>
            <a:endCxn id="19" idx="2"/>
          </p:cNvCxnSpPr>
          <p:nvPr/>
        </p:nvCxnSpPr>
        <p:spPr bwMode="auto">
          <a:xfrm flipV="1">
            <a:off x="1606453" y="5144419"/>
            <a:ext cx="546899" cy="105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59">
            <a:extLst>
              <a:ext uri="{FF2B5EF4-FFF2-40B4-BE49-F238E27FC236}">
                <a16:creationId xmlns:a16="http://schemas.microsoft.com/office/drawing/2014/main" id="{4DDC6B3D-ABAC-41D9-BB8E-BB17737D07D4}"/>
              </a:ext>
            </a:extLst>
          </p:cNvPr>
          <p:cNvCxnSpPr>
            <a:stCxn id="6" idx="5"/>
            <a:endCxn id="19" idx="2"/>
          </p:cNvCxnSpPr>
          <p:nvPr/>
        </p:nvCxnSpPr>
        <p:spPr bwMode="auto">
          <a:xfrm>
            <a:off x="1040532" y="4574434"/>
            <a:ext cx="1112820" cy="56998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椭圆 63">
            <a:extLst>
              <a:ext uri="{FF2B5EF4-FFF2-40B4-BE49-F238E27FC236}">
                <a16:creationId xmlns:a16="http://schemas.microsoft.com/office/drawing/2014/main" id="{E867098F-A91B-4F23-8239-68AF14137E84}"/>
              </a:ext>
            </a:extLst>
          </p:cNvPr>
          <p:cNvSpPr/>
          <p:nvPr/>
        </p:nvSpPr>
        <p:spPr bwMode="auto">
          <a:xfrm>
            <a:off x="2791613" y="5127074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B34BFB44-7E65-40DE-BECD-3876DD1D7AE5}"/>
              </a:ext>
            </a:extLst>
          </p:cNvPr>
          <p:cNvSpPr/>
          <p:nvPr/>
        </p:nvSpPr>
        <p:spPr>
          <a:xfrm>
            <a:off x="581612" y="4314487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椭圆 22">
            <a:extLst>
              <a:ext uri="{FF2B5EF4-FFF2-40B4-BE49-F238E27FC236}">
                <a16:creationId xmlns:a16="http://schemas.microsoft.com/office/drawing/2014/main" id="{70EA30BE-FD22-4D47-B86E-6231299135A9}"/>
              </a:ext>
            </a:extLst>
          </p:cNvPr>
          <p:cNvSpPr/>
          <p:nvPr/>
        </p:nvSpPr>
        <p:spPr bwMode="auto">
          <a:xfrm>
            <a:off x="2088556" y="4280214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C7ABA5D3-FDDA-490A-A770-91DAD1B5DC6B}"/>
              </a:ext>
            </a:extLst>
          </p:cNvPr>
          <p:cNvSpPr/>
          <p:nvPr/>
        </p:nvSpPr>
        <p:spPr>
          <a:xfrm flipH="1">
            <a:off x="2172374" y="4310796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椭圆 54">
            <a:extLst>
              <a:ext uri="{FF2B5EF4-FFF2-40B4-BE49-F238E27FC236}">
                <a16:creationId xmlns:a16="http://schemas.microsoft.com/office/drawing/2014/main" id="{140B21C9-04A4-47CB-BB10-AEF337BF18F7}"/>
              </a:ext>
            </a:extLst>
          </p:cNvPr>
          <p:cNvSpPr/>
          <p:nvPr/>
        </p:nvSpPr>
        <p:spPr bwMode="auto">
          <a:xfrm>
            <a:off x="1829374" y="466565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45" name="椭圆 54">
            <a:extLst>
              <a:ext uri="{FF2B5EF4-FFF2-40B4-BE49-F238E27FC236}">
                <a16:creationId xmlns:a16="http://schemas.microsoft.com/office/drawing/2014/main" id="{7FB552A6-9A47-43AA-BD7C-BC84A3A5FB99}"/>
              </a:ext>
            </a:extLst>
          </p:cNvPr>
          <p:cNvSpPr/>
          <p:nvPr/>
        </p:nvSpPr>
        <p:spPr bwMode="auto">
          <a:xfrm>
            <a:off x="2558176" y="4859426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47" name="直接箭头连接符 26">
            <a:extLst>
              <a:ext uri="{FF2B5EF4-FFF2-40B4-BE49-F238E27FC236}">
                <a16:creationId xmlns:a16="http://schemas.microsoft.com/office/drawing/2014/main" id="{677A969E-9E0D-4E64-9D41-54D86B92C435}"/>
              </a:ext>
            </a:extLst>
          </p:cNvPr>
          <p:cNvCxnSpPr>
            <a:cxnSpLocks/>
            <a:stCxn id="6" idx="6"/>
            <a:endCxn id="40" idx="2"/>
          </p:cNvCxnSpPr>
          <p:nvPr/>
        </p:nvCxnSpPr>
        <p:spPr bwMode="auto">
          <a:xfrm>
            <a:off x="1047665" y="4557033"/>
            <a:ext cx="781708" cy="133137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26">
            <a:extLst>
              <a:ext uri="{FF2B5EF4-FFF2-40B4-BE49-F238E27FC236}">
                <a16:creationId xmlns:a16="http://schemas.microsoft.com/office/drawing/2014/main" id="{950DEB60-9481-4E63-9C39-BC28FF4B1592}"/>
              </a:ext>
            </a:extLst>
          </p:cNvPr>
          <p:cNvCxnSpPr>
            <a:cxnSpLocks/>
            <a:stCxn id="25" idx="1"/>
            <a:endCxn id="45" idx="5"/>
          </p:cNvCxnSpPr>
          <p:nvPr/>
        </p:nvCxnSpPr>
        <p:spPr bwMode="auto">
          <a:xfrm flipH="1" flipV="1">
            <a:off x="2599782" y="4901282"/>
            <a:ext cx="198970" cy="233051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26">
            <a:extLst>
              <a:ext uri="{FF2B5EF4-FFF2-40B4-BE49-F238E27FC236}">
                <a16:creationId xmlns:a16="http://schemas.microsoft.com/office/drawing/2014/main" id="{03964A71-A0F3-4AD8-B428-D0675D9BCB92}"/>
              </a:ext>
            </a:extLst>
          </p:cNvPr>
          <p:cNvCxnSpPr>
            <a:cxnSpLocks/>
            <a:stCxn id="40" idx="7"/>
            <a:endCxn id="28" idx="3"/>
          </p:cNvCxnSpPr>
          <p:nvPr/>
        </p:nvCxnSpPr>
        <p:spPr bwMode="auto">
          <a:xfrm flipV="1">
            <a:off x="1870980" y="4322519"/>
            <a:ext cx="224715" cy="350314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26">
            <a:extLst>
              <a:ext uri="{FF2B5EF4-FFF2-40B4-BE49-F238E27FC236}">
                <a16:creationId xmlns:a16="http://schemas.microsoft.com/office/drawing/2014/main" id="{BD3F692D-48F2-4692-836D-452DE9146FE8}"/>
              </a:ext>
            </a:extLst>
          </p:cNvPr>
          <p:cNvCxnSpPr>
            <a:cxnSpLocks/>
            <a:endCxn id="28" idx="5"/>
          </p:cNvCxnSpPr>
          <p:nvPr/>
        </p:nvCxnSpPr>
        <p:spPr bwMode="auto">
          <a:xfrm flipH="1" flipV="1">
            <a:off x="2130163" y="4322519"/>
            <a:ext cx="435152" cy="544089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椭圆 22">
            <a:extLst>
              <a:ext uri="{FF2B5EF4-FFF2-40B4-BE49-F238E27FC236}">
                <a16:creationId xmlns:a16="http://schemas.microsoft.com/office/drawing/2014/main" id="{E066E931-0950-46E4-BA5D-4051691C843B}"/>
              </a:ext>
            </a:extLst>
          </p:cNvPr>
          <p:cNvSpPr/>
          <p:nvPr/>
        </p:nvSpPr>
        <p:spPr bwMode="auto">
          <a:xfrm>
            <a:off x="4145446" y="1326739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53" name="椭圆 23">
            <a:extLst>
              <a:ext uri="{FF2B5EF4-FFF2-40B4-BE49-F238E27FC236}">
                <a16:creationId xmlns:a16="http://schemas.microsoft.com/office/drawing/2014/main" id="{9A0183C7-F290-46B5-8BB8-A97407312D19}"/>
              </a:ext>
            </a:extLst>
          </p:cNvPr>
          <p:cNvSpPr/>
          <p:nvPr/>
        </p:nvSpPr>
        <p:spPr bwMode="auto">
          <a:xfrm>
            <a:off x="3814929" y="1574031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54" name="直接箭头连接符 26">
            <a:extLst>
              <a:ext uri="{FF2B5EF4-FFF2-40B4-BE49-F238E27FC236}">
                <a16:creationId xmlns:a16="http://schemas.microsoft.com/office/drawing/2014/main" id="{0FC0654F-4CE1-465F-A4E1-F97C6D029071}"/>
              </a:ext>
            </a:extLst>
          </p:cNvPr>
          <p:cNvCxnSpPr>
            <a:stCxn id="52" idx="3"/>
            <a:endCxn id="53" idx="7"/>
          </p:cNvCxnSpPr>
          <p:nvPr/>
        </p:nvCxnSpPr>
        <p:spPr bwMode="auto">
          <a:xfrm flipH="1">
            <a:off x="3855947" y="1368921"/>
            <a:ext cx="296633" cy="2119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椭圆 27">
            <a:extLst>
              <a:ext uri="{FF2B5EF4-FFF2-40B4-BE49-F238E27FC236}">
                <a16:creationId xmlns:a16="http://schemas.microsoft.com/office/drawing/2014/main" id="{0DDEEA6F-00FB-48B6-8D36-2D3F9A05579B}"/>
              </a:ext>
            </a:extLst>
          </p:cNvPr>
          <p:cNvSpPr/>
          <p:nvPr/>
        </p:nvSpPr>
        <p:spPr bwMode="auto">
          <a:xfrm>
            <a:off x="3816118" y="2160361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56" name="直接箭头连接符 29">
            <a:extLst>
              <a:ext uri="{FF2B5EF4-FFF2-40B4-BE49-F238E27FC236}">
                <a16:creationId xmlns:a16="http://schemas.microsoft.com/office/drawing/2014/main" id="{8D2ACC76-C019-42D9-9A89-D4E708DC1929}"/>
              </a:ext>
            </a:extLst>
          </p:cNvPr>
          <p:cNvCxnSpPr>
            <a:stCxn id="53" idx="4"/>
            <a:endCxn id="55" idx="0"/>
          </p:cNvCxnSpPr>
          <p:nvPr/>
        </p:nvCxnSpPr>
        <p:spPr bwMode="auto">
          <a:xfrm>
            <a:off x="3839302" y="1623595"/>
            <a:ext cx="594" cy="536766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椭圆 51">
            <a:extLst>
              <a:ext uri="{FF2B5EF4-FFF2-40B4-BE49-F238E27FC236}">
                <a16:creationId xmlns:a16="http://schemas.microsoft.com/office/drawing/2014/main" id="{A99C0B8C-810A-4257-B193-E71978720F05}"/>
              </a:ext>
            </a:extLst>
          </p:cNvPr>
          <p:cNvSpPr/>
          <p:nvPr/>
        </p:nvSpPr>
        <p:spPr bwMode="auto">
          <a:xfrm>
            <a:off x="4373123" y="2162470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58" name="椭圆 54">
            <a:extLst>
              <a:ext uri="{FF2B5EF4-FFF2-40B4-BE49-F238E27FC236}">
                <a16:creationId xmlns:a16="http://schemas.microsoft.com/office/drawing/2014/main" id="{4574CF48-9829-46EA-B615-52CFD2B2C1EF}"/>
              </a:ext>
            </a:extLst>
          </p:cNvPr>
          <p:cNvSpPr/>
          <p:nvPr/>
        </p:nvSpPr>
        <p:spPr bwMode="auto">
          <a:xfrm>
            <a:off x="4968767" y="2161415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59" name="直接箭头连接符 57">
            <a:extLst>
              <a:ext uri="{FF2B5EF4-FFF2-40B4-BE49-F238E27FC236}">
                <a16:creationId xmlns:a16="http://schemas.microsoft.com/office/drawing/2014/main" id="{BF8454FA-F8F8-4355-B27D-FC3EC109E898}"/>
              </a:ext>
            </a:extLst>
          </p:cNvPr>
          <p:cNvCxnSpPr>
            <a:stCxn id="57" idx="6"/>
            <a:endCxn id="58" idx="2"/>
          </p:cNvCxnSpPr>
          <p:nvPr/>
        </p:nvCxnSpPr>
        <p:spPr bwMode="auto">
          <a:xfrm flipV="1">
            <a:off x="4421868" y="2186198"/>
            <a:ext cx="546899" cy="105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8C023955-8E5E-4A84-970E-3C0BAA72CDA5}"/>
              </a:ext>
            </a:extLst>
          </p:cNvPr>
          <p:cNvCxnSpPr>
            <a:stCxn id="53" idx="5"/>
            <a:endCxn id="58" idx="2"/>
          </p:cNvCxnSpPr>
          <p:nvPr/>
        </p:nvCxnSpPr>
        <p:spPr bwMode="auto">
          <a:xfrm>
            <a:off x="3855947" y="1616213"/>
            <a:ext cx="1112820" cy="56998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椭圆 63">
            <a:extLst>
              <a:ext uri="{FF2B5EF4-FFF2-40B4-BE49-F238E27FC236}">
                <a16:creationId xmlns:a16="http://schemas.microsoft.com/office/drawing/2014/main" id="{7C9CF3C5-6E40-48A0-B04A-0EF9D9E5ACF6}"/>
              </a:ext>
            </a:extLst>
          </p:cNvPr>
          <p:cNvSpPr/>
          <p:nvPr/>
        </p:nvSpPr>
        <p:spPr bwMode="auto">
          <a:xfrm>
            <a:off x="5607028" y="2168853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45EF974E-D6C1-42E6-9C9D-DA7665D0D0B2}"/>
              </a:ext>
            </a:extLst>
          </p:cNvPr>
          <p:cNvSpPr/>
          <p:nvPr/>
        </p:nvSpPr>
        <p:spPr>
          <a:xfrm>
            <a:off x="3397027" y="1356266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63" name="椭圆 22">
            <a:extLst>
              <a:ext uri="{FF2B5EF4-FFF2-40B4-BE49-F238E27FC236}">
                <a16:creationId xmlns:a16="http://schemas.microsoft.com/office/drawing/2014/main" id="{100FEC8D-11BA-4871-957C-18546AE43B8E}"/>
              </a:ext>
            </a:extLst>
          </p:cNvPr>
          <p:cNvSpPr/>
          <p:nvPr/>
        </p:nvSpPr>
        <p:spPr bwMode="auto">
          <a:xfrm>
            <a:off x="4903971" y="1321993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4" name="Freeform 30">
            <a:extLst>
              <a:ext uri="{FF2B5EF4-FFF2-40B4-BE49-F238E27FC236}">
                <a16:creationId xmlns:a16="http://schemas.microsoft.com/office/drawing/2014/main" id="{08C03CCD-8C98-4E9D-8C56-CE0D029B2A51}"/>
              </a:ext>
            </a:extLst>
          </p:cNvPr>
          <p:cNvSpPr/>
          <p:nvPr/>
        </p:nvSpPr>
        <p:spPr>
          <a:xfrm flipH="1">
            <a:off x="4987789" y="1352575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65" name="椭圆 54">
            <a:extLst>
              <a:ext uri="{FF2B5EF4-FFF2-40B4-BE49-F238E27FC236}">
                <a16:creationId xmlns:a16="http://schemas.microsoft.com/office/drawing/2014/main" id="{07ECFF5A-E246-4E2C-A724-74BB9DA15684}"/>
              </a:ext>
            </a:extLst>
          </p:cNvPr>
          <p:cNvSpPr/>
          <p:nvPr/>
        </p:nvSpPr>
        <p:spPr bwMode="auto">
          <a:xfrm>
            <a:off x="4644789" y="1707431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6" name="椭圆 54">
            <a:extLst>
              <a:ext uri="{FF2B5EF4-FFF2-40B4-BE49-F238E27FC236}">
                <a16:creationId xmlns:a16="http://schemas.microsoft.com/office/drawing/2014/main" id="{F62C3017-7B10-4C6D-977A-82425C9DE197}"/>
              </a:ext>
            </a:extLst>
          </p:cNvPr>
          <p:cNvSpPr/>
          <p:nvPr/>
        </p:nvSpPr>
        <p:spPr bwMode="auto">
          <a:xfrm>
            <a:off x="5373591" y="1901205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67" name="直接箭头连接符 26">
            <a:extLst>
              <a:ext uri="{FF2B5EF4-FFF2-40B4-BE49-F238E27FC236}">
                <a16:creationId xmlns:a16="http://schemas.microsoft.com/office/drawing/2014/main" id="{C8A0717E-9C18-4F8A-B96F-A28B3A1CFDB3}"/>
              </a:ext>
            </a:extLst>
          </p:cNvPr>
          <p:cNvCxnSpPr>
            <a:cxnSpLocks/>
            <a:stCxn id="53" idx="6"/>
            <a:endCxn id="65" idx="2"/>
          </p:cNvCxnSpPr>
          <p:nvPr/>
        </p:nvCxnSpPr>
        <p:spPr bwMode="auto">
          <a:xfrm>
            <a:off x="3863080" y="1598812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26">
            <a:extLst>
              <a:ext uri="{FF2B5EF4-FFF2-40B4-BE49-F238E27FC236}">
                <a16:creationId xmlns:a16="http://schemas.microsoft.com/office/drawing/2014/main" id="{1B18AE1C-7027-4EBA-943F-1E4BBBE567C5}"/>
              </a:ext>
            </a:extLst>
          </p:cNvPr>
          <p:cNvCxnSpPr>
            <a:cxnSpLocks/>
            <a:stCxn id="61" idx="1"/>
            <a:endCxn id="66" idx="5"/>
          </p:cNvCxnSpPr>
          <p:nvPr/>
        </p:nvCxnSpPr>
        <p:spPr bwMode="auto">
          <a:xfrm flipH="1" flipV="1">
            <a:off x="5415197" y="1943061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26">
            <a:extLst>
              <a:ext uri="{FF2B5EF4-FFF2-40B4-BE49-F238E27FC236}">
                <a16:creationId xmlns:a16="http://schemas.microsoft.com/office/drawing/2014/main" id="{33169E1D-5255-4BDB-8C26-07A807D95DAB}"/>
              </a:ext>
            </a:extLst>
          </p:cNvPr>
          <p:cNvCxnSpPr>
            <a:cxnSpLocks/>
            <a:stCxn id="65" idx="7"/>
            <a:endCxn id="63" idx="3"/>
          </p:cNvCxnSpPr>
          <p:nvPr/>
        </p:nvCxnSpPr>
        <p:spPr bwMode="auto">
          <a:xfrm flipV="1">
            <a:off x="4686395" y="1364298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26">
            <a:extLst>
              <a:ext uri="{FF2B5EF4-FFF2-40B4-BE49-F238E27FC236}">
                <a16:creationId xmlns:a16="http://schemas.microsoft.com/office/drawing/2014/main" id="{1AFC46F0-7606-4812-9237-F3A6A13DE97B}"/>
              </a:ext>
            </a:extLst>
          </p:cNvPr>
          <p:cNvCxnSpPr>
            <a:cxnSpLocks/>
            <a:endCxn id="63" idx="5"/>
          </p:cNvCxnSpPr>
          <p:nvPr/>
        </p:nvCxnSpPr>
        <p:spPr bwMode="auto">
          <a:xfrm flipH="1" flipV="1">
            <a:off x="4945578" y="1364298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椭圆 22">
            <a:extLst>
              <a:ext uri="{FF2B5EF4-FFF2-40B4-BE49-F238E27FC236}">
                <a16:creationId xmlns:a16="http://schemas.microsoft.com/office/drawing/2014/main" id="{779D02B9-7CD6-4F18-AE68-409CB3827384}"/>
              </a:ext>
            </a:extLst>
          </p:cNvPr>
          <p:cNvSpPr/>
          <p:nvPr/>
        </p:nvSpPr>
        <p:spPr bwMode="auto">
          <a:xfrm>
            <a:off x="6175070" y="2665436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73" name="椭圆 23">
            <a:extLst>
              <a:ext uri="{FF2B5EF4-FFF2-40B4-BE49-F238E27FC236}">
                <a16:creationId xmlns:a16="http://schemas.microsoft.com/office/drawing/2014/main" id="{320D90EE-FD08-4D17-8F33-F9CFD2ABF754}"/>
              </a:ext>
            </a:extLst>
          </p:cNvPr>
          <p:cNvSpPr/>
          <p:nvPr/>
        </p:nvSpPr>
        <p:spPr bwMode="auto">
          <a:xfrm>
            <a:off x="5844553" y="291272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74" name="直接箭头连接符 26">
            <a:extLst>
              <a:ext uri="{FF2B5EF4-FFF2-40B4-BE49-F238E27FC236}">
                <a16:creationId xmlns:a16="http://schemas.microsoft.com/office/drawing/2014/main" id="{EE527531-C039-4717-B98D-6DA667EAE667}"/>
              </a:ext>
            </a:extLst>
          </p:cNvPr>
          <p:cNvCxnSpPr>
            <a:stCxn id="72" idx="3"/>
            <a:endCxn id="73" idx="7"/>
          </p:cNvCxnSpPr>
          <p:nvPr/>
        </p:nvCxnSpPr>
        <p:spPr bwMode="auto">
          <a:xfrm flipH="1">
            <a:off x="5885571" y="2707618"/>
            <a:ext cx="296633" cy="2119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椭圆 27">
            <a:extLst>
              <a:ext uri="{FF2B5EF4-FFF2-40B4-BE49-F238E27FC236}">
                <a16:creationId xmlns:a16="http://schemas.microsoft.com/office/drawing/2014/main" id="{3FD53528-0DDA-46FB-B043-E651E979B38C}"/>
              </a:ext>
            </a:extLst>
          </p:cNvPr>
          <p:cNvSpPr/>
          <p:nvPr/>
        </p:nvSpPr>
        <p:spPr bwMode="auto">
          <a:xfrm>
            <a:off x="5845742" y="349905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76" name="直接箭头连接符 29">
            <a:extLst>
              <a:ext uri="{FF2B5EF4-FFF2-40B4-BE49-F238E27FC236}">
                <a16:creationId xmlns:a16="http://schemas.microsoft.com/office/drawing/2014/main" id="{379737CA-9019-4CDA-BA9F-87D02B7AC0EA}"/>
              </a:ext>
            </a:extLst>
          </p:cNvPr>
          <p:cNvCxnSpPr>
            <a:stCxn id="73" idx="4"/>
            <a:endCxn id="75" idx="0"/>
          </p:cNvCxnSpPr>
          <p:nvPr/>
        </p:nvCxnSpPr>
        <p:spPr bwMode="auto">
          <a:xfrm>
            <a:off x="5868926" y="2962292"/>
            <a:ext cx="594" cy="536766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椭圆 51">
            <a:extLst>
              <a:ext uri="{FF2B5EF4-FFF2-40B4-BE49-F238E27FC236}">
                <a16:creationId xmlns:a16="http://schemas.microsoft.com/office/drawing/2014/main" id="{04747732-8D94-47AE-B796-EFB5E13DF4A0}"/>
              </a:ext>
            </a:extLst>
          </p:cNvPr>
          <p:cNvSpPr/>
          <p:nvPr/>
        </p:nvSpPr>
        <p:spPr bwMode="auto">
          <a:xfrm>
            <a:off x="6402747" y="3501167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78" name="椭圆 54">
            <a:extLst>
              <a:ext uri="{FF2B5EF4-FFF2-40B4-BE49-F238E27FC236}">
                <a16:creationId xmlns:a16="http://schemas.microsoft.com/office/drawing/2014/main" id="{29DD5965-762A-4FA9-8C15-CCE4AA6BD531}"/>
              </a:ext>
            </a:extLst>
          </p:cNvPr>
          <p:cNvSpPr/>
          <p:nvPr/>
        </p:nvSpPr>
        <p:spPr bwMode="auto">
          <a:xfrm>
            <a:off x="6998391" y="350011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79" name="直接箭头连接符 57">
            <a:extLst>
              <a:ext uri="{FF2B5EF4-FFF2-40B4-BE49-F238E27FC236}">
                <a16:creationId xmlns:a16="http://schemas.microsoft.com/office/drawing/2014/main" id="{11991320-D687-428C-8DFA-45A978B545BF}"/>
              </a:ext>
            </a:extLst>
          </p:cNvPr>
          <p:cNvCxnSpPr>
            <a:stCxn id="77" idx="6"/>
            <a:endCxn id="78" idx="2"/>
          </p:cNvCxnSpPr>
          <p:nvPr/>
        </p:nvCxnSpPr>
        <p:spPr bwMode="auto">
          <a:xfrm flipV="1">
            <a:off x="6451492" y="3524895"/>
            <a:ext cx="546899" cy="105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接箭头连接符 59">
            <a:extLst>
              <a:ext uri="{FF2B5EF4-FFF2-40B4-BE49-F238E27FC236}">
                <a16:creationId xmlns:a16="http://schemas.microsoft.com/office/drawing/2014/main" id="{ACE46B8B-693A-4624-8EC1-448A0CB34EA9}"/>
              </a:ext>
            </a:extLst>
          </p:cNvPr>
          <p:cNvCxnSpPr>
            <a:stCxn id="73" idx="5"/>
            <a:endCxn id="78" idx="2"/>
          </p:cNvCxnSpPr>
          <p:nvPr/>
        </p:nvCxnSpPr>
        <p:spPr bwMode="auto">
          <a:xfrm>
            <a:off x="5885571" y="2954910"/>
            <a:ext cx="1112820" cy="56998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椭圆 63">
            <a:extLst>
              <a:ext uri="{FF2B5EF4-FFF2-40B4-BE49-F238E27FC236}">
                <a16:creationId xmlns:a16="http://schemas.microsoft.com/office/drawing/2014/main" id="{9F5ED19F-72F4-4D98-ACB9-ADB81836AB76}"/>
              </a:ext>
            </a:extLst>
          </p:cNvPr>
          <p:cNvSpPr/>
          <p:nvPr/>
        </p:nvSpPr>
        <p:spPr bwMode="auto">
          <a:xfrm>
            <a:off x="7636652" y="350755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82" name="Freeform 3">
            <a:extLst>
              <a:ext uri="{FF2B5EF4-FFF2-40B4-BE49-F238E27FC236}">
                <a16:creationId xmlns:a16="http://schemas.microsoft.com/office/drawing/2014/main" id="{5A519D1C-A336-44E0-92C9-36F1ABEB3609}"/>
              </a:ext>
            </a:extLst>
          </p:cNvPr>
          <p:cNvSpPr/>
          <p:nvPr/>
        </p:nvSpPr>
        <p:spPr>
          <a:xfrm>
            <a:off x="5426651" y="2694963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83" name="椭圆 22">
            <a:extLst>
              <a:ext uri="{FF2B5EF4-FFF2-40B4-BE49-F238E27FC236}">
                <a16:creationId xmlns:a16="http://schemas.microsoft.com/office/drawing/2014/main" id="{2E1AD519-4288-4825-B725-45E3DD98BB3C}"/>
              </a:ext>
            </a:extLst>
          </p:cNvPr>
          <p:cNvSpPr/>
          <p:nvPr/>
        </p:nvSpPr>
        <p:spPr bwMode="auto">
          <a:xfrm>
            <a:off x="6933595" y="266069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84" name="Freeform 30">
            <a:extLst>
              <a:ext uri="{FF2B5EF4-FFF2-40B4-BE49-F238E27FC236}">
                <a16:creationId xmlns:a16="http://schemas.microsoft.com/office/drawing/2014/main" id="{192F77E2-12AE-4495-AF0F-9C2AD0030866}"/>
              </a:ext>
            </a:extLst>
          </p:cNvPr>
          <p:cNvSpPr/>
          <p:nvPr/>
        </p:nvSpPr>
        <p:spPr>
          <a:xfrm flipH="1">
            <a:off x="7017413" y="2691272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85" name="椭圆 54">
            <a:extLst>
              <a:ext uri="{FF2B5EF4-FFF2-40B4-BE49-F238E27FC236}">
                <a16:creationId xmlns:a16="http://schemas.microsoft.com/office/drawing/2014/main" id="{E30E1B23-D5E7-472D-A3C6-EAB4D88409B4}"/>
              </a:ext>
            </a:extLst>
          </p:cNvPr>
          <p:cNvSpPr/>
          <p:nvPr/>
        </p:nvSpPr>
        <p:spPr bwMode="auto">
          <a:xfrm>
            <a:off x="6674413" y="3046128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86" name="椭圆 54">
            <a:extLst>
              <a:ext uri="{FF2B5EF4-FFF2-40B4-BE49-F238E27FC236}">
                <a16:creationId xmlns:a16="http://schemas.microsoft.com/office/drawing/2014/main" id="{7BB0374D-DBE0-45C0-BC91-2240E0F9953E}"/>
              </a:ext>
            </a:extLst>
          </p:cNvPr>
          <p:cNvSpPr/>
          <p:nvPr/>
        </p:nvSpPr>
        <p:spPr bwMode="auto">
          <a:xfrm>
            <a:off x="7403215" y="323990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87" name="直接箭头连接符 26">
            <a:extLst>
              <a:ext uri="{FF2B5EF4-FFF2-40B4-BE49-F238E27FC236}">
                <a16:creationId xmlns:a16="http://schemas.microsoft.com/office/drawing/2014/main" id="{037D7F6F-0089-4D31-BF88-6020DBE5D693}"/>
              </a:ext>
            </a:extLst>
          </p:cNvPr>
          <p:cNvCxnSpPr>
            <a:cxnSpLocks/>
            <a:stCxn id="73" idx="6"/>
            <a:endCxn id="85" idx="2"/>
          </p:cNvCxnSpPr>
          <p:nvPr/>
        </p:nvCxnSpPr>
        <p:spPr bwMode="auto">
          <a:xfrm>
            <a:off x="5892704" y="2937509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直接箭头连接符 26">
            <a:extLst>
              <a:ext uri="{FF2B5EF4-FFF2-40B4-BE49-F238E27FC236}">
                <a16:creationId xmlns:a16="http://schemas.microsoft.com/office/drawing/2014/main" id="{182A2494-85DF-4AEF-BA4C-A1F95E58B477}"/>
              </a:ext>
            </a:extLst>
          </p:cNvPr>
          <p:cNvCxnSpPr>
            <a:cxnSpLocks/>
            <a:stCxn id="81" idx="1"/>
            <a:endCxn id="86" idx="5"/>
          </p:cNvCxnSpPr>
          <p:nvPr/>
        </p:nvCxnSpPr>
        <p:spPr bwMode="auto">
          <a:xfrm flipH="1" flipV="1">
            <a:off x="7444821" y="3281758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26">
            <a:extLst>
              <a:ext uri="{FF2B5EF4-FFF2-40B4-BE49-F238E27FC236}">
                <a16:creationId xmlns:a16="http://schemas.microsoft.com/office/drawing/2014/main" id="{6A8AB04E-1162-4CDC-AF4B-607AC88C2620}"/>
              </a:ext>
            </a:extLst>
          </p:cNvPr>
          <p:cNvCxnSpPr>
            <a:cxnSpLocks/>
            <a:stCxn id="85" idx="7"/>
            <a:endCxn id="83" idx="3"/>
          </p:cNvCxnSpPr>
          <p:nvPr/>
        </p:nvCxnSpPr>
        <p:spPr bwMode="auto">
          <a:xfrm flipV="1">
            <a:off x="6716019" y="2702995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26">
            <a:extLst>
              <a:ext uri="{FF2B5EF4-FFF2-40B4-BE49-F238E27FC236}">
                <a16:creationId xmlns:a16="http://schemas.microsoft.com/office/drawing/2014/main" id="{D85A36A1-E6F2-4494-8F22-88B3A4C60C57}"/>
              </a:ext>
            </a:extLst>
          </p:cNvPr>
          <p:cNvCxnSpPr>
            <a:cxnSpLocks/>
            <a:endCxn id="83" idx="5"/>
          </p:cNvCxnSpPr>
          <p:nvPr/>
        </p:nvCxnSpPr>
        <p:spPr bwMode="auto">
          <a:xfrm flipH="1" flipV="1">
            <a:off x="6975202" y="2702995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椭圆 22">
            <a:extLst>
              <a:ext uri="{FF2B5EF4-FFF2-40B4-BE49-F238E27FC236}">
                <a16:creationId xmlns:a16="http://schemas.microsoft.com/office/drawing/2014/main" id="{52F77111-817B-42AD-BEC4-766DF99CEF15}"/>
              </a:ext>
            </a:extLst>
          </p:cNvPr>
          <p:cNvSpPr/>
          <p:nvPr/>
        </p:nvSpPr>
        <p:spPr bwMode="auto">
          <a:xfrm>
            <a:off x="2430175" y="2665436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13" name="椭圆 23">
            <a:extLst>
              <a:ext uri="{FF2B5EF4-FFF2-40B4-BE49-F238E27FC236}">
                <a16:creationId xmlns:a16="http://schemas.microsoft.com/office/drawing/2014/main" id="{E4FF74C6-9368-4A9D-9B19-BC446258938A}"/>
              </a:ext>
            </a:extLst>
          </p:cNvPr>
          <p:cNvSpPr/>
          <p:nvPr/>
        </p:nvSpPr>
        <p:spPr bwMode="auto">
          <a:xfrm>
            <a:off x="2099658" y="291272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14" name="直接箭头连接符 26">
            <a:extLst>
              <a:ext uri="{FF2B5EF4-FFF2-40B4-BE49-F238E27FC236}">
                <a16:creationId xmlns:a16="http://schemas.microsoft.com/office/drawing/2014/main" id="{9E2739DB-9441-42CE-8A5E-DE6C9E15ED05}"/>
              </a:ext>
            </a:extLst>
          </p:cNvPr>
          <p:cNvCxnSpPr>
            <a:stCxn id="112" idx="3"/>
            <a:endCxn id="113" idx="7"/>
          </p:cNvCxnSpPr>
          <p:nvPr/>
        </p:nvCxnSpPr>
        <p:spPr bwMode="auto">
          <a:xfrm flipH="1">
            <a:off x="2140676" y="2707618"/>
            <a:ext cx="296633" cy="2119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椭圆 27">
            <a:extLst>
              <a:ext uri="{FF2B5EF4-FFF2-40B4-BE49-F238E27FC236}">
                <a16:creationId xmlns:a16="http://schemas.microsoft.com/office/drawing/2014/main" id="{C68B9925-9453-45D5-88EC-72E5922D3B69}"/>
              </a:ext>
            </a:extLst>
          </p:cNvPr>
          <p:cNvSpPr/>
          <p:nvPr/>
        </p:nvSpPr>
        <p:spPr bwMode="auto">
          <a:xfrm>
            <a:off x="2100847" y="3499058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16" name="直接箭头连接符 29">
            <a:extLst>
              <a:ext uri="{FF2B5EF4-FFF2-40B4-BE49-F238E27FC236}">
                <a16:creationId xmlns:a16="http://schemas.microsoft.com/office/drawing/2014/main" id="{BFC62862-B232-49EB-897A-2522CDCFA195}"/>
              </a:ext>
            </a:extLst>
          </p:cNvPr>
          <p:cNvCxnSpPr>
            <a:stCxn id="113" idx="4"/>
            <a:endCxn id="115" idx="0"/>
          </p:cNvCxnSpPr>
          <p:nvPr/>
        </p:nvCxnSpPr>
        <p:spPr bwMode="auto">
          <a:xfrm>
            <a:off x="2124031" y="2962292"/>
            <a:ext cx="594" cy="536766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椭圆 51">
            <a:extLst>
              <a:ext uri="{FF2B5EF4-FFF2-40B4-BE49-F238E27FC236}">
                <a16:creationId xmlns:a16="http://schemas.microsoft.com/office/drawing/2014/main" id="{4747C39C-D802-432A-8B1C-E0D91F5F6D5F}"/>
              </a:ext>
            </a:extLst>
          </p:cNvPr>
          <p:cNvSpPr/>
          <p:nvPr/>
        </p:nvSpPr>
        <p:spPr bwMode="auto">
          <a:xfrm>
            <a:off x="2657852" y="3501167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18" name="椭圆 54">
            <a:extLst>
              <a:ext uri="{FF2B5EF4-FFF2-40B4-BE49-F238E27FC236}">
                <a16:creationId xmlns:a16="http://schemas.microsoft.com/office/drawing/2014/main" id="{CD5E5152-2314-426E-BFBB-4DD1E82B25BC}"/>
              </a:ext>
            </a:extLst>
          </p:cNvPr>
          <p:cNvSpPr/>
          <p:nvPr/>
        </p:nvSpPr>
        <p:spPr bwMode="auto">
          <a:xfrm>
            <a:off x="3253496" y="350011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19" name="直接箭头连接符 57">
            <a:extLst>
              <a:ext uri="{FF2B5EF4-FFF2-40B4-BE49-F238E27FC236}">
                <a16:creationId xmlns:a16="http://schemas.microsoft.com/office/drawing/2014/main" id="{4D897ADB-0C31-4DCB-B451-A5F129345AFB}"/>
              </a:ext>
            </a:extLst>
          </p:cNvPr>
          <p:cNvCxnSpPr>
            <a:stCxn id="117" idx="6"/>
            <a:endCxn id="118" idx="2"/>
          </p:cNvCxnSpPr>
          <p:nvPr/>
        </p:nvCxnSpPr>
        <p:spPr bwMode="auto">
          <a:xfrm flipV="1">
            <a:off x="2706597" y="3524895"/>
            <a:ext cx="546899" cy="105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直接箭头连接符 59">
            <a:extLst>
              <a:ext uri="{FF2B5EF4-FFF2-40B4-BE49-F238E27FC236}">
                <a16:creationId xmlns:a16="http://schemas.microsoft.com/office/drawing/2014/main" id="{0A04E6FE-AC7A-4521-973A-B3D42A8506E9}"/>
              </a:ext>
            </a:extLst>
          </p:cNvPr>
          <p:cNvCxnSpPr>
            <a:stCxn id="113" idx="5"/>
            <a:endCxn id="118" idx="2"/>
          </p:cNvCxnSpPr>
          <p:nvPr/>
        </p:nvCxnSpPr>
        <p:spPr bwMode="auto">
          <a:xfrm>
            <a:off x="2140676" y="2954910"/>
            <a:ext cx="1112820" cy="56998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椭圆 63">
            <a:extLst>
              <a:ext uri="{FF2B5EF4-FFF2-40B4-BE49-F238E27FC236}">
                <a16:creationId xmlns:a16="http://schemas.microsoft.com/office/drawing/2014/main" id="{38035267-F2A7-4AE2-AF73-2F8E57EC3C5C}"/>
              </a:ext>
            </a:extLst>
          </p:cNvPr>
          <p:cNvSpPr/>
          <p:nvPr/>
        </p:nvSpPr>
        <p:spPr bwMode="auto">
          <a:xfrm>
            <a:off x="3891757" y="350755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22" name="Freeform 3">
            <a:extLst>
              <a:ext uri="{FF2B5EF4-FFF2-40B4-BE49-F238E27FC236}">
                <a16:creationId xmlns:a16="http://schemas.microsoft.com/office/drawing/2014/main" id="{9A31AC4E-7260-41B9-A9DB-2A1D6885B74B}"/>
              </a:ext>
            </a:extLst>
          </p:cNvPr>
          <p:cNvSpPr/>
          <p:nvPr/>
        </p:nvSpPr>
        <p:spPr>
          <a:xfrm>
            <a:off x="1681756" y="2694963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23" name="椭圆 22">
            <a:extLst>
              <a:ext uri="{FF2B5EF4-FFF2-40B4-BE49-F238E27FC236}">
                <a16:creationId xmlns:a16="http://schemas.microsoft.com/office/drawing/2014/main" id="{24555E27-BD05-40B4-921A-F17436EF8899}"/>
              </a:ext>
            </a:extLst>
          </p:cNvPr>
          <p:cNvSpPr/>
          <p:nvPr/>
        </p:nvSpPr>
        <p:spPr bwMode="auto">
          <a:xfrm>
            <a:off x="3188700" y="2660690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24" name="Freeform 30">
            <a:extLst>
              <a:ext uri="{FF2B5EF4-FFF2-40B4-BE49-F238E27FC236}">
                <a16:creationId xmlns:a16="http://schemas.microsoft.com/office/drawing/2014/main" id="{6A82C8E8-C5A9-4778-ACEE-DC67BA6FB156}"/>
              </a:ext>
            </a:extLst>
          </p:cNvPr>
          <p:cNvSpPr/>
          <p:nvPr/>
        </p:nvSpPr>
        <p:spPr>
          <a:xfrm flipH="1">
            <a:off x="3272518" y="2691272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25" name="椭圆 54">
            <a:extLst>
              <a:ext uri="{FF2B5EF4-FFF2-40B4-BE49-F238E27FC236}">
                <a16:creationId xmlns:a16="http://schemas.microsoft.com/office/drawing/2014/main" id="{D9838B07-CCFB-45BB-A85A-0B2F0722182A}"/>
              </a:ext>
            </a:extLst>
          </p:cNvPr>
          <p:cNvSpPr/>
          <p:nvPr/>
        </p:nvSpPr>
        <p:spPr bwMode="auto">
          <a:xfrm>
            <a:off x="2929518" y="3046128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26" name="椭圆 54">
            <a:extLst>
              <a:ext uri="{FF2B5EF4-FFF2-40B4-BE49-F238E27FC236}">
                <a16:creationId xmlns:a16="http://schemas.microsoft.com/office/drawing/2014/main" id="{50A05E3B-F73D-4996-B658-78F1DE41F9BC}"/>
              </a:ext>
            </a:extLst>
          </p:cNvPr>
          <p:cNvSpPr/>
          <p:nvPr/>
        </p:nvSpPr>
        <p:spPr bwMode="auto">
          <a:xfrm>
            <a:off x="3658320" y="3239902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27" name="直接箭头连接符 26">
            <a:extLst>
              <a:ext uri="{FF2B5EF4-FFF2-40B4-BE49-F238E27FC236}">
                <a16:creationId xmlns:a16="http://schemas.microsoft.com/office/drawing/2014/main" id="{5A295C64-F4D5-4505-8968-DA38A9CA8C12}"/>
              </a:ext>
            </a:extLst>
          </p:cNvPr>
          <p:cNvCxnSpPr>
            <a:cxnSpLocks/>
            <a:stCxn id="113" idx="6"/>
            <a:endCxn id="125" idx="2"/>
          </p:cNvCxnSpPr>
          <p:nvPr/>
        </p:nvCxnSpPr>
        <p:spPr bwMode="auto">
          <a:xfrm>
            <a:off x="2147809" y="2937509"/>
            <a:ext cx="781708" cy="133137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直接箭头连接符 26">
            <a:extLst>
              <a:ext uri="{FF2B5EF4-FFF2-40B4-BE49-F238E27FC236}">
                <a16:creationId xmlns:a16="http://schemas.microsoft.com/office/drawing/2014/main" id="{EFAF9E10-076C-4D38-8AC8-4DDF7D6F538F}"/>
              </a:ext>
            </a:extLst>
          </p:cNvPr>
          <p:cNvCxnSpPr>
            <a:cxnSpLocks/>
            <a:stCxn id="121" idx="1"/>
            <a:endCxn id="126" idx="5"/>
          </p:cNvCxnSpPr>
          <p:nvPr/>
        </p:nvCxnSpPr>
        <p:spPr bwMode="auto">
          <a:xfrm flipH="1" flipV="1">
            <a:off x="3699926" y="3281758"/>
            <a:ext cx="198970" cy="233051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直接箭头连接符 26">
            <a:extLst>
              <a:ext uri="{FF2B5EF4-FFF2-40B4-BE49-F238E27FC236}">
                <a16:creationId xmlns:a16="http://schemas.microsoft.com/office/drawing/2014/main" id="{90215F77-118E-4842-8C74-3E8C9FB96EA7}"/>
              </a:ext>
            </a:extLst>
          </p:cNvPr>
          <p:cNvCxnSpPr>
            <a:cxnSpLocks/>
            <a:stCxn id="125" idx="7"/>
            <a:endCxn id="123" idx="3"/>
          </p:cNvCxnSpPr>
          <p:nvPr/>
        </p:nvCxnSpPr>
        <p:spPr bwMode="auto">
          <a:xfrm flipV="1">
            <a:off x="2971124" y="2702995"/>
            <a:ext cx="224715" cy="350314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直接箭头连接符 26">
            <a:extLst>
              <a:ext uri="{FF2B5EF4-FFF2-40B4-BE49-F238E27FC236}">
                <a16:creationId xmlns:a16="http://schemas.microsoft.com/office/drawing/2014/main" id="{94D95771-E099-4959-8A3E-782643720156}"/>
              </a:ext>
            </a:extLst>
          </p:cNvPr>
          <p:cNvCxnSpPr>
            <a:cxnSpLocks/>
            <a:endCxn id="123" idx="5"/>
          </p:cNvCxnSpPr>
          <p:nvPr/>
        </p:nvCxnSpPr>
        <p:spPr bwMode="auto">
          <a:xfrm flipH="1" flipV="1">
            <a:off x="3230307" y="2702995"/>
            <a:ext cx="435152" cy="544089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2469F0E-967A-4484-8394-1B671021FF08}"/>
              </a:ext>
            </a:extLst>
          </p:cNvPr>
          <p:cNvGrpSpPr/>
          <p:nvPr/>
        </p:nvGrpSpPr>
        <p:grpSpPr>
          <a:xfrm>
            <a:off x="7187043" y="5554695"/>
            <a:ext cx="959206" cy="477968"/>
            <a:chOff x="2437821" y="5195261"/>
            <a:chExt cx="2819297" cy="1344434"/>
          </a:xfrm>
        </p:grpSpPr>
        <p:sp>
          <p:nvSpPr>
            <p:cNvPr id="181" name="椭圆 41">
              <a:extLst>
                <a:ext uri="{FF2B5EF4-FFF2-40B4-BE49-F238E27FC236}">
                  <a16:creationId xmlns:a16="http://schemas.microsoft.com/office/drawing/2014/main" id="{FA712780-462F-4003-984A-C3170A931503}"/>
                </a:ext>
              </a:extLst>
            </p:cNvPr>
            <p:cNvSpPr/>
            <p:nvPr/>
          </p:nvSpPr>
          <p:spPr bwMode="auto">
            <a:xfrm>
              <a:off x="3057050" y="5195261"/>
              <a:ext cx="109669" cy="1274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83" name="椭圆 47">
              <a:extLst>
                <a:ext uri="{FF2B5EF4-FFF2-40B4-BE49-F238E27FC236}">
                  <a16:creationId xmlns:a16="http://schemas.microsoft.com/office/drawing/2014/main" id="{DFB77E6C-5F5E-4F5D-B053-1AC38F181061}"/>
                </a:ext>
              </a:extLst>
            </p:cNvPr>
            <p:cNvSpPr/>
            <p:nvPr/>
          </p:nvSpPr>
          <p:spPr bwMode="auto">
            <a:xfrm>
              <a:off x="4572355" y="5230893"/>
              <a:ext cx="109669" cy="1288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00B050"/>
                </a:solidFill>
                <a:ea typeface="宋体" charset="-122"/>
              </a:endParaRPr>
            </a:p>
          </p:txBody>
        </p:sp>
        <p:sp>
          <p:nvSpPr>
            <p:cNvPr id="184" name="任意多边形 21">
              <a:extLst>
                <a:ext uri="{FF2B5EF4-FFF2-40B4-BE49-F238E27FC236}">
                  <a16:creationId xmlns:a16="http://schemas.microsoft.com/office/drawing/2014/main" id="{0629E7BE-C5B9-47F3-BB00-07CC7FC85E2F}"/>
                </a:ext>
              </a:extLst>
            </p:cNvPr>
            <p:cNvSpPr/>
            <p:nvPr/>
          </p:nvSpPr>
          <p:spPr bwMode="auto">
            <a:xfrm>
              <a:off x="2437821" y="5295306"/>
              <a:ext cx="2819297" cy="1244389"/>
            </a:xfrm>
            <a:custGeom>
              <a:avLst/>
              <a:gdLst>
                <a:gd name="connsiteX0" fmla="*/ 1092994 w 3938587"/>
                <a:gd name="connsiteY0" fmla="*/ 0 h 1824037"/>
                <a:gd name="connsiteX1" fmla="*/ 35719 w 3938587"/>
                <a:gd name="connsiteY1" fmla="*/ 785812 h 1824037"/>
                <a:gd name="connsiteX2" fmla="*/ 1307306 w 3938587"/>
                <a:gd name="connsiteY2" fmla="*/ 1757362 h 1824037"/>
                <a:gd name="connsiteX3" fmla="*/ 3679031 w 3938587"/>
                <a:gd name="connsiteY3" fmla="*/ 1185862 h 1824037"/>
                <a:gd name="connsiteX4" fmla="*/ 2864644 w 3938587"/>
                <a:gd name="connsiteY4" fmla="*/ 28575 h 1824037"/>
                <a:gd name="connsiteX0" fmla="*/ 1074044 w 3727466"/>
                <a:gd name="connsiteY0" fmla="*/ 0 h 1602491"/>
                <a:gd name="connsiteX1" fmla="*/ 16769 w 3727466"/>
                <a:gd name="connsiteY1" fmla="*/ 785812 h 1602491"/>
                <a:gd name="connsiteX2" fmla="*/ 1847649 w 3727466"/>
                <a:gd name="connsiteY2" fmla="*/ 1588685 h 1602491"/>
                <a:gd name="connsiteX3" fmla="*/ 3660081 w 3727466"/>
                <a:gd name="connsiteY3" fmla="*/ 1185862 h 1602491"/>
                <a:gd name="connsiteX4" fmla="*/ 2845694 w 3727466"/>
                <a:gd name="connsiteY4" fmla="*/ 28575 h 1602491"/>
                <a:gd name="connsiteX0" fmla="*/ 700051 w 3353473"/>
                <a:gd name="connsiteY0" fmla="*/ 0 h 1603885"/>
                <a:gd name="connsiteX1" fmla="*/ 33393 w 3353473"/>
                <a:gd name="connsiteY1" fmla="*/ 759179 h 1603885"/>
                <a:gd name="connsiteX2" fmla="*/ 1473656 w 3353473"/>
                <a:gd name="connsiteY2" fmla="*/ 1588685 h 1603885"/>
                <a:gd name="connsiteX3" fmla="*/ 3286088 w 3353473"/>
                <a:gd name="connsiteY3" fmla="*/ 1185862 h 1603885"/>
                <a:gd name="connsiteX4" fmla="*/ 2471701 w 3353473"/>
                <a:gd name="connsiteY4" fmla="*/ 28575 h 1603885"/>
                <a:gd name="connsiteX0" fmla="*/ 667566 w 3320988"/>
                <a:gd name="connsiteY0" fmla="*/ 0 h 1603885"/>
                <a:gd name="connsiteX1" fmla="*/ 908 w 3320988"/>
                <a:gd name="connsiteY1" fmla="*/ 759179 h 1603885"/>
                <a:gd name="connsiteX2" fmla="*/ 1441171 w 3320988"/>
                <a:gd name="connsiteY2" fmla="*/ 1588685 h 1603885"/>
                <a:gd name="connsiteX3" fmla="*/ 3253603 w 3320988"/>
                <a:gd name="connsiteY3" fmla="*/ 1185862 h 1603885"/>
                <a:gd name="connsiteX4" fmla="*/ 2439216 w 3320988"/>
                <a:gd name="connsiteY4" fmla="*/ 28575 h 1603885"/>
                <a:gd name="connsiteX0" fmla="*/ 671501 w 3324923"/>
                <a:gd name="connsiteY0" fmla="*/ 0 h 1538154"/>
                <a:gd name="connsiteX1" fmla="*/ 4843 w 3324923"/>
                <a:gd name="connsiteY1" fmla="*/ 759179 h 1538154"/>
                <a:gd name="connsiteX2" fmla="*/ 885813 w 3324923"/>
                <a:gd name="connsiteY2" fmla="*/ 1517663 h 1538154"/>
                <a:gd name="connsiteX3" fmla="*/ 3257538 w 3324923"/>
                <a:gd name="connsiteY3" fmla="*/ 1185862 h 1538154"/>
                <a:gd name="connsiteX4" fmla="*/ 2443151 w 3324923"/>
                <a:gd name="connsiteY4" fmla="*/ 28575 h 1538154"/>
                <a:gd name="connsiteX0" fmla="*/ 671501 w 2825368"/>
                <a:gd name="connsiteY0" fmla="*/ 0 h 1616445"/>
                <a:gd name="connsiteX1" fmla="*/ 4843 w 2825368"/>
                <a:gd name="connsiteY1" fmla="*/ 759179 h 1616445"/>
                <a:gd name="connsiteX2" fmla="*/ 885813 w 2825368"/>
                <a:gd name="connsiteY2" fmla="*/ 1517663 h 1616445"/>
                <a:gd name="connsiteX3" fmla="*/ 2609467 w 2825368"/>
                <a:gd name="connsiteY3" fmla="*/ 1416681 h 1616445"/>
                <a:gd name="connsiteX4" fmla="*/ 2443151 w 2825368"/>
                <a:gd name="connsiteY4" fmla="*/ 28575 h 1616445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02635"/>
                <a:gd name="connsiteY0" fmla="*/ 0 h 1574451"/>
                <a:gd name="connsiteX1" fmla="*/ 4843 w 3102635"/>
                <a:gd name="connsiteY1" fmla="*/ 759179 h 1574451"/>
                <a:gd name="connsiteX2" fmla="*/ 885813 w 3102635"/>
                <a:gd name="connsiteY2" fmla="*/ 1517663 h 1574451"/>
                <a:gd name="connsiteX3" fmla="*/ 2609467 w 3102635"/>
                <a:gd name="connsiteY3" fmla="*/ 1416681 h 1574451"/>
                <a:gd name="connsiteX4" fmla="*/ 3100075 w 3102635"/>
                <a:gd name="connsiteY4" fmla="*/ 429303 h 1574451"/>
                <a:gd name="connsiteX5" fmla="*/ 2443151 w 3102635"/>
                <a:gd name="connsiteY5" fmla="*/ 28575 h 1574451"/>
                <a:gd name="connsiteX0" fmla="*/ 671501 w 3111416"/>
                <a:gd name="connsiteY0" fmla="*/ 0 h 1574451"/>
                <a:gd name="connsiteX1" fmla="*/ 4843 w 3111416"/>
                <a:gd name="connsiteY1" fmla="*/ 759179 h 1574451"/>
                <a:gd name="connsiteX2" fmla="*/ 885813 w 3111416"/>
                <a:gd name="connsiteY2" fmla="*/ 1517663 h 1574451"/>
                <a:gd name="connsiteX3" fmla="*/ 2609467 w 3111416"/>
                <a:gd name="connsiteY3" fmla="*/ 1416681 h 1574451"/>
                <a:gd name="connsiteX4" fmla="*/ 3108951 w 3111416"/>
                <a:gd name="connsiteY4" fmla="*/ 651245 h 1574451"/>
                <a:gd name="connsiteX5" fmla="*/ 2443151 w 3111416"/>
                <a:gd name="connsiteY5" fmla="*/ 28575 h 1574451"/>
                <a:gd name="connsiteX0" fmla="*/ 671501 w 3111416"/>
                <a:gd name="connsiteY0" fmla="*/ 15814 h 1590265"/>
                <a:gd name="connsiteX1" fmla="*/ 4843 w 3111416"/>
                <a:gd name="connsiteY1" fmla="*/ 774993 h 1590265"/>
                <a:gd name="connsiteX2" fmla="*/ 885813 w 3111416"/>
                <a:gd name="connsiteY2" fmla="*/ 1533477 h 1590265"/>
                <a:gd name="connsiteX3" fmla="*/ 2609467 w 3111416"/>
                <a:gd name="connsiteY3" fmla="*/ 1432495 h 1590265"/>
                <a:gd name="connsiteX4" fmla="*/ 3108951 w 3111416"/>
                <a:gd name="connsiteY4" fmla="*/ 667059 h 1590265"/>
                <a:gd name="connsiteX5" fmla="*/ 2460906 w 3111416"/>
                <a:gd name="connsiteY5" fmla="*/ 0 h 1590265"/>
                <a:gd name="connsiteX0" fmla="*/ 671501 w 3111416"/>
                <a:gd name="connsiteY0" fmla="*/ 77958 h 1652409"/>
                <a:gd name="connsiteX1" fmla="*/ 4843 w 3111416"/>
                <a:gd name="connsiteY1" fmla="*/ 837137 h 1652409"/>
                <a:gd name="connsiteX2" fmla="*/ 885813 w 3111416"/>
                <a:gd name="connsiteY2" fmla="*/ 1595621 h 1652409"/>
                <a:gd name="connsiteX3" fmla="*/ 2609467 w 3111416"/>
                <a:gd name="connsiteY3" fmla="*/ 1494639 h 1652409"/>
                <a:gd name="connsiteX4" fmla="*/ 3108951 w 3111416"/>
                <a:gd name="connsiteY4" fmla="*/ 729203 h 1652409"/>
                <a:gd name="connsiteX5" fmla="*/ 2265596 w 3111416"/>
                <a:gd name="connsiteY5" fmla="*/ 0 h 1652409"/>
                <a:gd name="connsiteX0" fmla="*/ 671501 w 2981075"/>
                <a:gd name="connsiteY0" fmla="*/ 77958 h 1652409"/>
                <a:gd name="connsiteX1" fmla="*/ 4843 w 2981075"/>
                <a:gd name="connsiteY1" fmla="*/ 837137 h 1652409"/>
                <a:gd name="connsiteX2" fmla="*/ 885813 w 2981075"/>
                <a:gd name="connsiteY2" fmla="*/ 1595621 h 1652409"/>
                <a:gd name="connsiteX3" fmla="*/ 2609467 w 2981075"/>
                <a:gd name="connsiteY3" fmla="*/ 1494639 h 1652409"/>
                <a:gd name="connsiteX4" fmla="*/ 2975784 w 2981075"/>
                <a:gd name="connsiteY4" fmla="*/ 622671 h 1652409"/>
                <a:gd name="connsiteX5" fmla="*/ 2265596 w 2981075"/>
                <a:gd name="connsiteY5" fmla="*/ 0 h 1652409"/>
                <a:gd name="connsiteX0" fmla="*/ 671501 w 2983721"/>
                <a:gd name="connsiteY0" fmla="*/ 77958 h 1633676"/>
                <a:gd name="connsiteX1" fmla="*/ 4843 w 2983721"/>
                <a:gd name="connsiteY1" fmla="*/ 837137 h 1633676"/>
                <a:gd name="connsiteX2" fmla="*/ 885813 w 2983721"/>
                <a:gd name="connsiteY2" fmla="*/ 1595621 h 1633676"/>
                <a:gd name="connsiteX3" fmla="*/ 2653854 w 2983721"/>
                <a:gd name="connsiteY3" fmla="*/ 1432494 h 1633676"/>
                <a:gd name="connsiteX4" fmla="*/ 2975784 w 2983721"/>
                <a:gd name="connsiteY4" fmla="*/ 622671 h 1633676"/>
                <a:gd name="connsiteX5" fmla="*/ 2265596 w 2983721"/>
                <a:gd name="connsiteY5" fmla="*/ 0 h 1633676"/>
                <a:gd name="connsiteX0" fmla="*/ 671501 w 2983081"/>
                <a:gd name="connsiteY0" fmla="*/ 77958 h 1633676"/>
                <a:gd name="connsiteX1" fmla="*/ 4843 w 2983081"/>
                <a:gd name="connsiteY1" fmla="*/ 837137 h 1633676"/>
                <a:gd name="connsiteX2" fmla="*/ 885813 w 2983081"/>
                <a:gd name="connsiteY2" fmla="*/ 1595621 h 1633676"/>
                <a:gd name="connsiteX3" fmla="*/ 2653854 w 2983081"/>
                <a:gd name="connsiteY3" fmla="*/ 1432494 h 1633676"/>
                <a:gd name="connsiteX4" fmla="*/ 2975784 w 2983081"/>
                <a:gd name="connsiteY4" fmla="*/ 622671 h 1633676"/>
                <a:gd name="connsiteX5" fmla="*/ 2265596 w 2983081"/>
                <a:gd name="connsiteY5" fmla="*/ 0 h 1633676"/>
                <a:gd name="connsiteX0" fmla="*/ 671501 w 2983081"/>
                <a:gd name="connsiteY0" fmla="*/ 77958 h 1641568"/>
                <a:gd name="connsiteX1" fmla="*/ 4843 w 2983081"/>
                <a:gd name="connsiteY1" fmla="*/ 837137 h 1641568"/>
                <a:gd name="connsiteX2" fmla="*/ 885813 w 2983081"/>
                <a:gd name="connsiteY2" fmla="*/ 1595621 h 1641568"/>
                <a:gd name="connsiteX3" fmla="*/ 2653854 w 2983081"/>
                <a:gd name="connsiteY3" fmla="*/ 1432494 h 1641568"/>
                <a:gd name="connsiteX4" fmla="*/ 2975784 w 2983081"/>
                <a:gd name="connsiteY4" fmla="*/ 622671 h 1641568"/>
                <a:gd name="connsiteX5" fmla="*/ 2265596 w 2983081"/>
                <a:gd name="connsiteY5" fmla="*/ 0 h 1641568"/>
                <a:gd name="connsiteX0" fmla="*/ 671501 w 2979100"/>
                <a:gd name="connsiteY0" fmla="*/ 77958 h 1664356"/>
                <a:gd name="connsiteX1" fmla="*/ 4843 w 2979100"/>
                <a:gd name="connsiteY1" fmla="*/ 837137 h 1664356"/>
                <a:gd name="connsiteX2" fmla="*/ 885813 w 2979100"/>
                <a:gd name="connsiteY2" fmla="*/ 1595621 h 1664356"/>
                <a:gd name="connsiteX3" fmla="*/ 2547321 w 2979100"/>
                <a:gd name="connsiteY3" fmla="*/ 1494637 h 1664356"/>
                <a:gd name="connsiteX4" fmla="*/ 2975784 w 2979100"/>
                <a:gd name="connsiteY4" fmla="*/ 622671 h 1664356"/>
                <a:gd name="connsiteX5" fmla="*/ 2265596 w 2979100"/>
                <a:gd name="connsiteY5" fmla="*/ 0 h 1664356"/>
                <a:gd name="connsiteX0" fmla="*/ 619763 w 2927362"/>
                <a:gd name="connsiteY0" fmla="*/ 77958 h 1666266"/>
                <a:gd name="connsiteX1" fmla="*/ 6371 w 2927362"/>
                <a:gd name="connsiteY1" fmla="*/ 810504 h 1666266"/>
                <a:gd name="connsiteX2" fmla="*/ 834075 w 2927362"/>
                <a:gd name="connsiteY2" fmla="*/ 1595621 h 1666266"/>
                <a:gd name="connsiteX3" fmla="*/ 2495583 w 2927362"/>
                <a:gd name="connsiteY3" fmla="*/ 1494637 h 1666266"/>
                <a:gd name="connsiteX4" fmla="*/ 2924046 w 2927362"/>
                <a:gd name="connsiteY4" fmla="*/ 622671 h 1666266"/>
                <a:gd name="connsiteX5" fmla="*/ 2213858 w 2927362"/>
                <a:gd name="connsiteY5" fmla="*/ 0 h 1666266"/>
                <a:gd name="connsiteX0" fmla="*/ 613887 w 2921486"/>
                <a:gd name="connsiteY0" fmla="*/ 77958 h 1595774"/>
                <a:gd name="connsiteX1" fmla="*/ 495 w 2921486"/>
                <a:gd name="connsiteY1" fmla="*/ 810504 h 1595774"/>
                <a:gd name="connsiteX2" fmla="*/ 659523 w 2921486"/>
                <a:gd name="connsiteY2" fmla="*/ 1444700 h 1595774"/>
                <a:gd name="connsiteX3" fmla="*/ 2489707 w 2921486"/>
                <a:gd name="connsiteY3" fmla="*/ 1494637 h 1595774"/>
                <a:gd name="connsiteX4" fmla="*/ 2918170 w 2921486"/>
                <a:gd name="connsiteY4" fmla="*/ 622671 h 1595774"/>
                <a:gd name="connsiteX5" fmla="*/ 2207982 w 2921486"/>
                <a:gd name="connsiteY5" fmla="*/ 0 h 1595774"/>
                <a:gd name="connsiteX0" fmla="*/ 613887 w 2921062"/>
                <a:gd name="connsiteY0" fmla="*/ 77958 h 1526672"/>
                <a:gd name="connsiteX1" fmla="*/ 495 w 2921062"/>
                <a:gd name="connsiteY1" fmla="*/ 810504 h 1526672"/>
                <a:gd name="connsiteX2" fmla="*/ 659523 w 2921062"/>
                <a:gd name="connsiteY2" fmla="*/ 1444700 h 1526672"/>
                <a:gd name="connsiteX3" fmla="*/ 2463073 w 2921062"/>
                <a:gd name="connsiteY3" fmla="*/ 1388104 h 1526672"/>
                <a:gd name="connsiteX4" fmla="*/ 2918170 w 2921062"/>
                <a:gd name="connsiteY4" fmla="*/ 622671 h 1526672"/>
                <a:gd name="connsiteX5" fmla="*/ 2207982 w 2921062"/>
                <a:gd name="connsiteY5" fmla="*/ 0 h 1526672"/>
                <a:gd name="connsiteX0" fmla="*/ 613887 w 2921062"/>
                <a:gd name="connsiteY0" fmla="*/ 77958 h 1502861"/>
                <a:gd name="connsiteX1" fmla="*/ 495 w 2921062"/>
                <a:gd name="connsiteY1" fmla="*/ 810504 h 1502861"/>
                <a:gd name="connsiteX2" fmla="*/ 659523 w 2921062"/>
                <a:gd name="connsiteY2" fmla="*/ 1444700 h 1502861"/>
                <a:gd name="connsiteX3" fmla="*/ 2463073 w 2921062"/>
                <a:gd name="connsiteY3" fmla="*/ 1388104 h 1502861"/>
                <a:gd name="connsiteX4" fmla="*/ 2918170 w 2921062"/>
                <a:gd name="connsiteY4" fmla="*/ 622671 h 1502861"/>
                <a:gd name="connsiteX5" fmla="*/ 2207982 w 2921062"/>
                <a:gd name="connsiteY5" fmla="*/ 0 h 1502861"/>
                <a:gd name="connsiteX0" fmla="*/ 613887 w 2921810"/>
                <a:gd name="connsiteY0" fmla="*/ 77958 h 1502861"/>
                <a:gd name="connsiteX1" fmla="*/ 495 w 2921810"/>
                <a:gd name="connsiteY1" fmla="*/ 810504 h 1502861"/>
                <a:gd name="connsiteX2" fmla="*/ 659523 w 2921810"/>
                <a:gd name="connsiteY2" fmla="*/ 1444700 h 1502861"/>
                <a:gd name="connsiteX3" fmla="*/ 2463073 w 2921810"/>
                <a:gd name="connsiteY3" fmla="*/ 1388104 h 1502861"/>
                <a:gd name="connsiteX4" fmla="*/ 2918170 w 2921810"/>
                <a:gd name="connsiteY4" fmla="*/ 622671 h 1502861"/>
                <a:gd name="connsiteX5" fmla="*/ 2207982 w 2921810"/>
                <a:gd name="connsiteY5" fmla="*/ 0 h 1502861"/>
                <a:gd name="connsiteX0" fmla="*/ 613887 w 3345297"/>
                <a:gd name="connsiteY0" fmla="*/ 77958 h 1502861"/>
                <a:gd name="connsiteX1" fmla="*/ 495 w 3345297"/>
                <a:gd name="connsiteY1" fmla="*/ 810504 h 1502861"/>
                <a:gd name="connsiteX2" fmla="*/ 659523 w 3345297"/>
                <a:gd name="connsiteY2" fmla="*/ 1444700 h 1502861"/>
                <a:gd name="connsiteX3" fmla="*/ 2463073 w 3345297"/>
                <a:gd name="connsiteY3" fmla="*/ 1388104 h 1502861"/>
                <a:gd name="connsiteX4" fmla="*/ 3344297 w 3345297"/>
                <a:gd name="connsiteY4" fmla="*/ 675937 h 1502861"/>
                <a:gd name="connsiteX5" fmla="*/ 2207982 w 3345297"/>
                <a:gd name="connsiteY5" fmla="*/ 0 h 1502861"/>
                <a:gd name="connsiteX0" fmla="*/ 613887 w 3346141"/>
                <a:gd name="connsiteY0" fmla="*/ 77958 h 1520097"/>
                <a:gd name="connsiteX1" fmla="*/ 495 w 3346141"/>
                <a:gd name="connsiteY1" fmla="*/ 810504 h 1520097"/>
                <a:gd name="connsiteX2" fmla="*/ 659523 w 3346141"/>
                <a:gd name="connsiteY2" fmla="*/ 1444700 h 1520097"/>
                <a:gd name="connsiteX3" fmla="*/ 2729402 w 3346141"/>
                <a:gd name="connsiteY3" fmla="*/ 1423614 h 1520097"/>
                <a:gd name="connsiteX4" fmla="*/ 3344297 w 3346141"/>
                <a:gd name="connsiteY4" fmla="*/ 675937 h 1520097"/>
                <a:gd name="connsiteX5" fmla="*/ 2207982 w 3346141"/>
                <a:gd name="connsiteY5" fmla="*/ 0 h 1520097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40641 w 3346141"/>
                <a:gd name="connsiteY5" fmla="*/ 55207 h 1442139"/>
                <a:gd name="connsiteX0" fmla="*/ 613887 w 3346141"/>
                <a:gd name="connsiteY0" fmla="*/ 0 h 1442139"/>
                <a:gd name="connsiteX1" fmla="*/ 495 w 3346141"/>
                <a:gd name="connsiteY1" fmla="*/ 732546 h 1442139"/>
                <a:gd name="connsiteX2" fmla="*/ 659523 w 3346141"/>
                <a:gd name="connsiteY2" fmla="*/ 1366742 h 1442139"/>
                <a:gd name="connsiteX3" fmla="*/ 2729402 w 3346141"/>
                <a:gd name="connsiteY3" fmla="*/ 1345656 h 1442139"/>
                <a:gd name="connsiteX4" fmla="*/ 3344297 w 3346141"/>
                <a:gd name="connsiteY4" fmla="*/ 597979 h 1442139"/>
                <a:gd name="connsiteX5" fmla="*/ 2758395 w 3346141"/>
                <a:gd name="connsiteY5" fmla="*/ 19697 h 144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141" h="1442139">
                  <a:moveTo>
                    <a:pt x="613887" y="0"/>
                  </a:moveTo>
                  <a:cubicBezTo>
                    <a:pt x="67390" y="246459"/>
                    <a:pt x="-7111" y="504756"/>
                    <a:pt x="495" y="732546"/>
                  </a:cubicBezTo>
                  <a:cubicBezTo>
                    <a:pt x="8101" y="960336"/>
                    <a:pt x="204705" y="1264557"/>
                    <a:pt x="659523" y="1366742"/>
                  </a:cubicBezTo>
                  <a:cubicBezTo>
                    <a:pt x="1114341" y="1468927"/>
                    <a:pt x="2348519" y="1472302"/>
                    <a:pt x="2729402" y="1345656"/>
                  </a:cubicBezTo>
                  <a:cubicBezTo>
                    <a:pt x="3083648" y="1219005"/>
                    <a:pt x="3372016" y="829330"/>
                    <a:pt x="3344297" y="597979"/>
                  </a:cubicBezTo>
                  <a:cubicBezTo>
                    <a:pt x="3316578" y="366628"/>
                    <a:pt x="3012881" y="87964"/>
                    <a:pt x="2758395" y="19697"/>
                  </a:cubicBezTo>
                </a:path>
              </a:pathLst>
            </a:custGeom>
            <a:ln>
              <a:prstDash val="solid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</p:grpSp>
      <p:sp>
        <p:nvSpPr>
          <p:cNvPr id="186" name="椭圆 22">
            <a:extLst>
              <a:ext uri="{FF2B5EF4-FFF2-40B4-BE49-F238E27FC236}">
                <a16:creationId xmlns:a16="http://schemas.microsoft.com/office/drawing/2014/main" id="{933B86D9-D62C-49A5-9062-DF62D99635DA}"/>
              </a:ext>
            </a:extLst>
          </p:cNvPr>
          <p:cNvSpPr/>
          <p:nvPr/>
        </p:nvSpPr>
        <p:spPr bwMode="auto">
          <a:xfrm>
            <a:off x="7142931" y="4261944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87" name="椭圆 23">
            <a:extLst>
              <a:ext uri="{FF2B5EF4-FFF2-40B4-BE49-F238E27FC236}">
                <a16:creationId xmlns:a16="http://schemas.microsoft.com/office/drawing/2014/main" id="{8A3626B5-4A88-4B5E-9CD4-6D61A1FE4987}"/>
              </a:ext>
            </a:extLst>
          </p:cNvPr>
          <p:cNvSpPr/>
          <p:nvPr/>
        </p:nvSpPr>
        <p:spPr bwMode="auto">
          <a:xfrm>
            <a:off x="6812414" y="4509236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88" name="直接箭头连接符 26">
            <a:extLst>
              <a:ext uri="{FF2B5EF4-FFF2-40B4-BE49-F238E27FC236}">
                <a16:creationId xmlns:a16="http://schemas.microsoft.com/office/drawing/2014/main" id="{4A675224-3273-44DC-A540-5E856789BA46}"/>
              </a:ext>
            </a:extLst>
          </p:cNvPr>
          <p:cNvCxnSpPr>
            <a:stCxn id="186" idx="3"/>
            <a:endCxn id="187" idx="7"/>
          </p:cNvCxnSpPr>
          <p:nvPr/>
        </p:nvCxnSpPr>
        <p:spPr bwMode="auto">
          <a:xfrm flipH="1">
            <a:off x="6853432" y="4304126"/>
            <a:ext cx="296633" cy="2119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椭圆 27">
            <a:extLst>
              <a:ext uri="{FF2B5EF4-FFF2-40B4-BE49-F238E27FC236}">
                <a16:creationId xmlns:a16="http://schemas.microsoft.com/office/drawing/2014/main" id="{1EE39F2D-627A-4B09-BF98-33E53F39A1FE}"/>
              </a:ext>
            </a:extLst>
          </p:cNvPr>
          <p:cNvSpPr/>
          <p:nvPr/>
        </p:nvSpPr>
        <p:spPr bwMode="auto">
          <a:xfrm>
            <a:off x="6813603" y="5095566"/>
            <a:ext cx="48151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90" name="直接箭头连接符 29">
            <a:extLst>
              <a:ext uri="{FF2B5EF4-FFF2-40B4-BE49-F238E27FC236}">
                <a16:creationId xmlns:a16="http://schemas.microsoft.com/office/drawing/2014/main" id="{4548F3A1-FA47-4CB1-AEDD-855C3C75E08B}"/>
              </a:ext>
            </a:extLst>
          </p:cNvPr>
          <p:cNvCxnSpPr>
            <a:stCxn id="187" idx="4"/>
            <a:endCxn id="189" idx="0"/>
          </p:cNvCxnSpPr>
          <p:nvPr/>
        </p:nvCxnSpPr>
        <p:spPr bwMode="auto">
          <a:xfrm>
            <a:off x="6836787" y="4558800"/>
            <a:ext cx="594" cy="536766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椭圆 51">
            <a:extLst>
              <a:ext uri="{FF2B5EF4-FFF2-40B4-BE49-F238E27FC236}">
                <a16:creationId xmlns:a16="http://schemas.microsoft.com/office/drawing/2014/main" id="{ABC0B0A5-0CA6-4C67-8B7F-C8340C1B90A5}"/>
              </a:ext>
            </a:extLst>
          </p:cNvPr>
          <p:cNvSpPr/>
          <p:nvPr/>
        </p:nvSpPr>
        <p:spPr bwMode="auto">
          <a:xfrm>
            <a:off x="7370608" y="5097675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2" name="椭圆 54">
            <a:extLst>
              <a:ext uri="{FF2B5EF4-FFF2-40B4-BE49-F238E27FC236}">
                <a16:creationId xmlns:a16="http://schemas.microsoft.com/office/drawing/2014/main" id="{1A5BD87A-A8B8-4E91-B2A8-614F3378E2D3}"/>
              </a:ext>
            </a:extLst>
          </p:cNvPr>
          <p:cNvSpPr/>
          <p:nvPr/>
        </p:nvSpPr>
        <p:spPr bwMode="auto">
          <a:xfrm>
            <a:off x="7966252" y="5096620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93" name="直接箭头连接符 57">
            <a:extLst>
              <a:ext uri="{FF2B5EF4-FFF2-40B4-BE49-F238E27FC236}">
                <a16:creationId xmlns:a16="http://schemas.microsoft.com/office/drawing/2014/main" id="{665A0D0B-9E44-42D7-928C-AD7F9B634855}"/>
              </a:ext>
            </a:extLst>
          </p:cNvPr>
          <p:cNvCxnSpPr>
            <a:stCxn id="191" idx="6"/>
            <a:endCxn id="192" idx="2"/>
          </p:cNvCxnSpPr>
          <p:nvPr/>
        </p:nvCxnSpPr>
        <p:spPr bwMode="auto">
          <a:xfrm flipV="1">
            <a:off x="7419353" y="5121403"/>
            <a:ext cx="546899" cy="105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直接箭头连接符 59">
            <a:extLst>
              <a:ext uri="{FF2B5EF4-FFF2-40B4-BE49-F238E27FC236}">
                <a16:creationId xmlns:a16="http://schemas.microsoft.com/office/drawing/2014/main" id="{C2416E8E-0161-44F0-9601-0028F994B770}"/>
              </a:ext>
            </a:extLst>
          </p:cNvPr>
          <p:cNvCxnSpPr>
            <a:stCxn id="187" idx="5"/>
            <a:endCxn id="192" idx="2"/>
          </p:cNvCxnSpPr>
          <p:nvPr/>
        </p:nvCxnSpPr>
        <p:spPr bwMode="auto">
          <a:xfrm>
            <a:off x="6853432" y="4551418"/>
            <a:ext cx="1112820" cy="56998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椭圆 63">
            <a:extLst>
              <a:ext uri="{FF2B5EF4-FFF2-40B4-BE49-F238E27FC236}">
                <a16:creationId xmlns:a16="http://schemas.microsoft.com/office/drawing/2014/main" id="{65B63C7B-D013-41AA-8829-3466366DCBF1}"/>
              </a:ext>
            </a:extLst>
          </p:cNvPr>
          <p:cNvSpPr/>
          <p:nvPr/>
        </p:nvSpPr>
        <p:spPr bwMode="auto">
          <a:xfrm>
            <a:off x="8604513" y="5104058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6" name="Freeform 3">
            <a:extLst>
              <a:ext uri="{FF2B5EF4-FFF2-40B4-BE49-F238E27FC236}">
                <a16:creationId xmlns:a16="http://schemas.microsoft.com/office/drawing/2014/main" id="{EB2FFF5A-DE18-4D57-AA9F-0B995AB53347}"/>
              </a:ext>
            </a:extLst>
          </p:cNvPr>
          <p:cNvSpPr/>
          <p:nvPr/>
        </p:nvSpPr>
        <p:spPr>
          <a:xfrm>
            <a:off x="6394512" y="4291471"/>
            <a:ext cx="712158" cy="826768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97" name="椭圆 22">
            <a:extLst>
              <a:ext uri="{FF2B5EF4-FFF2-40B4-BE49-F238E27FC236}">
                <a16:creationId xmlns:a16="http://schemas.microsoft.com/office/drawing/2014/main" id="{362424D2-6C48-4A06-A61E-56F5A4E453DD}"/>
              </a:ext>
            </a:extLst>
          </p:cNvPr>
          <p:cNvSpPr/>
          <p:nvPr/>
        </p:nvSpPr>
        <p:spPr bwMode="auto">
          <a:xfrm>
            <a:off x="7901456" y="4257198"/>
            <a:ext cx="48745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8" name="Freeform 30">
            <a:extLst>
              <a:ext uri="{FF2B5EF4-FFF2-40B4-BE49-F238E27FC236}">
                <a16:creationId xmlns:a16="http://schemas.microsoft.com/office/drawing/2014/main" id="{7A7CEEF1-06ED-4B2A-A091-82B68835051D}"/>
              </a:ext>
            </a:extLst>
          </p:cNvPr>
          <p:cNvSpPr/>
          <p:nvPr/>
        </p:nvSpPr>
        <p:spPr>
          <a:xfrm flipH="1">
            <a:off x="7985274" y="4287780"/>
            <a:ext cx="869094" cy="807786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99" name="椭圆 54">
            <a:extLst>
              <a:ext uri="{FF2B5EF4-FFF2-40B4-BE49-F238E27FC236}">
                <a16:creationId xmlns:a16="http://schemas.microsoft.com/office/drawing/2014/main" id="{7C7D0844-6611-4429-B8E8-7EDD090DAF3E}"/>
              </a:ext>
            </a:extLst>
          </p:cNvPr>
          <p:cNvSpPr/>
          <p:nvPr/>
        </p:nvSpPr>
        <p:spPr bwMode="auto">
          <a:xfrm>
            <a:off x="7642274" y="4642636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00" name="椭圆 54">
            <a:extLst>
              <a:ext uri="{FF2B5EF4-FFF2-40B4-BE49-F238E27FC236}">
                <a16:creationId xmlns:a16="http://schemas.microsoft.com/office/drawing/2014/main" id="{EB19C432-A0CD-48C9-8BE1-30E0B5EC4A1F}"/>
              </a:ext>
            </a:extLst>
          </p:cNvPr>
          <p:cNvSpPr/>
          <p:nvPr/>
        </p:nvSpPr>
        <p:spPr bwMode="auto">
          <a:xfrm>
            <a:off x="8371076" y="4836410"/>
            <a:ext cx="48745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01" name="直接箭头连接符 26">
            <a:extLst>
              <a:ext uri="{FF2B5EF4-FFF2-40B4-BE49-F238E27FC236}">
                <a16:creationId xmlns:a16="http://schemas.microsoft.com/office/drawing/2014/main" id="{1DE7CF5A-6D49-4D08-9DA7-0EF29FDD72A3}"/>
              </a:ext>
            </a:extLst>
          </p:cNvPr>
          <p:cNvCxnSpPr>
            <a:cxnSpLocks/>
            <a:stCxn id="187" idx="6"/>
            <a:endCxn id="199" idx="2"/>
          </p:cNvCxnSpPr>
          <p:nvPr/>
        </p:nvCxnSpPr>
        <p:spPr bwMode="auto">
          <a:xfrm>
            <a:off x="6860565" y="4534017"/>
            <a:ext cx="781708" cy="1331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直接箭头连接符 26">
            <a:extLst>
              <a:ext uri="{FF2B5EF4-FFF2-40B4-BE49-F238E27FC236}">
                <a16:creationId xmlns:a16="http://schemas.microsoft.com/office/drawing/2014/main" id="{05147213-ACA5-4681-8C43-65326B175016}"/>
              </a:ext>
            </a:extLst>
          </p:cNvPr>
          <p:cNvCxnSpPr>
            <a:cxnSpLocks/>
            <a:stCxn id="195" idx="1"/>
            <a:endCxn id="200" idx="5"/>
          </p:cNvCxnSpPr>
          <p:nvPr/>
        </p:nvCxnSpPr>
        <p:spPr bwMode="auto">
          <a:xfrm flipH="1" flipV="1">
            <a:off x="8412682" y="4878266"/>
            <a:ext cx="198970" cy="23305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直接箭头连接符 26">
            <a:extLst>
              <a:ext uri="{FF2B5EF4-FFF2-40B4-BE49-F238E27FC236}">
                <a16:creationId xmlns:a16="http://schemas.microsoft.com/office/drawing/2014/main" id="{49A2DD57-3CD8-4D19-B7CF-10F7CA9CFA3A}"/>
              </a:ext>
            </a:extLst>
          </p:cNvPr>
          <p:cNvCxnSpPr>
            <a:cxnSpLocks/>
            <a:stCxn id="199" idx="7"/>
            <a:endCxn id="197" idx="3"/>
          </p:cNvCxnSpPr>
          <p:nvPr/>
        </p:nvCxnSpPr>
        <p:spPr bwMode="auto">
          <a:xfrm flipV="1">
            <a:off x="7683880" y="4299503"/>
            <a:ext cx="224715" cy="35031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直接箭头连接符 26">
            <a:extLst>
              <a:ext uri="{FF2B5EF4-FFF2-40B4-BE49-F238E27FC236}">
                <a16:creationId xmlns:a16="http://schemas.microsoft.com/office/drawing/2014/main" id="{E61006DD-13C4-4AB5-B702-285017F2E62B}"/>
              </a:ext>
            </a:extLst>
          </p:cNvPr>
          <p:cNvCxnSpPr>
            <a:cxnSpLocks/>
            <a:endCxn id="197" idx="5"/>
          </p:cNvCxnSpPr>
          <p:nvPr/>
        </p:nvCxnSpPr>
        <p:spPr bwMode="auto">
          <a:xfrm flipH="1" flipV="1">
            <a:off x="7943063" y="4299503"/>
            <a:ext cx="435152" cy="54408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2" name="椭圆 41">
            <a:extLst>
              <a:ext uri="{FF2B5EF4-FFF2-40B4-BE49-F238E27FC236}">
                <a16:creationId xmlns:a16="http://schemas.microsoft.com/office/drawing/2014/main" id="{456A7012-3F06-4048-A2DF-200891D10919}"/>
              </a:ext>
            </a:extLst>
          </p:cNvPr>
          <p:cNvSpPr/>
          <p:nvPr/>
        </p:nvSpPr>
        <p:spPr bwMode="auto">
          <a:xfrm>
            <a:off x="5092242" y="4411013"/>
            <a:ext cx="37313" cy="45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23" name="椭圆 47">
            <a:extLst>
              <a:ext uri="{FF2B5EF4-FFF2-40B4-BE49-F238E27FC236}">
                <a16:creationId xmlns:a16="http://schemas.microsoft.com/office/drawing/2014/main" id="{AFD9A93E-7B7E-4A41-B1FB-14640E676381}"/>
              </a:ext>
            </a:extLst>
          </p:cNvPr>
          <p:cNvSpPr/>
          <p:nvPr/>
        </p:nvSpPr>
        <p:spPr bwMode="auto">
          <a:xfrm>
            <a:off x="5607792" y="4423681"/>
            <a:ext cx="37313" cy="457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24" name="任意多边形 21">
            <a:extLst>
              <a:ext uri="{FF2B5EF4-FFF2-40B4-BE49-F238E27FC236}">
                <a16:creationId xmlns:a16="http://schemas.microsoft.com/office/drawing/2014/main" id="{7FE980B8-92D4-4635-AB23-678FC2F1E985}"/>
              </a:ext>
            </a:extLst>
          </p:cNvPr>
          <p:cNvSpPr/>
          <p:nvPr/>
        </p:nvSpPr>
        <p:spPr bwMode="auto">
          <a:xfrm>
            <a:off x="4881562" y="4446581"/>
            <a:ext cx="959206" cy="442400"/>
          </a:xfrm>
          <a:custGeom>
            <a:avLst/>
            <a:gdLst>
              <a:gd name="connsiteX0" fmla="*/ 1092994 w 3938587"/>
              <a:gd name="connsiteY0" fmla="*/ 0 h 1824037"/>
              <a:gd name="connsiteX1" fmla="*/ 35719 w 3938587"/>
              <a:gd name="connsiteY1" fmla="*/ 785812 h 1824037"/>
              <a:gd name="connsiteX2" fmla="*/ 1307306 w 3938587"/>
              <a:gd name="connsiteY2" fmla="*/ 1757362 h 1824037"/>
              <a:gd name="connsiteX3" fmla="*/ 3679031 w 3938587"/>
              <a:gd name="connsiteY3" fmla="*/ 1185862 h 1824037"/>
              <a:gd name="connsiteX4" fmla="*/ 2864644 w 3938587"/>
              <a:gd name="connsiteY4" fmla="*/ 28575 h 1824037"/>
              <a:gd name="connsiteX0" fmla="*/ 1074044 w 3727466"/>
              <a:gd name="connsiteY0" fmla="*/ 0 h 1602491"/>
              <a:gd name="connsiteX1" fmla="*/ 16769 w 3727466"/>
              <a:gd name="connsiteY1" fmla="*/ 785812 h 1602491"/>
              <a:gd name="connsiteX2" fmla="*/ 1847649 w 3727466"/>
              <a:gd name="connsiteY2" fmla="*/ 1588685 h 1602491"/>
              <a:gd name="connsiteX3" fmla="*/ 3660081 w 3727466"/>
              <a:gd name="connsiteY3" fmla="*/ 1185862 h 1602491"/>
              <a:gd name="connsiteX4" fmla="*/ 2845694 w 3727466"/>
              <a:gd name="connsiteY4" fmla="*/ 28575 h 1602491"/>
              <a:gd name="connsiteX0" fmla="*/ 700051 w 3353473"/>
              <a:gd name="connsiteY0" fmla="*/ 0 h 1603885"/>
              <a:gd name="connsiteX1" fmla="*/ 33393 w 3353473"/>
              <a:gd name="connsiteY1" fmla="*/ 759179 h 1603885"/>
              <a:gd name="connsiteX2" fmla="*/ 1473656 w 3353473"/>
              <a:gd name="connsiteY2" fmla="*/ 1588685 h 1603885"/>
              <a:gd name="connsiteX3" fmla="*/ 3286088 w 3353473"/>
              <a:gd name="connsiteY3" fmla="*/ 1185862 h 1603885"/>
              <a:gd name="connsiteX4" fmla="*/ 2471701 w 3353473"/>
              <a:gd name="connsiteY4" fmla="*/ 28575 h 1603885"/>
              <a:gd name="connsiteX0" fmla="*/ 667566 w 3320988"/>
              <a:gd name="connsiteY0" fmla="*/ 0 h 1603885"/>
              <a:gd name="connsiteX1" fmla="*/ 908 w 3320988"/>
              <a:gd name="connsiteY1" fmla="*/ 759179 h 1603885"/>
              <a:gd name="connsiteX2" fmla="*/ 1441171 w 3320988"/>
              <a:gd name="connsiteY2" fmla="*/ 1588685 h 1603885"/>
              <a:gd name="connsiteX3" fmla="*/ 3253603 w 3320988"/>
              <a:gd name="connsiteY3" fmla="*/ 1185862 h 1603885"/>
              <a:gd name="connsiteX4" fmla="*/ 2439216 w 3320988"/>
              <a:gd name="connsiteY4" fmla="*/ 28575 h 1603885"/>
              <a:gd name="connsiteX0" fmla="*/ 671501 w 3324923"/>
              <a:gd name="connsiteY0" fmla="*/ 0 h 1538154"/>
              <a:gd name="connsiteX1" fmla="*/ 4843 w 3324923"/>
              <a:gd name="connsiteY1" fmla="*/ 759179 h 1538154"/>
              <a:gd name="connsiteX2" fmla="*/ 885813 w 3324923"/>
              <a:gd name="connsiteY2" fmla="*/ 1517663 h 1538154"/>
              <a:gd name="connsiteX3" fmla="*/ 3257538 w 3324923"/>
              <a:gd name="connsiteY3" fmla="*/ 1185862 h 1538154"/>
              <a:gd name="connsiteX4" fmla="*/ 2443151 w 3324923"/>
              <a:gd name="connsiteY4" fmla="*/ 28575 h 1538154"/>
              <a:gd name="connsiteX0" fmla="*/ 671501 w 2825368"/>
              <a:gd name="connsiteY0" fmla="*/ 0 h 1616445"/>
              <a:gd name="connsiteX1" fmla="*/ 4843 w 2825368"/>
              <a:gd name="connsiteY1" fmla="*/ 759179 h 1616445"/>
              <a:gd name="connsiteX2" fmla="*/ 885813 w 2825368"/>
              <a:gd name="connsiteY2" fmla="*/ 1517663 h 1616445"/>
              <a:gd name="connsiteX3" fmla="*/ 2609467 w 2825368"/>
              <a:gd name="connsiteY3" fmla="*/ 1416681 h 1616445"/>
              <a:gd name="connsiteX4" fmla="*/ 2443151 w 2825368"/>
              <a:gd name="connsiteY4" fmla="*/ 28575 h 1616445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11416"/>
              <a:gd name="connsiteY0" fmla="*/ 0 h 1574451"/>
              <a:gd name="connsiteX1" fmla="*/ 4843 w 3111416"/>
              <a:gd name="connsiteY1" fmla="*/ 759179 h 1574451"/>
              <a:gd name="connsiteX2" fmla="*/ 885813 w 3111416"/>
              <a:gd name="connsiteY2" fmla="*/ 1517663 h 1574451"/>
              <a:gd name="connsiteX3" fmla="*/ 2609467 w 3111416"/>
              <a:gd name="connsiteY3" fmla="*/ 1416681 h 1574451"/>
              <a:gd name="connsiteX4" fmla="*/ 3108951 w 3111416"/>
              <a:gd name="connsiteY4" fmla="*/ 651245 h 1574451"/>
              <a:gd name="connsiteX5" fmla="*/ 2443151 w 3111416"/>
              <a:gd name="connsiteY5" fmla="*/ 28575 h 1574451"/>
              <a:gd name="connsiteX0" fmla="*/ 671501 w 3111416"/>
              <a:gd name="connsiteY0" fmla="*/ 15814 h 1590265"/>
              <a:gd name="connsiteX1" fmla="*/ 4843 w 3111416"/>
              <a:gd name="connsiteY1" fmla="*/ 774993 h 1590265"/>
              <a:gd name="connsiteX2" fmla="*/ 885813 w 3111416"/>
              <a:gd name="connsiteY2" fmla="*/ 1533477 h 1590265"/>
              <a:gd name="connsiteX3" fmla="*/ 2609467 w 3111416"/>
              <a:gd name="connsiteY3" fmla="*/ 1432495 h 1590265"/>
              <a:gd name="connsiteX4" fmla="*/ 3108951 w 3111416"/>
              <a:gd name="connsiteY4" fmla="*/ 667059 h 1590265"/>
              <a:gd name="connsiteX5" fmla="*/ 2460906 w 3111416"/>
              <a:gd name="connsiteY5" fmla="*/ 0 h 1590265"/>
              <a:gd name="connsiteX0" fmla="*/ 671501 w 3111416"/>
              <a:gd name="connsiteY0" fmla="*/ 77958 h 1652409"/>
              <a:gd name="connsiteX1" fmla="*/ 4843 w 3111416"/>
              <a:gd name="connsiteY1" fmla="*/ 837137 h 1652409"/>
              <a:gd name="connsiteX2" fmla="*/ 885813 w 3111416"/>
              <a:gd name="connsiteY2" fmla="*/ 1595621 h 1652409"/>
              <a:gd name="connsiteX3" fmla="*/ 2609467 w 3111416"/>
              <a:gd name="connsiteY3" fmla="*/ 1494639 h 1652409"/>
              <a:gd name="connsiteX4" fmla="*/ 3108951 w 3111416"/>
              <a:gd name="connsiteY4" fmla="*/ 729203 h 1652409"/>
              <a:gd name="connsiteX5" fmla="*/ 2265596 w 3111416"/>
              <a:gd name="connsiteY5" fmla="*/ 0 h 1652409"/>
              <a:gd name="connsiteX0" fmla="*/ 671501 w 2981075"/>
              <a:gd name="connsiteY0" fmla="*/ 77958 h 1652409"/>
              <a:gd name="connsiteX1" fmla="*/ 4843 w 2981075"/>
              <a:gd name="connsiteY1" fmla="*/ 837137 h 1652409"/>
              <a:gd name="connsiteX2" fmla="*/ 885813 w 2981075"/>
              <a:gd name="connsiteY2" fmla="*/ 1595621 h 1652409"/>
              <a:gd name="connsiteX3" fmla="*/ 2609467 w 2981075"/>
              <a:gd name="connsiteY3" fmla="*/ 1494639 h 1652409"/>
              <a:gd name="connsiteX4" fmla="*/ 2975784 w 2981075"/>
              <a:gd name="connsiteY4" fmla="*/ 622671 h 1652409"/>
              <a:gd name="connsiteX5" fmla="*/ 2265596 w 2981075"/>
              <a:gd name="connsiteY5" fmla="*/ 0 h 1652409"/>
              <a:gd name="connsiteX0" fmla="*/ 671501 w 2983721"/>
              <a:gd name="connsiteY0" fmla="*/ 77958 h 1633676"/>
              <a:gd name="connsiteX1" fmla="*/ 4843 w 2983721"/>
              <a:gd name="connsiteY1" fmla="*/ 837137 h 1633676"/>
              <a:gd name="connsiteX2" fmla="*/ 885813 w 2983721"/>
              <a:gd name="connsiteY2" fmla="*/ 1595621 h 1633676"/>
              <a:gd name="connsiteX3" fmla="*/ 2653854 w 2983721"/>
              <a:gd name="connsiteY3" fmla="*/ 1432494 h 1633676"/>
              <a:gd name="connsiteX4" fmla="*/ 2975784 w 2983721"/>
              <a:gd name="connsiteY4" fmla="*/ 622671 h 1633676"/>
              <a:gd name="connsiteX5" fmla="*/ 2265596 w 2983721"/>
              <a:gd name="connsiteY5" fmla="*/ 0 h 1633676"/>
              <a:gd name="connsiteX0" fmla="*/ 671501 w 2983081"/>
              <a:gd name="connsiteY0" fmla="*/ 77958 h 1633676"/>
              <a:gd name="connsiteX1" fmla="*/ 4843 w 2983081"/>
              <a:gd name="connsiteY1" fmla="*/ 837137 h 1633676"/>
              <a:gd name="connsiteX2" fmla="*/ 885813 w 2983081"/>
              <a:gd name="connsiteY2" fmla="*/ 1595621 h 1633676"/>
              <a:gd name="connsiteX3" fmla="*/ 2653854 w 2983081"/>
              <a:gd name="connsiteY3" fmla="*/ 1432494 h 1633676"/>
              <a:gd name="connsiteX4" fmla="*/ 2975784 w 2983081"/>
              <a:gd name="connsiteY4" fmla="*/ 622671 h 1633676"/>
              <a:gd name="connsiteX5" fmla="*/ 2265596 w 2983081"/>
              <a:gd name="connsiteY5" fmla="*/ 0 h 1633676"/>
              <a:gd name="connsiteX0" fmla="*/ 671501 w 2983081"/>
              <a:gd name="connsiteY0" fmla="*/ 77958 h 1641568"/>
              <a:gd name="connsiteX1" fmla="*/ 4843 w 2983081"/>
              <a:gd name="connsiteY1" fmla="*/ 837137 h 1641568"/>
              <a:gd name="connsiteX2" fmla="*/ 885813 w 2983081"/>
              <a:gd name="connsiteY2" fmla="*/ 1595621 h 1641568"/>
              <a:gd name="connsiteX3" fmla="*/ 2653854 w 2983081"/>
              <a:gd name="connsiteY3" fmla="*/ 1432494 h 1641568"/>
              <a:gd name="connsiteX4" fmla="*/ 2975784 w 2983081"/>
              <a:gd name="connsiteY4" fmla="*/ 622671 h 1641568"/>
              <a:gd name="connsiteX5" fmla="*/ 2265596 w 2983081"/>
              <a:gd name="connsiteY5" fmla="*/ 0 h 1641568"/>
              <a:gd name="connsiteX0" fmla="*/ 671501 w 2979100"/>
              <a:gd name="connsiteY0" fmla="*/ 77958 h 1664356"/>
              <a:gd name="connsiteX1" fmla="*/ 4843 w 2979100"/>
              <a:gd name="connsiteY1" fmla="*/ 837137 h 1664356"/>
              <a:gd name="connsiteX2" fmla="*/ 885813 w 2979100"/>
              <a:gd name="connsiteY2" fmla="*/ 1595621 h 1664356"/>
              <a:gd name="connsiteX3" fmla="*/ 2547321 w 2979100"/>
              <a:gd name="connsiteY3" fmla="*/ 1494637 h 1664356"/>
              <a:gd name="connsiteX4" fmla="*/ 2975784 w 2979100"/>
              <a:gd name="connsiteY4" fmla="*/ 622671 h 1664356"/>
              <a:gd name="connsiteX5" fmla="*/ 2265596 w 2979100"/>
              <a:gd name="connsiteY5" fmla="*/ 0 h 1664356"/>
              <a:gd name="connsiteX0" fmla="*/ 619763 w 2927362"/>
              <a:gd name="connsiteY0" fmla="*/ 77958 h 1666266"/>
              <a:gd name="connsiteX1" fmla="*/ 6371 w 2927362"/>
              <a:gd name="connsiteY1" fmla="*/ 810504 h 1666266"/>
              <a:gd name="connsiteX2" fmla="*/ 834075 w 2927362"/>
              <a:gd name="connsiteY2" fmla="*/ 1595621 h 1666266"/>
              <a:gd name="connsiteX3" fmla="*/ 2495583 w 2927362"/>
              <a:gd name="connsiteY3" fmla="*/ 1494637 h 1666266"/>
              <a:gd name="connsiteX4" fmla="*/ 2924046 w 2927362"/>
              <a:gd name="connsiteY4" fmla="*/ 622671 h 1666266"/>
              <a:gd name="connsiteX5" fmla="*/ 2213858 w 2927362"/>
              <a:gd name="connsiteY5" fmla="*/ 0 h 1666266"/>
              <a:gd name="connsiteX0" fmla="*/ 613887 w 2921486"/>
              <a:gd name="connsiteY0" fmla="*/ 77958 h 1595774"/>
              <a:gd name="connsiteX1" fmla="*/ 495 w 2921486"/>
              <a:gd name="connsiteY1" fmla="*/ 810504 h 1595774"/>
              <a:gd name="connsiteX2" fmla="*/ 659523 w 2921486"/>
              <a:gd name="connsiteY2" fmla="*/ 1444700 h 1595774"/>
              <a:gd name="connsiteX3" fmla="*/ 2489707 w 2921486"/>
              <a:gd name="connsiteY3" fmla="*/ 1494637 h 1595774"/>
              <a:gd name="connsiteX4" fmla="*/ 2918170 w 2921486"/>
              <a:gd name="connsiteY4" fmla="*/ 622671 h 1595774"/>
              <a:gd name="connsiteX5" fmla="*/ 2207982 w 2921486"/>
              <a:gd name="connsiteY5" fmla="*/ 0 h 1595774"/>
              <a:gd name="connsiteX0" fmla="*/ 613887 w 2921062"/>
              <a:gd name="connsiteY0" fmla="*/ 77958 h 1526672"/>
              <a:gd name="connsiteX1" fmla="*/ 495 w 2921062"/>
              <a:gd name="connsiteY1" fmla="*/ 810504 h 1526672"/>
              <a:gd name="connsiteX2" fmla="*/ 659523 w 2921062"/>
              <a:gd name="connsiteY2" fmla="*/ 1444700 h 1526672"/>
              <a:gd name="connsiteX3" fmla="*/ 2463073 w 2921062"/>
              <a:gd name="connsiteY3" fmla="*/ 1388104 h 1526672"/>
              <a:gd name="connsiteX4" fmla="*/ 2918170 w 2921062"/>
              <a:gd name="connsiteY4" fmla="*/ 622671 h 1526672"/>
              <a:gd name="connsiteX5" fmla="*/ 2207982 w 2921062"/>
              <a:gd name="connsiteY5" fmla="*/ 0 h 1526672"/>
              <a:gd name="connsiteX0" fmla="*/ 613887 w 2921062"/>
              <a:gd name="connsiteY0" fmla="*/ 77958 h 1502861"/>
              <a:gd name="connsiteX1" fmla="*/ 495 w 2921062"/>
              <a:gd name="connsiteY1" fmla="*/ 810504 h 1502861"/>
              <a:gd name="connsiteX2" fmla="*/ 659523 w 2921062"/>
              <a:gd name="connsiteY2" fmla="*/ 1444700 h 1502861"/>
              <a:gd name="connsiteX3" fmla="*/ 2463073 w 2921062"/>
              <a:gd name="connsiteY3" fmla="*/ 1388104 h 1502861"/>
              <a:gd name="connsiteX4" fmla="*/ 2918170 w 2921062"/>
              <a:gd name="connsiteY4" fmla="*/ 622671 h 1502861"/>
              <a:gd name="connsiteX5" fmla="*/ 2207982 w 2921062"/>
              <a:gd name="connsiteY5" fmla="*/ 0 h 1502861"/>
              <a:gd name="connsiteX0" fmla="*/ 613887 w 2921810"/>
              <a:gd name="connsiteY0" fmla="*/ 77958 h 1502861"/>
              <a:gd name="connsiteX1" fmla="*/ 495 w 2921810"/>
              <a:gd name="connsiteY1" fmla="*/ 810504 h 1502861"/>
              <a:gd name="connsiteX2" fmla="*/ 659523 w 2921810"/>
              <a:gd name="connsiteY2" fmla="*/ 1444700 h 1502861"/>
              <a:gd name="connsiteX3" fmla="*/ 2463073 w 2921810"/>
              <a:gd name="connsiteY3" fmla="*/ 1388104 h 1502861"/>
              <a:gd name="connsiteX4" fmla="*/ 2918170 w 2921810"/>
              <a:gd name="connsiteY4" fmla="*/ 622671 h 1502861"/>
              <a:gd name="connsiteX5" fmla="*/ 2207982 w 2921810"/>
              <a:gd name="connsiteY5" fmla="*/ 0 h 1502861"/>
              <a:gd name="connsiteX0" fmla="*/ 613887 w 3345297"/>
              <a:gd name="connsiteY0" fmla="*/ 77958 h 1502861"/>
              <a:gd name="connsiteX1" fmla="*/ 495 w 3345297"/>
              <a:gd name="connsiteY1" fmla="*/ 810504 h 1502861"/>
              <a:gd name="connsiteX2" fmla="*/ 659523 w 3345297"/>
              <a:gd name="connsiteY2" fmla="*/ 1444700 h 1502861"/>
              <a:gd name="connsiteX3" fmla="*/ 2463073 w 3345297"/>
              <a:gd name="connsiteY3" fmla="*/ 1388104 h 1502861"/>
              <a:gd name="connsiteX4" fmla="*/ 3344297 w 3345297"/>
              <a:gd name="connsiteY4" fmla="*/ 675937 h 1502861"/>
              <a:gd name="connsiteX5" fmla="*/ 2207982 w 3345297"/>
              <a:gd name="connsiteY5" fmla="*/ 0 h 1502861"/>
              <a:gd name="connsiteX0" fmla="*/ 613887 w 3346141"/>
              <a:gd name="connsiteY0" fmla="*/ 77958 h 1520097"/>
              <a:gd name="connsiteX1" fmla="*/ 495 w 3346141"/>
              <a:gd name="connsiteY1" fmla="*/ 810504 h 1520097"/>
              <a:gd name="connsiteX2" fmla="*/ 659523 w 3346141"/>
              <a:gd name="connsiteY2" fmla="*/ 1444700 h 1520097"/>
              <a:gd name="connsiteX3" fmla="*/ 2729402 w 3346141"/>
              <a:gd name="connsiteY3" fmla="*/ 1423614 h 1520097"/>
              <a:gd name="connsiteX4" fmla="*/ 3344297 w 3346141"/>
              <a:gd name="connsiteY4" fmla="*/ 675937 h 1520097"/>
              <a:gd name="connsiteX5" fmla="*/ 2207982 w 3346141"/>
              <a:gd name="connsiteY5" fmla="*/ 0 h 1520097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58395 w 3346141"/>
              <a:gd name="connsiteY5" fmla="*/ 19697 h 14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6141" h="1442139">
                <a:moveTo>
                  <a:pt x="613887" y="0"/>
                </a:moveTo>
                <a:cubicBezTo>
                  <a:pt x="67390" y="246459"/>
                  <a:pt x="-7111" y="504756"/>
                  <a:pt x="495" y="732546"/>
                </a:cubicBezTo>
                <a:cubicBezTo>
                  <a:pt x="8101" y="960336"/>
                  <a:pt x="204705" y="1264557"/>
                  <a:pt x="659523" y="1366742"/>
                </a:cubicBezTo>
                <a:cubicBezTo>
                  <a:pt x="1114341" y="1468927"/>
                  <a:pt x="2348519" y="1472302"/>
                  <a:pt x="2729402" y="1345656"/>
                </a:cubicBezTo>
                <a:cubicBezTo>
                  <a:pt x="3083648" y="1219005"/>
                  <a:pt x="3372016" y="829330"/>
                  <a:pt x="3344297" y="597979"/>
                </a:cubicBezTo>
                <a:cubicBezTo>
                  <a:pt x="3316578" y="366628"/>
                  <a:pt x="3012881" y="87964"/>
                  <a:pt x="2758395" y="19697"/>
                </a:cubicBezTo>
              </a:path>
            </a:pathLst>
          </a:custGeom>
          <a:ln>
            <a:prstDash val="solid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34" name="椭圆 23">
            <a:extLst>
              <a:ext uri="{FF2B5EF4-FFF2-40B4-BE49-F238E27FC236}">
                <a16:creationId xmlns:a16="http://schemas.microsoft.com/office/drawing/2014/main" id="{B474D05F-9A25-42C6-9EC0-82A76F1A1C0E}"/>
              </a:ext>
            </a:extLst>
          </p:cNvPr>
          <p:cNvSpPr/>
          <p:nvPr/>
        </p:nvSpPr>
        <p:spPr bwMode="auto">
          <a:xfrm>
            <a:off x="1601736" y="5772119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35" name="直接箭头连接符 26">
            <a:extLst>
              <a:ext uri="{FF2B5EF4-FFF2-40B4-BE49-F238E27FC236}">
                <a16:creationId xmlns:a16="http://schemas.microsoft.com/office/drawing/2014/main" id="{73DD3005-AB38-49C6-A6F7-7CC271463582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>
            <a:off x="1603480" y="5623023"/>
            <a:ext cx="18656" cy="149096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椭圆 54">
            <a:extLst>
              <a:ext uri="{FF2B5EF4-FFF2-40B4-BE49-F238E27FC236}">
                <a16:creationId xmlns:a16="http://schemas.microsoft.com/office/drawing/2014/main" id="{E3B8D4EF-EDD3-44E6-B887-D1433ED09F3C}"/>
              </a:ext>
            </a:extLst>
          </p:cNvPr>
          <p:cNvSpPr/>
          <p:nvPr/>
        </p:nvSpPr>
        <p:spPr bwMode="auto">
          <a:xfrm>
            <a:off x="2008306" y="5868770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37" name="直接箭头连接符 26">
            <a:extLst>
              <a:ext uri="{FF2B5EF4-FFF2-40B4-BE49-F238E27FC236}">
                <a16:creationId xmlns:a16="http://schemas.microsoft.com/office/drawing/2014/main" id="{1C3211A7-C134-4C27-AA15-F6BA68ED5DA5}"/>
              </a:ext>
            </a:extLst>
          </p:cNvPr>
          <p:cNvCxnSpPr>
            <a:cxnSpLocks/>
            <a:stCxn id="234" idx="6"/>
            <a:endCxn id="236" idx="2"/>
          </p:cNvCxnSpPr>
          <p:nvPr/>
        </p:nvCxnSpPr>
        <p:spPr bwMode="auto">
          <a:xfrm>
            <a:off x="1647455" y="5796901"/>
            <a:ext cx="360851" cy="96388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直接箭头连接符 26">
            <a:extLst>
              <a:ext uri="{FF2B5EF4-FFF2-40B4-BE49-F238E27FC236}">
                <a16:creationId xmlns:a16="http://schemas.microsoft.com/office/drawing/2014/main" id="{0387FF85-FA54-4D1E-BDE7-ECECDDAA5D5E}"/>
              </a:ext>
            </a:extLst>
          </p:cNvPr>
          <p:cNvCxnSpPr>
            <a:cxnSpLocks/>
            <a:endCxn id="15" idx="4"/>
          </p:cNvCxnSpPr>
          <p:nvPr/>
        </p:nvCxnSpPr>
        <p:spPr bwMode="auto">
          <a:xfrm flipV="1">
            <a:off x="2047330" y="5636178"/>
            <a:ext cx="71700" cy="22024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4" name="椭圆 23">
            <a:extLst>
              <a:ext uri="{FF2B5EF4-FFF2-40B4-BE49-F238E27FC236}">
                <a16:creationId xmlns:a16="http://schemas.microsoft.com/office/drawing/2014/main" id="{66D80510-01DE-4890-B4B2-B658C15C949E}"/>
              </a:ext>
            </a:extLst>
          </p:cNvPr>
          <p:cNvSpPr/>
          <p:nvPr/>
        </p:nvSpPr>
        <p:spPr bwMode="auto">
          <a:xfrm>
            <a:off x="5099826" y="4640989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45" name="直接箭头连接符 26">
            <a:extLst>
              <a:ext uri="{FF2B5EF4-FFF2-40B4-BE49-F238E27FC236}">
                <a16:creationId xmlns:a16="http://schemas.microsoft.com/office/drawing/2014/main" id="{401A0896-E20C-4E83-9BD0-68F9BE339EE5}"/>
              </a:ext>
            </a:extLst>
          </p:cNvPr>
          <p:cNvCxnSpPr>
            <a:cxnSpLocks/>
            <a:stCxn id="222" idx="4"/>
          </p:cNvCxnSpPr>
          <p:nvPr/>
        </p:nvCxnSpPr>
        <p:spPr bwMode="auto">
          <a:xfrm>
            <a:off x="5110899" y="4456325"/>
            <a:ext cx="18656" cy="186311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" name="椭圆 54">
            <a:extLst>
              <a:ext uri="{FF2B5EF4-FFF2-40B4-BE49-F238E27FC236}">
                <a16:creationId xmlns:a16="http://schemas.microsoft.com/office/drawing/2014/main" id="{F693FFB9-0CC1-48FE-9364-8371EE61D49F}"/>
              </a:ext>
            </a:extLst>
          </p:cNvPr>
          <p:cNvSpPr/>
          <p:nvPr/>
        </p:nvSpPr>
        <p:spPr bwMode="auto">
          <a:xfrm>
            <a:off x="5506396" y="4737640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47" name="直接箭头连接符 26">
            <a:extLst>
              <a:ext uri="{FF2B5EF4-FFF2-40B4-BE49-F238E27FC236}">
                <a16:creationId xmlns:a16="http://schemas.microsoft.com/office/drawing/2014/main" id="{57093C36-17B2-43E8-87EA-8A5C5DA33048}"/>
              </a:ext>
            </a:extLst>
          </p:cNvPr>
          <p:cNvCxnSpPr>
            <a:cxnSpLocks/>
            <a:stCxn id="244" idx="6"/>
            <a:endCxn id="246" idx="2"/>
          </p:cNvCxnSpPr>
          <p:nvPr/>
        </p:nvCxnSpPr>
        <p:spPr bwMode="auto">
          <a:xfrm>
            <a:off x="5145545" y="4665771"/>
            <a:ext cx="360851" cy="96388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8" name="直接箭头连接符 26">
            <a:extLst>
              <a:ext uri="{FF2B5EF4-FFF2-40B4-BE49-F238E27FC236}">
                <a16:creationId xmlns:a16="http://schemas.microsoft.com/office/drawing/2014/main" id="{98E1023D-42EA-4079-8341-40F824031A44}"/>
              </a:ext>
            </a:extLst>
          </p:cNvPr>
          <p:cNvCxnSpPr>
            <a:cxnSpLocks/>
            <a:stCxn id="246" idx="7"/>
            <a:endCxn id="223" idx="4"/>
          </p:cNvCxnSpPr>
          <p:nvPr/>
        </p:nvCxnSpPr>
        <p:spPr bwMode="auto">
          <a:xfrm flipV="1">
            <a:off x="5545420" y="4469480"/>
            <a:ext cx="81029" cy="275341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9" name="椭圆 23">
            <a:extLst>
              <a:ext uri="{FF2B5EF4-FFF2-40B4-BE49-F238E27FC236}">
                <a16:creationId xmlns:a16="http://schemas.microsoft.com/office/drawing/2014/main" id="{1BF3E6C7-4699-481A-AD44-A044B1A1DD87}"/>
              </a:ext>
            </a:extLst>
          </p:cNvPr>
          <p:cNvSpPr/>
          <p:nvPr/>
        </p:nvSpPr>
        <p:spPr bwMode="auto">
          <a:xfrm>
            <a:off x="7422191" y="5776610"/>
            <a:ext cx="45719" cy="49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50" name="直接箭头连接符 26">
            <a:extLst>
              <a:ext uri="{FF2B5EF4-FFF2-40B4-BE49-F238E27FC236}">
                <a16:creationId xmlns:a16="http://schemas.microsoft.com/office/drawing/2014/main" id="{158CA893-0A6E-4959-B27B-533CE2B5CC55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7416380" y="5600007"/>
            <a:ext cx="26211" cy="176603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1" name="椭圆 54">
            <a:extLst>
              <a:ext uri="{FF2B5EF4-FFF2-40B4-BE49-F238E27FC236}">
                <a16:creationId xmlns:a16="http://schemas.microsoft.com/office/drawing/2014/main" id="{306CA75C-4C4D-4F6E-AB99-9130590B1EB4}"/>
              </a:ext>
            </a:extLst>
          </p:cNvPr>
          <p:cNvSpPr/>
          <p:nvPr/>
        </p:nvSpPr>
        <p:spPr bwMode="auto">
          <a:xfrm>
            <a:off x="7828761" y="5873261"/>
            <a:ext cx="45719" cy="49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52" name="直接箭头连接符 26">
            <a:extLst>
              <a:ext uri="{FF2B5EF4-FFF2-40B4-BE49-F238E27FC236}">
                <a16:creationId xmlns:a16="http://schemas.microsoft.com/office/drawing/2014/main" id="{240336DF-94CE-422B-AD50-7B6321720D27}"/>
              </a:ext>
            </a:extLst>
          </p:cNvPr>
          <p:cNvCxnSpPr>
            <a:cxnSpLocks/>
            <a:stCxn id="249" idx="6"/>
            <a:endCxn id="251" idx="2"/>
          </p:cNvCxnSpPr>
          <p:nvPr/>
        </p:nvCxnSpPr>
        <p:spPr bwMode="auto">
          <a:xfrm>
            <a:off x="7467910" y="5801392"/>
            <a:ext cx="360851" cy="96388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3" name="直接箭头连接符 26">
            <a:extLst>
              <a:ext uri="{FF2B5EF4-FFF2-40B4-BE49-F238E27FC236}">
                <a16:creationId xmlns:a16="http://schemas.microsoft.com/office/drawing/2014/main" id="{4D83F90C-8E94-4006-8D4F-EC197194A9D0}"/>
              </a:ext>
            </a:extLst>
          </p:cNvPr>
          <p:cNvCxnSpPr>
            <a:cxnSpLocks/>
            <a:stCxn id="251" idx="0"/>
            <a:endCxn id="183" idx="4"/>
          </p:cNvCxnSpPr>
          <p:nvPr/>
        </p:nvCxnSpPr>
        <p:spPr bwMode="auto">
          <a:xfrm flipV="1">
            <a:off x="7851621" y="5613162"/>
            <a:ext cx="80309" cy="260099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C45771D1-9D7D-44DD-8279-66CA0C3F01DF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 bwMode="auto">
          <a:xfrm>
            <a:off x="1048854" y="5143364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007C452E-8CD1-49EB-806A-00309FB4547F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 bwMode="auto">
          <a:xfrm>
            <a:off x="2202097" y="5144155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12CC31D3-CA06-45AC-A9ED-D22268A7C146}"/>
              </a:ext>
            </a:extLst>
          </p:cNvPr>
          <p:cNvCxnSpPr>
            <a:cxnSpLocks/>
            <a:stCxn id="118" idx="6"/>
            <a:endCxn id="121" idx="2"/>
          </p:cNvCxnSpPr>
          <p:nvPr/>
        </p:nvCxnSpPr>
        <p:spPr bwMode="auto">
          <a:xfrm>
            <a:off x="3302241" y="3524631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F1CFAD9B-6700-4659-92C0-EDBC09665B18}"/>
              </a:ext>
            </a:extLst>
          </p:cNvPr>
          <p:cNvCxnSpPr>
            <a:cxnSpLocks/>
            <a:stCxn id="58" idx="6"/>
            <a:endCxn id="61" idx="2"/>
          </p:cNvCxnSpPr>
          <p:nvPr/>
        </p:nvCxnSpPr>
        <p:spPr bwMode="auto">
          <a:xfrm>
            <a:off x="5017512" y="2185934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B91B001B-5FCD-4201-AAA7-12E24EEA7005}"/>
              </a:ext>
            </a:extLst>
          </p:cNvPr>
          <p:cNvCxnSpPr>
            <a:cxnSpLocks/>
            <a:stCxn id="78" idx="6"/>
            <a:endCxn id="81" idx="2"/>
          </p:cNvCxnSpPr>
          <p:nvPr/>
        </p:nvCxnSpPr>
        <p:spPr bwMode="auto">
          <a:xfrm>
            <a:off x="7047136" y="3524631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8B3FDB32-0D59-4ABA-89FE-CD760A5E3E01}"/>
              </a:ext>
            </a:extLst>
          </p:cNvPr>
          <p:cNvCxnSpPr>
            <a:cxnSpLocks/>
            <a:stCxn id="192" idx="6"/>
            <a:endCxn id="195" idx="2"/>
          </p:cNvCxnSpPr>
          <p:nvPr/>
        </p:nvCxnSpPr>
        <p:spPr bwMode="auto">
          <a:xfrm>
            <a:off x="8014997" y="5121139"/>
            <a:ext cx="589516" cy="7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1222519C-D54E-49B0-975E-577C2C961553}"/>
              </a:ext>
            </a:extLst>
          </p:cNvPr>
          <p:cNvCxnSpPr>
            <a:cxnSpLocks/>
            <a:stCxn id="115" idx="6"/>
            <a:endCxn id="117" idx="2"/>
          </p:cNvCxnSpPr>
          <p:nvPr/>
        </p:nvCxnSpPr>
        <p:spPr bwMode="auto">
          <a:xfrm>
            <a:off x="2148998" y="3523840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443C5EF1-2D86-42B8-BBA3-88CE2A65093C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 bwMode="auto">
          <a:xfrm>
            <a:off x="3864269" y="2185143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877CD1B-1848-47B0-94D3-2F60C8E4B224}"/>
              </a:ext>
            </a:extLst>
          </p:cNvPr>
          <p:cNvCxnSpPr>
            <a:cxnSpLocks/>
            <a:stCxn id="75" idx="6"/>
            <a:endCxn id="77" idx="2"/>
          </p:cNvCxnSpPr>
          <p:nvPr/>
        </p:nvCxnSpPr>
        <p:spPr bwMode="auto">
          <a:xfrm>
            <a:off x="5893893" y="3523840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EE685A83-84CD-4280-92E4-65852DA1EB92}"/>
              </a:ext>
            </a:extLst>
          </p:cNvPr>
          <p:cNvCxnSpPr>
            <a:cxnSpLocks/>
            <a:stCxn id="189" idx="6"/>
            <a:endCxn id="191" idx="2"/>
          </p:cNvCxnSpPr>
          <p:nvPr/>
        </p:nvCxnSpPr>
        <p:spPr bwMode="auto">
          <a:xfrm>
            <a:off x="6861754" y="5120348"/>
            <a:ext cx="508854" cy="1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2E54E1B-6273-4054-9BB1-A643F0308721}"/>
              </a:ext>
            </a:extLst>
          </p:cNvPr>
          <p:cNvSpPr/>
          <p:nvPr/>
        </p:nvSpPr>
        <p:spPr bwMode="auto">
          <a:xfrm>
            <a:off x="7764892" y="5801392"/>
            <a:ext cx="186236" cy="17976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49" name="直接箭头连接符 49">
            <a:extLst>
              <a:ext uri="{FF2B5EF4-FFF2-40B4-BE49-F238E27FC236}">
                <a16:creationId xmlns:a16="http://schemas.microsoft.com/office/drawing/2014/main" id="{39FDF838-E9CA-4BBB-9EA6-76CA1B810D2B}"/>
              </a:ext>
            </a:extLst>
          </p:cNvPr>
          <p:cNvCxnSpPr>
            <a:cxnSpLocks/>
            <a:stCxn id="15" idx="1"/>
            <a:endCxn id="17" idx="5"/>
          </p:cNvCxnSpPr>
          <p:nvPr/>
        </p:nvCxnSpPr>
        <p:spPr bwMode="auto">
          <a:xfrm flipH="1" flipV="1">
            <a:off x="1599314" y="5162547"/>
            <a:ext cx="506523" cy="43453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直接箭头连接符 65">
            <a:extLst>
              <a:ext uri="{FF2B5EF4-FFF2-40B4-BE49-F238E27FC236}">
                <a16:creationId xmlns:a16="http://schemas.microsoft.com/office/drawing/2014/main" id="{6D75E444-7BAF-4DAE-87B4-3157AD8DFEC7}"/>
              </a:ext>
            </a:extLst>
          </p:cNvPr>
          <p:cNvCxnSpPr>
            <a:cxnSpLocks/>
            <a:endCxn id="25" idx="3"/>
          </p:cNvCxnSpPr>
          <p:nvPr/>
        </p:nvCxnSpPr>
        <p:spPr bwMode="auto">
          <a:xfrm flipV="1">
            <a:off x="2132222" y="5169380"/>
            <a:ext cx="666530" cy="4277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直接箭头连接符 49">
            <a:extLst>
              <a:ext uri="{FF2B5EF4-FFF2-40B4-BE49-F238E27FC236}">
                <a16:creationId xmlns:a16="http://schemas.microsoft.com/office/drawing/2014/main" id="{AAD60419-AAB8-4230-BCDF-BFA96FC26B95}"/>
              </a:ext>
            </a:extLst>
          </p:cNvPr>
          <p:cNvCxnSpPr>
            <a:cxnSpLocks/>
            <a:stCxn id="28" idx="0"/>
            <a:endCxn id="117" idx="3"/>
          </p:cNvCxnSpPr>
          <p:nvPr/>
        </p:nvCxnSpPr>
        <p:spPr bwMode="auto">
          <a:xfrm flipV="1">
            <a:off x="2112929" y="3543023"/>
            <a:ext cx="552062" cy="73719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直接箭头连接符 65">
            <a:extLst>
              <a:ext uri="{FF2B5EF4-FFF2-40B4-BE49-F238E27FC236}">
                <a16:creationId xmlns:a16="http://schemas.microsoft.com/office/drawing/2014/main" id="{8EFECB58-326B-4669-A2A2-E2279B75FDAE}"/>
              </a:ext>
            </a:extLst>
          </p:cNvPr>
          <p:cNvCxnSpPr>
            <a:cxnSpLocks/>
            <a:endCxn id="121" idx="4"/>
          </p:cNvCxnSpPr>
          <p:nvPr/>
        </p:nvCxnSpPr>
        <p:spPr bwMode="auto">
          <a:xfrm flipV="1">
            <a:off x="2130162" y="3557114"/>
            <a:ext cx="1785968" cy="73035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直接箭头连接符 49">
            <a:extLst>
              <a:ext uri="{FF2B5EF4-FFF2-40B4-BE49-F238E27FC236}">
                <a16:creationId xmlns:a16="http://schemas.microsoft.com/office/drawing/2014/main" id="{F9B0CF1A-D59E-4772-B668-4AC7686AF1D9}"/>
              </a:ext>
            </a:extLst>
          </p:cNvPr>
          <p:cNvCxnSpPr>
            <a:cxnSpLocks/>
            <a:stCxn id="123" idx="7"/>
            <a:endCxn id="57" idx="3"/>
          </p:cNvCxnSpPr>
          <p:nvPr/>
        </p:nvCxnSpPr>
        <p:spPr bwMode="auto">
          <a:xfrm flipV="1">
            <a:off x="3230306" y="2204326"/>
            <a:ext cx="1149956" cy="46362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直接箭头连接符 65">
            <a:extLst>
              <a:ext uri="{FF2B5EF4-FFF2-40B4-BE49-F238E27FC236}">
                <a16:creationId xmlns:a16="http://schemas.microsoft.com/office/drawing/2014/main" id="{A5011AB6-A4A2-4AB2-A4B1-7D243FD7744E}"/>
              </a:ext>
            </a:extLst>
          </p:cNvPr>
          <p:cNvCxnSpPr>
            <a:cxnSpLocks/>
            <a:stCxn id="83" idx="1"/>
            <a:endCxn id="61" idx="5"/>
          </p:cNvCxnSpPr>
          <p:nvPr/>
        </p:nvCxnSpPr>
        <p:spPr bwMode="auto">
          <a:xfrm flipH="1" flipV="1">
            <a:off x="5648634" y="2211159"/>
            <a:ext cx="1292100" cy="456789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直接箭头连接符 49">
            <a:extLst>
              <a:ext uri="{FF2B5EF4-FFF2-40B4-BE49-F238E27FC236}">
                <a16:creationId xmlns:a16="http://schemas.microsoft.com/office/drawing/2014/main" id="{6E4609EE-29C8-46D7-8750-42F6E443BC92}"/>
              </a:ext>
            </a:extLst>
          </p:cNvPr>
          <p:cNvCxnSpPr>
            <a:cxnSpLocks/>
            <a:stCxn id="223" idx="7"/>
            <a:endCxn id="77" idx="4"/>
          </p:cNvCxnSpPr>
          <p:nvPr/>
        </p:nvCxnSpPr>
        <p:spPr bwMode="auto">
          <a:xfrm flipV="1">
            <a:off x="5639641" y="3550204"/>
            <a:ext cx="787479" cy="88018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直接箭头连接符 65">
            <a:extLst>
              <a:ext uri="{FF2B5EF4-FFF2-40B4-BE49-F238E27FC236}">
                <a16:creationId xmlns:a16="http://schemas.microsoft.com/office/drawing/2014/main" id="{E0B504A1-876C-40F3-BD2B-09213C1FF443}"/>
              </a:ext>
            </a:extLst>
          </p:cNvPr>
          <p:cNvCxnSpPr>
            <a:cxnSpLocks/>
            <a:stCxn id="197" idx="0"/>
            <a:endCxn id="81" idx="5"/>
          </p:cNvCxnSpPr>
          <p:nvPr/>
        </p:nvCxnSpPr>
        <p:spPr bwMode="auto">
          <a:xfrm flipH="1" flipV="1">
            <a:off x="7678258" y="3549856"/>
            <a:ext cx="247571" cy="707342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直接箭头连接符 49">
            <a:extLst>
              <a:ext uri="{FF2B5EF4-FFF2-40B4-BE49-F238E27FC236}">
                <a16:creationId xmlns:a16="http://schemas.microsoft.com/office/drawing/2014/main" id="{A0A2188B-ED29-45D8-BAA3-070487116593}"/>
              </a:ext>
            </a:extLst>
          </p:cNvPr>
          <p:cNvCxnSpPr>
            <a:cxnSpLocks/>
            <a:stCxn id="183" idx="1"/>
            <a:endCxn id="191" idx="4"/>
          </p:cNvCxnSpPr>
          <p:nvPr/>
        </p:nvCxnSpPr>
        <p:spPr bwMode="auto">
          <a:xfrm flipH="1" flipV="1">
            <a:off x="7394981" y="5146712"/>
            <a:ext cx="523756" cy="42735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直接箭头连接符 65">
            <a:extLst>
              <a:ext uri="{FF2B5EF4-FFF2-40B4-BE49-F238E27FC236}">
                <a16:creationId xmlns:a16="http://schemas.microsoft.com/office/drawing/2014/main" id="{8A3F14E5-3C66-475D-B03B-19C4E7251DE9}"/>
              </a:ext>
            </a:extLst>
          </p:cNvPr>
          <p:cNvCxnSpPr>
            <a:cxnSpLocks/>
            <a:endCxn id="195" idx="3"/>
          </p:cNvCxnSpPr>
          <p:nvPr/>
        </p:nvCxnSpPr>
        <p:spPr bwMode="auto">
          <a:xfrm flipV="1">
            <a:off x="7945122" y="5146364"/>
            <a:ext cx="666530" cy="42770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006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8771-D6FB-49C6-97C8-1244F77F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Interprocedural</a:t>
            </a:r>
            <a:r>
              <a:rPr lang="en-US" dirty="0"/>
              <a:t> Slicing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445EA-E3B2-4653-89BB-3290F9721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35340" cy="4830763"/>
              </a:xfrm>
              <a:ln>
                <a:noFill/>
              </a:ln>
            </p:spPr>
            <p:txBody>
              <a:bodyPr/>
              <a:lstStyle/>
              <a:p>
                <a:r>
                  <a:rPr lang="en-US" dirty="0"/>
                  <a:t>L-Reachability with L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𝑈𝑛𝑏𝑎𝑙𝑅𝑖𝑔h𝑡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𝑈𝑛𝑏𝑎𝑙𝐿𝑒𝑓𝑡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Three-phase algorithm using summary edges</a:t>
                </a:r>
              </a:p>
              <a:p>
                <a:pPr lvl="1"/>
                <a:r>
                  <a:rPr lang="en-US" dirty="0"/>
                  <a:t>Compute summary edges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𝑚𝑎𝑡𝑐h𝑒𝑑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-reachability: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Summary edges, but no Linkage-Out edges</a:t>
                </a:r>
              </a:p>
              <a:p>
                <a:pPr lvl="2"/>
                <a:r>
                  <a:rPr lang="en-US" dirty="0"/>
                  <a:t>Regular-language reachability: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𝑆𝑢𝑚𝑚𝑎𝑟𝑦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Summary edges, but no Linkage-In edges</a:t>
                </a:r>
              </a:p>
              <a:p>
                <a:pPr lvl="2"/>
                <a:r>
                  <a:rPr lang="en-US" dirty="0"/>
                  <a:t>Regular-language reachability: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𝑆𝑢𝑚𝑚𝑎𝑟𝑦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445EA-E3B2-4653-89BB-3290F9721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35340" cy="4830763"/>
              </a:xfrm>
              <a:blipFill>
                <a:blip r:embed="rId2"/>
                <a:stretch>
                  <a:fillRect l="-1228"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445E0-78B5-4AF2-90FA-6E43D8F7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67</a:t>
            </a:fld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96D8027-6F2C-4060-897D-778E9B1230D3}"/>
              </a:ext>
            </a:extLst>
          </p:cNvPr>
          <p:cNvSpPr/>
          <p:nvPr/>
        </p:nvSpPr>
        <p:spPr bwMode="auto">
          <a:xfrm>
            <a:off x="304800" y="4709160"/>
            <a:ext cx="7909560" cy="1287780"/>
          </a:xfrm>
          <a:prstGeom prst="wedgeRoundRectCallout">
            <a:avLst>
              <a:gd name="adj1" fmla="val -4552"/>
              <a:gd name="adj2" fmla="val -10485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400" i="1" dirty="0" err="1">
                <a:solidFill>
                  <a:srgbClr val="C00000"/>
                </a:solidFill>
              </a:rPr>
              <a:t>unbalLeft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sym typeface="Math C" pitchFamily="2" charset="2"/>
              </a:rPr>
              <a:t></a:t>
            </a:r>
            <a:r>
              <a:rPr lang="en-US" altLang="en-US" sz="2400" dirty="0">
                <a:solidFill>
                  <a:srgbClr val="C00000"/>
                </a:solidFill>
              </a:rPr>
              <a:t>  </a:t>
            </a:r>
            <a:r>
              <a:rPr lang="en-US" altLang="en-US" sz="2400" dirty="0">
                <a:solidFill>
                  <a:srgbClr val="C00000"/>
                </a:solidFill>
                <a:sym typeface="Math A" pitchFamily="18" charset="2"/>
              </a:rPr>
              <a:t>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i="1" dirty="0">
                <a:solidFill>
                  <a:srgbClr val="C00000"/>
                </a:solidFill>
              </a:rPr>
              <a:t>                   | </a:t>
            </a:r>
            <a:r>
              <a:rPr lang="en-US" altLang="en-US" sz="2400" i="1" dirty="0" err="1">
                <a:solidFill>
                  <a:srgbClr val="C00000"/>
                </a:solidFill>
              </a:rPr>
              <a:t>unbalLeft</a:t>
            </a:r>
            <a:r>
              <a:rPr lang="en-US" altLang="en-US" sz="2400" i="1" dirty="0">
                <a:solidFill>
                  <a:srgbClr val="C00000"/>
                </a:solidFill>
              </a:rPr>
              <a:t>  matched  summary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                   </a:t>
            </a:r>
            <a:r>
              <a:rPr lang="en-US" altLang="en-US" sz="2400" i="1" dirty="0">
                <a:solidFill>
                  <a:srgbClr val="C00000"/>
                </a:solidFill>
              </a:rPr>
              <a:t>| </a:t>
            </a:r>
            <a:r>
              <a:rPr lang="en-US" altLang="en-US" sz="2400" i="1" dirty="0" err="1">
                <a:solidFill>
                  <a:srgbClr val="C00000"/>
                </a:solidFill>
              </a:rPr>
              <a:t>unbalLeft</a:t>
            </a:r>
            <a:r>
              <a:rPr lang="en-US" altLang="en-US" sz="2400" i="1" dirty="0">
                <a:solidFill>
                  <a:srgbClr val="C00000"/>
                </a:solidFill>
              </a:rPr>
              <a:t>  </a:t>
            </a:r>
            <a:r>
              <a:rPr lang="en-US" altLang="en-US" sz="2400" dirty="0">
                <a:solidFill>
                  <a:srgbClr val="C00000"/>
                </a:solidFill>
              </a:rPr>
              <a:t>(</a:t>
            </a:r>
            <a:r>
              <a:rPr lang="en-US" altLang="en-US" sz="2800" baseline="-25000" dirty="0">
                <a:solidFill>
                  <a:srgbClr val="C00000"/>
                </a:solidFill>
              </a:rPr>
              <a:t>i</a:t>
            </a:r>
            <a:r>
              <a:rPr lang="en-US" altLang="en-US" sz="2400" i="1" dirty="0">
                <a:solidFill>
                  <a:srgbClr val="C00000"/>
                </a:solidFill>
              </a:rPr>
              <a:t>             1 </a:t>
            </a:r>
            <a:r>
              <a:rPr lang="en-US" altLang="en-US" sz="2400" i="1" dirty="0">
                <a:solidFill>
                  <a:srgbClr val="C00000"/>
                </a:solidFill>
                <a:sym typeface="Math B" pitchFamily="2" charset="2"/>
              </a:rPr>
              <a:t> </a:t>
            </a:r>
            <a:r>
              <a:rPr lang="en-US" altLang="en-US" sz="2400" dirty="0">
                <a:solidFill>
                  <a:srgbClr val="C00000"/>
                </a:solidFill>
                <a:sym typeface="Math B" pitchFamily="2" charset="2"/>
              </a:rPr>
              <a:t>i</a:t>
            </a:r>
            <a:r>
              <a:rPr lang="en-US" altLang="en-US" sz="2400" i="1" dirty="0">
                <a:solidFill>
                  <a:srgbClr val="C00000"/>
                </a:solidFill>
                <a:sym typeface="Math B" pitchFamily="2" charset="2"/>
              </a:rPr>
              <a:t>  |</a:t>
            </a:r>
            <a:r>
              <a:rPr lang="en-US" altLang="en-US" sz="2400" i="1" dirty="0" err="1">
                <a:solidFill>
                  <a:srgbClr val="C00000"/>
                </a:solidFill>
                <a:sym typeface="Math B" pitchFamily="2" charset="2"/>
              </a:rPr>
              <a:t>CallSites</a:t>
            </a:r>
            <a:r>
              <a:rPr lang="en-US" altLang="en-US" sz="2400" i="1" dirty="0">
                <a:solidFill>
                  <a:srgbClr val="C00000"/>
                </a:solidFill>
                <a:sym typeface="Math B" pitchFamily="2" charset="2"/>
              </a:rPr>
              <a:t>|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53AB318-E3B6-4F55-BC6D-D5FC47248BA1}"/>
              </a:ext>
            </a:extLst>
          </p:cNvPr>
          <p:cNvSpPr/>
          <p:nvPr/>
        </p:nvSpPr>
        <p:spPr bwMode="auto">
          <a:xfrm>
            <a:off x="720090" y="1714500"/>
            <a:ext cx="7909560" cy="1287780"/>
          </a:xfrm>
          <a:prstGeom prst="wedgeRoundRectCallout">
            <a:avLst>
              <a:gd name="adj1" fmla="val -9080"/>
              <a:gd name="adj2" fmla="val 15964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400" i="1" dirty="0" err="1">
                <a:solidFill>
                  <a:srgbClr val="C00000"/>
                </a:solidFill>
              </a:rPr>
              <a:t>unbalRight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sym typeface="Math C" pitchFamily="2" charset="2"/>
              </a:rPr>
              <a:t></a:t>
            </a:r>
            <a:r>
              <a:rPr lang="en-US" altLang="en-US" sz="2400" dirty="0">
                <a:solidFill>
                  <a:srgbClr val="C00000"/>
                </a:solidFill>
              </a:rPr>
              <a:t>  </a:t>
            </a:r>
            <a:r>
              <a:rPr lang="en-US" altLang="en-US" sz="2400" dirty="0">
                <a:solidFill>
                  <a:srgbClr val="C00000"/>
                </a:solidFill>
                <a:sym typeface="Math A" pitchFamily="18" charset="2"/>
              </a:rPr>
              <a:t>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i="1" dirty="0">
                <a:solidFill>
                  <a:srgbClr val="C00000"/>
                </a:solidFill>
              </a:rPr>
              <a:t>                    | </a:t>
            </a:r>
            <a:r>
              <a:rPr lang="en-US" altLang="en-US" sz="2400" i="1" dirty="0" err="1">
                <a:solidFill>
                  <a:srgbClr val="C00000"/>
                </a:solidFill>
              </a:rPr>
              <a:t>unbalRight</a:t>
            </a:r>
            <a:r>
              <a:rPr lang="en-US" altLang="en-US" sz="2400" i="1" dirty="0">
                <a:solidFill>
                  <a:srgbClr val="C00000"/>
                </a:solidFill>
              </a:rPr>
              <a:t>  matched  summary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                    </a:t>
            </a:r>
            <a:r>
              <a:rPr lang="en-US" altLang="en-US" sz="2400" i="1" dirty="0">
                <a:solidFill>
                  <a:srgbClr val="C00000"/>
                </a:solidFill>
              </a:rPr>
              <a:t>| </a:t>
            </a:r>
            <a:r>
              <a:rPr lang="en-US" altLang="en-US" sz="2400" i="1" dirty="0" err="1">
                <a:solidFill>
                  <a:srgbClr val="C00000"/>
                </a:solidFill>
              </a:rPr>
              <a:t>unbalRight</a:t>
            </a:r>
            <a:r>
              <a:rPr lang="en-US" altLang="en-US" sz="2400" i="1" dirty="0">
                <a:solidFill>
                  <a:srgbClr val="C00000"/>
                </a:solidFill>
              </a:rPr>
              <a:t>  )</a:t>
            </a:r>
            <a:r>
              <a:rPr lang="en-US" altLang="en-US" sz="2800" baseline="-25000" dirty="0">
                <a:solidFill>
                  <a:srgbClr val="C00000"/>
                </a:solidFill>
              </a:rPr>
              <a:t>i</a:t>
            </a:r>
            <a:r>
              <a:rPr lang="en-US" altLang="en-US" sz="2400" i="1" dirty="0">
                <a:solidFill>
                  <a:srgbClr val="C00000"/>
                </a:solidFill>
              </a:rPr>
              <a:t>             1 </a:t>
            </a:r>
            <a:r>
              <a:rPr lang="en-US" altLang="en-US" sz="2400" i="1" dirty="0">
                <a:solidFill>
                  <a:srgbClr val="C00000"/>
                </a:solidFill>
                <a:sym typeface="Math B" pitchFamily="2" charset="2"/>
              </a:rPr>
              <a:t> </a:t>
            </a:r>
            <a:r>
              <a:rPr lang="en-US" altLang="en-US" sz="2400" dirty="0">
                <a:solidFill>
                  <a:srgbClr val="C00000"/>
                </a:solidFill>
                <a:sym typeface="Math B" pitchFamily="2" charset="2"/>
              </a:rPr>
              <a:t>i</a:t>
            </a:r>
            <a:r>
              <a:rPr lang="en-US" altLang="en-US" sz="2400" i="1" dirty="0">
                <a:solidFill>
                  <a:srgbClr val="C00000"/>
                </a:solidFill>
                <a:sym typeface="Math B" pitchFamily="2" charset="2"/>
              </a:rPr>
              <a:t>  |</a:t>
            </a:r>
            <a:r>
              <a:rPr lang="en-US" altLang="en-US" sz="2400" i="1" dirty="0" err="1">
                <a:solidFill>
                  <a:srgbClr val="C00000"/>
                </a:solidFill>
                <a:sym typeface="Math B" pitchFamily="2" charset="2"/>
              </a:rPr>
              <a:t>CallSites</a:t>
            </a:r>
            <a:r>
              <a:rPr lang="en-US" altLang="en-US" sz="2400" i="1" dirty="0">
                <a:solidFill>
                  <a:srgbClr val="C00000"/>
                </a:solidFill>
                <a:sym typeface="Math B" pitchFamily="2" charset="2"/>
              </a:rPr>
              <a:t>|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CFF7B3-79D3-4BBC-98A9-B4F84E0A8521}"/>
              </a:ext>
            </a:extLst>
          </p:cNvPr>
          <p:cNvCxnSpPr/>
          <p:nvPr/>
        </p:nvCxnSpPr>
        <p:spPr bwMode="auto">
          <a:xfrm>
            <a:off x="4305300" y="2362200"/>
            <a:ext cx="134112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B9D4BD-B294-4007-A544-01C0FDB6898E}"/>
              </a:ext>
            </a:extLst>
          </p:cNvPr>
          <p:cNvCxnSpPr/>
          <p:nvPr/>
        </p:nvCxnSpPr>
        <p:spPr bwMode="auto">
          <a:xfrm>
            <a:off x="3581400" y="5372100"/>
            <a:ext cx="134112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/>
          </a:ln>
          <a:effectLst/>
        </p:spPr>
      </p:cxnSp>
    </p:spTree>
    <p:extLst>
      <p:ext uri="{BB962C8B-B14F-4D97-AF65-F5344CB8AC3E}">
        <p14:creationId xmlns:p14="http://schemas.microsoft.com/office/powerpoint/2010/main" val="14847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A9E7-CB5D-4049-97F0-3464A08E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Variety of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5C7C3-FB0A-4227-94FB-DB0928AC49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0" y="1295400"/>
                <a:ext cx="8785860" cy="4830763"/>
              </a:xfrm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dirty="0"/>
                  <a:t>Can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’s value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influence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’s value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  <a:p>
                <a:pPr lvl="1"/>
                <a:r>
                  <a:rPr lang="en-US" sz="2000" dirty="0"/>
                  <a:t>program slicing</a:t>
                </a:r>
              </a:p>
              <a:p>
                <a:pPr lvl="1"/>
                <a:r>
                  <a:rPr lang="en-US" sz="2000" dirty="0"/>
                  <a:t>insecure information flow; static taint checking</a:t>
                </a:r>
              </a:p>
              <a:p>
                <a:r>
                  <a:rPr lang="en-US" sz="2400" dirty="0"/>
                  <a:t>Does property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always hold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lvl="1"/>
                <a:r>
                  <a:rPr lang="en-US" sz="2000" dirty="0"/>
                  <a:t>dataflow analysis</a:t>
                </a:r>
              </a:p>
              <a:p>
                <a:r>
                  <a:rPr lang="en-US" sz="2400" dirty="0"/>
                  <a:t>Can pointer 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point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lvl="1"/>
                <a:r>
                  <a:rPr lang="en-US" sz="2000" dirty="0"/>
                  <a:t>points-to analysis</a:t>
                </a:r>
              </a:p>
              <a:p>
                <a:r>
                  <a:rPr lang="en-US" sz="2400" dirty="0"/>
                  <a:t>Is program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reachable?</a:t>
                </a:r>
              </a:p>
              <a:p>
                <a:pPr lvl="1"/>
                <a:r>
                  <a:rPr lang="en-US" sz="2000" dirty="0"/>
                  <a:t>model checking</a:t>
                </a:r>
              </a:p>
              <a:p>
                <a:r>
                  <a:rPr lang="en-US" sz="2400" dirty="0"/>
                  <a:t>Can a malicious party force a crypto-based protocol to reveal a message in plain text?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Undecidable</a:t>
                </a:r>
                <a:r>
                  <a:rPr lang="en-US" sz="2400" dirty="0"/>
                  <a:t>, in general, but can create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program model </a:t>
                </a:r>
                <a:r>
                  <a:rPr lang="en-US" sz="2400" dirty="0"/>
                  <a:t>from which one can obtain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one-sided answer</a:t>
                </a:r>
                <a:r>
                  <a:rPr lang="en-US" sz="2400" dirty="0"/>
                  <a:t>, e.g.,</a:t>
                </a:r>
              </a:p>
              <a:p>
                <a:pPr lvl="1"/>
                <a:r>
                  <a:rPr lang="en-US" sz="2000" dirty="0"/>
                  <a:t>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not reachable” (in the model) means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is definitely unreachable (in the program)</a:t>
                </a:r>
              </a:p>
              <a:p>
                <a:pPr lvl="1"/>
                <a:r>
                  <a:rPr lang="en-US" sz="2000" dirty="0"/>
                  <a:t>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is reachable” (in the model) means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might be reachable (in the program)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5C7C3-FB0A-4227-94FB-DB0928AC4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295400"/>
                <a:ext cx="8785860" cy="4830763"/>
              </a:xfrm>
              <a:blipFill>
                <a:blip r:embed="rId2"/>
                <a:stretch>
                  <a:fillRect l="-694" t="-18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F1C94-BF0A-4BA1-8CF7-AE721410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68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483C9F-28DF-4FF4-9C8E-ABAC62A2F751}"/>
              </a:ext>
            </a:extLst>
          </p:cNvPr>
          <p:cNvSpPr/>
          <p:nvPr/>
        </p:nvSpPr>
        <p:spPr bwMode="auto">
          <a:xfrm>
            <a:off x="175260" y="1241900"/>
            <a:ext cx="8702040" cy="327676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CC31FC4-225F-4B85-9247-F0B36E200948}"/>
                  </a:ext>
                </a:extLst>
              </p:cNvPr>
              <p:cNvSpPr/>
              <p:nvPr/>
            </p:nvSpPr>
            <p:spPr bwMode="auto">
              <a:xfrm>
                <a:off x="5897880" y="1596310"/>
                <a:ext cx="2819400" cy="1032589"/>
              </a:xfrm>
              <a:prstGeom prst="wedgeRoundRectCallout">
                <a:avLst>
                  <a:gd name="adj1" fmla="val -42808"/>
                  <a:gd name="adj2" fmla="val 250587"/>
                  <a:gd name="adj3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program model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C00000"/>
                    </a:solidFill>
                    <a:latin typeface="Arial" charset="0"/>
                  </a:rPr>
                  <a:t>labeled directed </a:t>
                </a:r>
                <a:r>
                  <a:rPr kumimoji="0" lang="en-US" sz="200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graph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CC31FC4-225F-4B85-9247-F0B36E200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7880" y="1596310"/>
                <a:ext cx="2819400" cy="1032589"/>
              </a:xfrm>
              <a:prstGeom prst="wedgeRoundRectCallout">
                <a:avLst>
                  <a:gd name="adj1" fmla="val -42808"/>
                  <a:gd name="adj2" fmla="val 25058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D8FD5837-286B-44A6-BAE6-CAF2899CF4F6}"/>
                  </a:ext>
                </a:extLst>
              </p:cNvPr>
              <p:cNvSpPr/>
              <p:nvPr/>
            </p:nvSpPr>
            <p:spPr bwMode="auto">
              <a:xfrm>
                <a:off x="1661160" y="2209483"/>
                <a:ext cx="3070860" cy="647857"/>
              </a:xfrm>
              <a:prstGeom prst="wedgeRoundRectCallout">
                <a:avLst>
                  <a:gd name="adj1" fmla="val -5696"/>
                  <a:gd name="adj2" fmla="val 373989"/>
                  <a:gd name="adj3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C00000"/>
                    </a:solidFill>
                    <a:latin typeface="Arial" charset="0"/>
                  </a:rPr>
                  <a:t>Is node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rial" charset="0"/>
                  </a:rPr>
                  <a:t> reachable from start-node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D8FD5837-286B-44A6-BAE6-CAF2899CF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1160" y="2209483"/>
                <a:ext cx="3070860" cy="647857"/>
              </a:xfrm>
              <a:prstGeom prst="wedgeRoundRectCallout">
                <a:avLst>
                  <a:gd name="adj1" fmla="val -5696"/>
                  <a:gd name="adj2" fmla="val 373989"/>
                  <a:gd name="adj3" fmla="val 16667"/>
                </a:avLst>
              </a:prstGeom>
              <a:blipFill>
                <a:blip r:embed="rId4"/>
                <a:stretch>
                  <a:fillRect l="-789" t="-1310" r="-2170"/>
                </a:stretch>
              </a:blip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A75CCE-EFD1-4234-BC3F-DDE6F904B597}"/>
              </a:ext>
            </a:extLst>
          </p:cNvPr>
          <p:cNvSpPr/>
          <p:nvPr/>
        </p:nvSpPr>
        <p:spPr bwMode="auto">
          <a:xfrm>
            <a:off x="4488180" y="182561"/>
            <a:ext cx="2819400" cy="1032589"/>
          </a:xfrm>
          <a:prstGeom prst="wedgeRoundRectCallout">
            <a:avLst>
              <a:gd name="adj1" fmla="val 53138"/>
              <a:gd name="adj2" fmla="val 99307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program model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 must over-approximate the program’s semantics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415C635-B6AB-4755-A138-C357EBE24B3A}"/>
              </a:ext>
            </a:extLst>
          </p:cNvPr>
          <p:cNvSpPr/>
          <p:nvPr/>
        </p:nvSpPr>
        <p:spPr bwMode="auto">
          <a:xfrm>
            <a:off x="198120" y="384890"/>
            <a:ext cx="3070860" cy="647857"/>
          </a:xfrm>
          <a:prstGeom prst="wedgeRoundRectCallout">
            <a:avLst>
              <a:gd name="adj1" fmla="val 52617"/>
              <a:gd name="adj2" fmla="val 242256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Arial" charset="0"/>
              </a:rPr>
              <a:t>Reachable = transitive closure of the edges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5738-7EBE-4B23-A728-5736E65F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27720" cy="868362"/>
          </a:xfrm>
        </p:spPr>
        <p:txBody>
          <a:bodyPr>
            <a:normAutofit/>
          </a:bodyPr>
          <a:lstStyle/>
          <a:p>
            <a:r>
              <a:rPr lang="en-US" dirty="0"/>
              <a:t>Transitivity can be an Over-Approximation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3E3B3-FD3C-40D9-9748-89C6DCF4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78">
                <a:extLst>
                  <a:ext uri="{FF2B5EF4-FFF2-40B4-BE49-F238E27FC236}">
                    <a16:creationId xmlns:a16="http://schemas.microsoft.com/office/drawing/2014/main" id="{61B6461E-A65E-47FC-AF67-77EE02E76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75" y="1609090"/>
                <a:ext cx="6646208" cy="1745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628" tIns="41315" rIns="82628" bIns="41315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986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558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0130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702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b="1" dirty="0">
                    <a:latin typeface="Courier New" pitchFamily="49" charset="0"/>
                  </a:rPr>
                  <a:t>x = 5;</a:t>
                </a:r>
              </a:p>
              <a:p>
                <a:r>
                  <a:rPr lang="en-US" altLang="en-US" sz="1800" b="1" dirty="0">
                    <a:solidFill>
                      <a:srgbClr val="00B050"/>
                    </a:solidFill>
                    <a:latin typeface="Courier New" pitchFamily="49" charset="0"/>
                  </a:rPr>
                  <a:t>y = 10;      </a:t>
                </a:r>
                <a:r>
                  <a:rPr lang="en-US" altLang="en-US" sz="1800" b="1" dirty="0">
                    <a:latin typeface="Courier New" pitchFamily="49" charset="0"/>
                  </a:rPr>
                  <a:t>// Can change y’s value here …</a:t>
                </a:r>
              </a:p>
              <a:p>
                <a:r>
                  <a:rPr lang="en-US" altLang="en-US" sz="1800" b="1" dirty="0">
                    <a:solidFill>
                      <a:schemeClr val="tx1"/>
                    </a:solidFill>
                    <a:latin typeface="Courier New" pitchFamily="49" charset="0"/>
                  </a:rPr>
                  <a:t>x = x + y;</a:t>
                </a:r>
              </a:p>
              <a:p>
                <a:r>
                  <a:rPr lang="en-US" altLang="en-US" sz="1800" b="1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en-US" sz="1800" b="1" dirty="0">
                  <a:solidFill>
                    <a:schemeClr val="tx1"/>
                  </a:solidFill>
                  <a:latin typeface="Courier New" pitchFamily="49" charset="0"/>
                </a:endParaRPr>
              </a:p>
              <a:p>
                <a:r>
                  <a:rPr lang="en-US" altLang="en-US" sz="1800" b="1" dirty="0">
                    <a:solidFill>
                      <a:schemeClr val="tx1"/>
                    </a:solidFill>
                    <a:latin typeface="Courier New" pitchFamily="49" charset="0"/>
                  </a:rPr>
                  <a:t>x = x – y;</a:t>
                </a:r>
              </a:p>
              <a:p>
                <a:r>
                  <a:rPr lang="en-US" altLang="en-US" sz="1800" b="1" dirty="0">
                    <a:solidFill>
                      <a:schemeClr val="tx1"/>
                    </a:solidFill>
                    <a:latin typeface="Courier New" pitchFamily="49" charset="0"/>
                  </a:rPr>
                  <a:t>z = x;</a:t>
                </a:r>
                <a:r>
                  <a:rPr lang="en-US" altLang="en-US" sz="1800" b="1" dirty="0">
                    <a:solidFill>
                      <a:srgbClr val="00B050"/>
                    </a:solidFill>
                    <a:latin typeface="Courier New" pitchFamily="49" charset="0"/>
                  </a:rPr>
                  <a:t>       </a:t>
                </a:r>
                <a:r>
                  <a:rPr lang="en-US" altLang="en-US" sz="1800" b="1" dirty="0">
                    <a:latin typeface="Courier New" pitchFamily="49" charset="0"/>
                  </a:rPr>
                  <a:t>// … and not affect z’s value here</a:t>
                </a:r>
              </a:p>
            </p:txBody>
          </p:sp>
        </mc:Choice>
        <mc:Fallback xmlns="">
          <p:sp>
            <p:nvSpPr>
              <p:cNvPr id="5" name="Rectangle 78">
                <a:extLst>
                  <a:ext uri="{FF2B5EF4-FFF2-40B4-BE49-F238E27FC236}">
                    <a16:creationId xmlns:a16="http://schemas.microsoft.com/office/drawing/2014/main" id="{61B6461E-A65E-47FC-AF67-77EE02E76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375" y="1609090"/>
                <a:ext cx="6646208" cy="1745430"/>
              </a:xfrm>
              <a:prstGeom prst="rect">
                <a:avLst/>
              </a:prstGeom>
              <a:blipFill>
                <a:blip r:embed="rId2"/>
                <a:stretch>
                  <a:fillRect l="-917" t="-2098" b="-48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3E963B2-F766-4297-8968-174CF6FD3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207" y="3790977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CBC46-DD55-4458-AA26-5CEE215D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4750753"/>
            <a:ext cx="856161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latin typeface="Courier New" pitchFamily="49" charset="0"/>
              </a:rPr>
              <a:t>x =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E08A3-86E8-4CED-BBBC-2E989FF1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4750753"/>
            <a:ext cx="994019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u="sng" dirty="0">
                <a:solidFill>
                  <a:srgbClr val="00B050"/>
                </a:solidFill>
                <a:latin typeface="Courier New" pitchFamily="49" charset="0"/>
              </a:rPr>
              <a:t>y = 10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865999A-D4A5-47CD-AC33-1A75B0E5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698" y="4762982"/>
            <a:ext cx="1407594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dirty="0">
                <a:latin typeface="Courier New" pitchFamily="49" charset="0"/>
              </a:rPr>
              <a:t>x = x + y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549CC0C-740C-475D-891A-B7D764F27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540" y="4769486"/>
            <a:ext cx="1407594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dirty="0">
                <a:latin typeface="Courier New" pitchFamily="49" charset="0"/>
              </a:rPr>
              <a:t>x = x - 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F4E7DE-9E6C-4A30-A80C-029B1549D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366" y="4753897"/>
            <a:ext cx="856161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/>
          <a:p>
            <a:pPr defTabSz="820738"/>
            <a:r>
              <a:rPr lang="en-US" altLang="en-US" dirty="0">
                <a:latin typeface="Courier New" pitchFamily="49" charset="0"/>
              </a:rPr>
              <a:t>z = 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90AE13-B037-4206-9D03-86B5DF76761B}"/>
              </a:ext>
            </a:extLst>
          </p:cNvPr>
          <p:cNvCxnSpPr>
            <a:stCxn id="6" idx="2"/>
            <a:endCxn id="9" idx="0"/>
          </p:cNvCxnSpPr>
          <p:nvPr/>
        </p:nvCxnSpPr>
        <p:spPr bwMode="auto">
          <a:xfrm>
            <a:off x="4503420" y="4160864"/>
            <a:ext cx="3075" cy="602118"/>
          </a:xfrm>
          <a:prstGeom prst="straightConnector1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6310BB-31C4-4623-B17B-BF5629D10C8E}"/>
              </a:ext>
            </a:extLst>
          </p:cNvPr>
          <p:cNvCxnSpPr>
            <a:stCxn id="6" idx="2"/>
            <a:endCxn id="10" idx="0"/>
          </p:cNvCxnSpPr>
          <p:nvPr/>
        </p:nvCxnSpPr>
        <p:spPr bwMode="auto">
          <a:xfrm>
            <a:off x="4503420" y="4160864"/>
            <a:ext cx="2044917" cy="608622"/>
          </a:xfrm>
          <a:prstGeom prst="straightConnector1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015CAA-2C51-4510-A1B1-912531792398}"/>
              </a:ext>
            </a:extLst>
          </p:cNvPr>
          <p:cNvCxnSpPr>
            <a:stCxn id="6" idx="2"/>
            <a:endCxn id="11" idx="0"/>
          </p:cNvCxnSpPr>
          <p:nvPr/>
        </p:nvCxnSpPr>
        <p:spPr bwMode="auto">
          <a:xfrm>
            <a:off x="4503420" y="4160864"/>
            <a:ext cx="3641027" cy="59303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AE27C4-DE13-459C-B414-323A50D0A437}"/>
              </a:ext>
            </a:extLst>
          </p:cNvPr>
          <p:cNvCxnSpPr>
            <a:stCxn id="6" idx="2"/>
            <a:endCxn id="8" idx="0"/>
          </p:cNvCxnSpPr>
          <p:nvPr/>
        </p:nvCxnSpPr>
        <p:spPr bwMode="auto">
          <a:xfrm flipH="1">
            <a:off x="2756023" y="4160864"/>
            <a:ext cx="1747397" cy="589889"/>
          </a:xfrm>
          <a:prstGeom prst="straightConnector1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7275E0-2F4A-47AE-B3DF-109098C59670}"/>
              </a:ext>
            </a:extLst>
          </p:cNvPr>
          <p:cNvCxnSpPr>
            <a:stCxn id="6" idx="2"/>
            <a:endCxn id="7" idx="0"/>
          </p:cNvCxnSpPr>
          <p:nvPr/>
        </p:nvCxnSpPr>
        <p:spPr bwMode="auto">
          <a:xfrm flipH="1">
            <a:off x="1093244" y="4160864"/>
            <a:ext cx="3410176" cy="589889"/>
          </a:xfrm>
          <a:prstGeom prst="straightConnector1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E9F2C53A-0C4C-4A66-90CC-353A56D780E8}"/>
              </a:ext>
            </a:extLst>
          </p:cNvPr>
          <p:cNvCxnSpPr>
            <a:stCxn id="8" idx="2"/>
            <a:endCxn id="9" idx="2"/>
          </p:cNvCxnSpPr>
          <p:nvPr/>
        </p:nvCxnSpPr>
        <p:spPr bwMode="auto">
          <a:xfrm rot="16200000" flipH="1">
            <a:off x="3625145" y="4242067"/>
            <a:ext cx="12229" cy="1750472"/>
          </a:xfrm>
          <a:prstGeom prst="curvedConnector3">
            <a:avLst>
              <a:gd name="adj1" fmla="val 1969327"/>
            </a:avLst>
          </a:prstGeom>
          <a:noFill/>
          <a:ln w="1270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098E5C62-A0CA-4C51-A9DC-4F5E5653723D}"/>
              </a:ext>
            </a:extLst>
          </p:cNvPr>
          <p:cNvCxnSpPr>
            <a:stCxn id="7" idx="2"/>
            <a:endCxn id="9" idx="2"/>
          </p:cNvCxnSpPr>
          <p:nvPr/>
        </p:nvCxnSpPr>
        <p:spPr bwMode="auto">
          <a:xfrm rot="16200000" flipH="1">
            <a:off x="2793755" y="3410677"/>
            <a:ext cx="12229" cy="3413251"/>
          </a:xfrm>
          <a:prstGeom prst="curvedConnector3">
            <a:avLst>
              <a:gd name="adj1" fmla="val 4773318"/>
            </a:avLst>
          </a:prstGeom>
          <a:noFill/>
          <a:ln w="1270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FFA7AE5B-409A-4620-A710-1FC176D6D0ED}"/>
              </a:ext>
            </a:extLst>
          </p:cNvPr>
          <p:cNvCxnSpPr>
            <a:stCxn id="9" idx="2"/>
            <a:endCxn id="10" idx="2"/>
          </p:cNvCxnSpPr>
          <p:nvPr/>
        </p:nvCxnSpPr>
        <p:spPr bwMode="auto">
          <a:xfrm rot="16200000" flipH="1">
            <a:off x="5524164" y="4105749"/>
            <a:ext cx="6504" cy="2041842"/>
          </a:xfrm>
          <a:prstGeom prst="curvedConnector3">
            <a:avLst>
              <a:gd name="adj1" fmla="val 3614760"/>
            </a:avLst>
          </a:prstGeom>
          <a:noFill/>
          <a:ln w="1270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33532CB3-C9A8-4462-8853-7C26EFE2FCCA}"/>
              </a:ext>
            </a:extLst>
          </p:cNvPr>
          <p:cNvCxnSpPr>
            <a:stCxn id="8" idx="2"/>
            <a:endCxn id="10" idx="2"/>
          </p:cNvCxnSpPr>
          <p:nvPr/>
        </p:nvCxnSpPr>
        <p:spPr bwMode="auto">
          <a:xfrm rot="16200000" flipH="1">
            <a:off x="4642814" y="3224398"/>
            <a:ext cx="18733" cy="3792314"/>
          </a:xfrm>
          <a:prstGeom prst="curvedConnector3">
            <a:avLst>
              <a:gd name="adj1" fmla="val 2947382"/>
            </a:avLst>
          </a:prstGeom>
          <a:noFill/>
          <a:ln w="1270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6155C020-6177-46A6-9B42-4485925D5144}"/>
              </a:ext>
            </a:extLst>
          </p:cNvPr>
          <p:cNvCxnSpPr>
            <a:stCxn id="10" idx="2"/>
            <a:endCxn id="11" idx="2"/>
          </p:cNvCxnSpPr>
          <p:nvPr/>
        </p:nvCxnSpPr>
        <p:spPr bwMode="auto">
          <a:xfrm rot="5400000" flipH="1" flipV="1">
            <a:off x="7338597" y="4324073"/>
            <a:ext cx="15589" cy="1596110"/>
          </a:xfrm>
          <a:prstGeom prst="curvedConnector3">
            <a:avLst>
              <a:gd name="adj1" fmla="val -1466419"/>
            </a:avLst>
          </a:prstGeom>
          <a:noFill/>
          <a:ln w="1270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CAC743B-D3F4-471F-B64A-9905BDA10C8B}"/>
              </a:ext>
            </a:extLst>
          </p:cNvPr>
          <p:cNvCxnSpPr/>
          <p:nvPr/>
        </p:nvCxnSpPr>
        <p:spPr bwMode="auto">
          <a:xfrm>
            <a:off x="792480" y="2217420"/>
            <a:ext cx="8458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/>
          </a:ln>
          <a:effectLst/>
        </p:spPr>
      </p:cxnSp>
    </p:spTree>
    <p:extLst>
      <p:ext uri="{BB962C8B-B14F-4D97-AF65-F5344CB8AC3E}">
        <p14:creationId xmlns:p14="http://schemas.microsoft.com/office/powerpoint/2010/main" val="232052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86025" y="1549400"/>
            <a:ext cx="4632325" cy="377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Courier New" pitchFamily="49" charset="0"/>
              </a:rPr>
              <a:t>int main() {</a:t>
            </a:r>
          </a:p>
          <a:p>
            <a:r>
              <a:rPr lang="en-US" altLang="en-US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b="1" dirty="0">
                <a:latin typeface="Courier New" pitchFamily="49" charset="0"/>
              </a:rPr>
              <a:t>	int i = 1;</a:t>
            </a:r>
          </a:p>
          <a:p>
            <a:r>
              <a:rPr lang="en-US" altLang="en-US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b="1" dirty="0">
                <a:latin typeface="Courier New" pitchFamily="49" charset="0"/>
              </a:rPr>
              <a:t>		sum = sum + i;</a:t>
            </a:r>
          </a:p>
          <a:p>
            <a:r>
              <a:rPr lang="en-US" altLang="en-US" b="1" dirty="0">
                <a:latin typeface="Courier New" pitchFamily="49" charset="0"/>
              </a:rPr>
              <a:t>		i = i + 1;</a:t>
            </a:r>
          </a:p>
          <a:p>
            <a:r>
              <a:rPr lang="en-US" altLang="en-US" b="1" dirty="0">
                <a:latin typeface="Courier New" pitchFamily="49" charset="0"/>
              </a:rPr>
              <a:t>	}</a:t>
            </a:r>
          </a:p>
          <a:p>
            <a:r>
              <a:rPr lang="en-US" altLang="en-US" b="1" dirty="0">
                <a:latin typeface="Courier New" pitchFamily="49" charset="0"/>
              </a:rPr>
              <a:t>	</a:t>
            </a:r>
            <a:r>
              <a:rPr lang="en-US" altLang="en-US" b="1" dirty="0" err="1">
                <a:latin typeface="Courier New" pitchFamily="49" charset="0"/>
              </a:rPr>
              <a:t>printf</a:t>
            </a:r>
            <a:r>
              <a:rPr lang="en-US" altLang="en-US" b="1" dirty="0">
                <a:latin typeface="Courier New" pitchFamily="49" charset="0"/>
              </a:rPr>
              <a:t>(“%d\</a:t>
            </a:r>
            <a:r>
              <a:rPr lang="en-US" altLang="en-US" b="1" dirty="0" err="1">
                <a:latin typeface="Courier New" pitchFamily="49" charset="0"/>
              </a:rPr>
              <a:t>n”,sum</a:t>
            </a:r>
            <a:r>
              <a:rPr lang="en-US" altLang="en-US" b="1" dirty="0">
                <a:latin typeface="Courier New" pitchFamily="49" charset="0"/>
              </a:rPr>
              <a:t>);</a:t>
            </a:r>
          </a:p>
          <a:p>
            <a:r>
              <a:rPr lang="en-US" altLang="en-US" b="1" dirty="0">
                <a:latin typeface="Courier New" pitchFamily="49" charset="0"/>
              </a:rPr>
              <a:t>	</a:t>
            </a:r>
            <a:r>
              <a:rPr lang="en-US" altLang="en-US" b="1" dirty="0" err="1">
                <a:latin typeface="Courier New" pitchFamily="49" charset="0"/>
              </a:rPr>
              <a:t>printf</a:t>
            </a:r>
            <a:r>
              <a:rPr lang="en-US" altLang="en-US" b="1" dirty="0">
                <a:latin typeface="Courier New" pitchFamily="49" charset="0"/>
              </a:rPr>
              <a:t>(“%d\</a:t>
            </a:r>
            <a:r>
              <a:rPr lang="en-US" altLang="en-US" b="1" dirty="0" err="1">
                <a:latin typeface="Courier New" pitchFamily="49" charset="0"/>
              </a:rPr>
              <a:t>n”,i</a:t>
            </a:r>
            <a:r>
              <a:rPr lang="en-US" altLang="en-US" b="1" dirty="0">
                <a:latin typeface="Courier New" pitchFamily="49" charset="0"/>
              </a:rPr>
              <a:t>);</a:t>
            </a:r>
          </a:p>
          <a:p>
            <a:r>
              <a:rPr lang="en-US" alt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Backward Slice</a:t>
            </a:r>
          </a:p>
        </p:txBody>
      </p: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758826" y="4857752"/>
            <a:ext cx="7700961" cy="1214438"/>
            <a:chOff x="478" y="3060"/>
            <a:chExt cx="4851" cy="765"/>
          </a:xfrm>
        </p:grpSpPr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2136" y="3060"/>
              <a:ext cx="192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478" y="3540"/>
              <a:ext cx="4851" cy="285"/>
            </a:xfrm>
            <a:prstGeom prst="rect">
              <a:avLst/>
            </a:prstGeom>
            <a:noFill/>
            <a:ln w="2857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628" tIns="41315" rIns="82628" bIns="4131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rgbClr val="C00000"/>
                  </a:solidFill>
                  <a:latin typeface="+mn-lt"/>
                </a:rPr>
                <a:t>Backward slice</a:t>
              </a:r>
              <a:r>
                <a:rPr lang="en-US" altLang="en-US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altLang="en-US" dirty="0">
                  <a:latin typeface="+mn-lt"/>
                </a:rPr>
                <a:t>with respect to “</a:t>
              </a:r>
              <a:r>
                <a:rPr lang="en-US" alt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(“%d\</a:t>
              </a:r>
              <a:r>
                <a:rPr lang="en-US" alt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n”,i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altLang="en-US" dirty="0">
                  <a:latin typeface="+mn-lt"/>
                </a:rPr>
                <a:t>”</a:t>
              </a:r>
              <a:endParaRPr lang="en-US" altLang="en-US" sz="2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5738-7EBE-4B23-A728-5736E65F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27720" cy="868362"/>
          </a:xfrm>
        </p:spPr>
        <p:txBody>
          <a:bodyPr>
            <a:normAutofit/>
          </a:bodyPr>
          <a:lstStyle/>
          <a:p>
            <a:r>
              <a:rPr lang="en-US" dirty="0"/>
              <a:t>Transitivity can be an Over-Approximation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3E3B3-FD3C-40D9-9748-89C6DCF4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78">
                <a:extLst>
                  <a:ext uri="{FF2B5EF4-FFF2-40B4-BE49-F238E27FC236}">
                    <a16:creationId xmlns:a16="http://schemas.microsoft.com/office/drawing/2014/main" id="{61B6461E-A65E-47FC-AF67-77EE02E76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75" y="1609090"/>
                <a:ext cx="7059782" cy="1745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628" tIns="41315" rIns="82628" bIns="41315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986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558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0130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702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b="1" dirty="0">
                    <a:latin typeface="Courier New" pitchFamily="49" charset="0"/>
                  </a:rPr>
                  <a:t>x = 5;</a:t>
                </a:r>
              </a:p>
              <a:p>
                <a:r>
                  <a:rPr lang="en-US" altLang="en-US" sz="1800" b="1" dirty="0">
                    <a:solidFill>
                      <a:srgbClr val="00B050"/>
                    </a:solidFill>
                    <a:latin typeface="Courier New" pitchFamily="49" charset="0"/>
                  </a:rPr>
                  <a:t>y = 10;      </a:t>
                </a:r>
                <a:r>
                  <a:rPr lang="en-US" altLang="en-US" sz="1800" b="1" dirty="0">
                    <a:latin typeface="Courier New" pitchFamily="49" charset="0"/>
                  </a:rPr>
                  <a:t>// If you change y’s value here …</a:t>
                </a:r>
              </a:p>
              <a:p>
                <a:r>
                  <a:rPr lang="en-US" altLang="en-US" sz="1800" b="1" dirty="0">
                    <a:solidFill>
                      <a:srgbClr val="00B050"/>
                    </a:solidFill>
                    <a:latin typeface="Courier New" pitchFamily="49" charset="0"/>
                  </a:rPr>
                  <a:t>x = x + y;</a:t>
                </a:r>
              </a:p>
              <a:p>
                <a:r>
                  <a:rPr lang="en-US" altLang="en-US" sz="1800" b="1" dirty="0"/>
                  <a:t>    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en-US" sz="1800" b="1" dirty="0">
                  <a:latin typeface="Courier New" pitchFamily="49" charset="0"/>
                </a:endParaRPr>
              </a:p>
              <a:p>
                <a:r>
                  <a:rPr lang="en-US" altLang="en-US" sz="1800" b="1" dirty="0">
                    <a:solidFill>
                      <a:srgbClr val="00B050"/>
                    </a:solidFill>
                    <a:latin typeface="Courier New" pitchFamily="49" charset="0"/>
                  </a:rPr>
                  <a:t>x = x – y;</a:t>
                </a:r>
              </a:p>
              <a:p>
                <a:r>
                  <a:rPr lang="en-US" altLang="en-US" sz="1800" b="1" dirty="0">
                    <a:solidFill>
                      <a:srgbClr val="00B050"/>
                    </a:solidFill>
                    <a:latin typeface="Courier New" pitchFamily="49" charset="0"/>
                  </a:rPr>
                  <a:t>z = x;       </a:t>
                </a:r>
                <a:r>
                  <a:rPr lang="en-US" altLang="en-US" sz="1800" b="1" dirty="0">
                    <a:latin typeface="Courier New" pitchFamily="49" charset="0"/>
                  </a:rPr>
                  <a:t>// … you do not affect z’s value here</a:t>
                </a:r>
              </a:p>
            </p:txBody>
          </p:sp>
        </mc:Choice>
        <mc:Fallback xmlns="">
          <p:sp>
            <p:nvSpPr>
              <p:cNvPr id="5" name="Rectangle 78">
                <a:extLst>
                  <a:ext uri="{FF2B5EF4-FFF2-40B4-BE49-F238E27FC236}">
                    <a16:creationId xmlns:a16="http://schemas.microsoft.com/office/drawing/2014/main" id="{61B6461E-A65E-47FC-AF67-77EE02E76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375" y="1609090"/>
                <a:ext cx="7059782" cy="1745430"/>
              </a:xfrm>
              <a:prstGeom prst="rect">
                <a:avLst/>
              </a:prstGeom>
              <a:blipFill>
                <a:blip r:embed="rId2"/>
                <a:stretch>
                  <a:fillRect l="-864" t="-2098" b="-48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3E963B2-F766-4297-8968-174CF6FD3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207" y="3790977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CBC46-DD55-4458-AA26-5CEE215D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4750753"/>
            <a:ext cx="856161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latin typeface="Courier New" pitchFamily="49" charset="0"/>
              </a:rPr>
              <a:t>x =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E08A3-86E8-4CED-BBBC-2E989FF1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4750753"/>
            <a:ext cx="994019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u="sng" dirty="0">
                <a:solidFill>
                  <a:srgbClr val="00B050"/>
                </a:solidFill>
                <a:latin typeface="Courier New" pitchFamily="49" charset="0"/>
              </a:rPr>
              <a:t>y = 10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865999A-D4A5-47CD-AC33-1A75B0E5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698" y="4762982"/>
            <a:ext cx="1407594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</a:rPr>
              <a:t>x = x + y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549CC0C-740C-475D-891A-B7D764F27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540" y="4769486"/>
            <a:ext cx="1407594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</a:rPr>
              <a:t>x = x - 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F4E7DE-9E6C-4A30-A80C-029B1549D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366" y="4753897"/>
            <a:ext cx="856161" cy="36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</a:rPr>
              <a:t>z = 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90AE13-B037-4206-9D03-86B5DF76761B}"/>
              </a:ext>
            </a:extLst>
          </p:cNvPr>
          <p:cNvCxnSpPr>
            <a:stCxn id="6" idx="2"/>
            <a:endCxn id="9" idx="0"/>
          </p:cNvCxnSpPr>
          <p:nvPr/>
        </p:nvCxnSpPr>
        <p:spPr bwMode="auto">
          <a:xfrm>
            <a:off x="4503420" y="4160864"/>
            <a:ext cx="3075" cy="602118"/>
          </a:xfrm>
          <a:prstGeom prst="straightConnector1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6310BB-31C4-4623-B17B-BF5629D10C8E}"/>
              </a:ext>
            </a:extLst>
          </p:cNvPr>
          <p:cNvCxnSpPr>
            <a:stCxn id="6" idx="2"/>
            <a:endCxn id="10" idx="0"/>
          </p:cNvCxnSpPr>
          <p:nvPr/>
        </p:nvCxnSpPr>
        <p:spPr bwMode="auto">
          <a:xfrm>
            <a:off x="4503420" y="4160864"/>
            <a:ext cx="2044917" cy="608622"/>
          </a:xfrm>
          <a:prstGeom prst="straightConnector1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015CAA-2C51-4510-A1B1-912531792398}"/>
              </a:ext>
            </a:extLst>
          </p:cNvPr>
          <p:cNvCxnSpPr>
            <a:stCxn id="6" idx="2"/>
            <a:endCxn id="11" idx="0"/>
          </p:cNvCxnSpPr>
          <p:nvPr/>
        </p:nvCxnSpPr>
        <p:spPr bwMode="auto">
          <a:xfrm>
            <a:off x="4503420" y="4160864"/>
            <a:ext cx="3641027" cy="593033"/>
          </a:xfrm>
          <a:prstGeom prst="straightConnector1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AE27C4-DE13-459C-B414-323A50D0A437}"/>
              </a:ext>
            </a:extLst>
          </p:cNvPr>
          <p:cNvCxnSpPr>
            <a:stCxn id="6" idx="2"/>
            <a:endCxn id="8" idx="0"/>
          </p:cNvCxnSpPr>
          <p:nvPr/>
        </p:nvCxnSpPr>
        <p:spPr bwMode="auto">
          <a:xfrm flipH="1">
            <a:off x="2756023" y="4160864"/>
            <a:ext cx="1747397" cy="589889"/>
          </a:xfrm>
          <a:prstGeom prst="straightConnector1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7275E0-2F4A-47AE-B3DF-109098C59670}"/>
              </a:ext>
            </a:extLst>
          </p:cNvPr>
          <p:cNvCxnSpPr>
            <a:stCxn id="6" idx="2"/>
            <a:endCxn id="7" idx="0"/>
          </p:cNvCxnSpPr>
          <p:nvPr/>
        </p:nvCxnSpPr>
        <p:spPr bwMode="auto">
          <a:xfrm flipH="1">
            <a:off x="1093244" y="4160864"/>
            <a:ext cx="3410176" cy="589889"/>
          </a:xfrm>
          <a:prstGeom prst="straightConnector1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098E5C62-A0CA-4C51-A9DC-4F5E5653723D}"/>
              </a:ext>
            </a:extLst>
          </p:cNvPr>
          <p:cNvCxnSpPr>
            <a:stCxn id="7" idx="2"/>
            <a:endCxn id="9" idx="2"/>
          </p:cNvCxnSpPr>
          <p:nvPr/>
        </p:nvCxnSpPr>
        <p:spPr bwMode="auto">
          <a:xfrm rot="16200000" flipH="1">
            <a:off x="2793755" y="3410677"/>
            <a:ext cx="12229" cy="3413251"/>
          </a:xfrm>
          <a:prstGeom prst="curvedConnector3">
            <a:avLst>
              <a:gd name="adj1" fmla="val 4773318"/>
            </a:avLst>
          </a:prstGeom>
          <a:noFill/>
          <a:ln w="1270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33532CB3-C9A8-4462-8853-7C26EFE2FCCA}"/>
              </a:ext>
            </a:extLst>
          </p:cNvPr>
          <p:cNvCxnSpPr>
            <a:stCxn id="8" idx="2"/>
            <a:endCxn id="10" idx="2"/>
          </p:cNvCxnSpPr>
          <p:nvPr/>
        </p:nvCxnSpPr>
        <p:spPr bwMode="auto">
          <a:xfrm rot="16200000" flipH="1">
            <a:off x="4642814" y="3224398"/>
            <a:ext cx="18733" cy="3792314"/>
          </a:xfrm>
          <a:prstGeom prst="curvedConnector3">
            <a:avLst>
              <a:gd name="adj1" fmla="val 2947382"/>
            </a:avLst>
          </a:prstGeom>
          <a:noFill/>
          <a:ln w="4445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6155C020-6177-46A6-9B42-4485925D5144}"/>
              </a:ext>
            </a:extLst>
          </p:cNvPr>
          <p:cNvCxnSpPr>
            <a:stCxn id="10" idx="2"/>
            <a:endCxn id="11" idx="2"/>
          </p:cNvCxnSpPr>
          <p:nvPr/>
        </p:nvCxnSpPr>
        <p:spPr bwMode="auto">
          <a:xfrm rot="5400000" flipH="1" flipV="1">
            <a:off x="7338597" y="4324073"/>
            <a:ext cx="15589" cy="1596110"/>
          </a:xfrm>
          <a:prstGeom prst="curvedConnector3">
            <a:avLst>
              <a:gd name="adj1" fmla="val -1466419"/>
            </a:avLst>
          </a:prstGeom>
          <a:noFill/>
          <a:ln w="4445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CAC743B-D3F4-471F-B64A-9905BDA10C8B}"/>
              </a:ext>
            </a:extLst>
          </p:cNvPr>
          <p:cNvCxnSpPr/>
          <p:nvPr/>
        </p:nvCxnSpPr>
        <p:spPr bwMode="auto">
          <a:xfrm>
            <a:off x="792480" y="2217420"/>
            <a:ext cx="8458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E9F2C53A-0C4C-4A66-90CC-353A56D780E8}"/>
              </a:ext>
            </a:extLst>
          </p:cNvPr>
          <p:cNvCxnSpPr>
            <a:stCxn id="8" idx="2"/>
            <a:endCxn id="9" idx="2"/>
          </p:cNvCxnSpPr>
          <p:nvPr/>
        </p:nvCxnSpPr>
        <p:spPr bwMode="auto">
          <a:xfrm rot="16200000" flipH="1">
            <a:off x="3625145" y="4242067"/>
            <a:ext cx="12229" cy="1750472"/>
          </a:xfrm>
          <a:prstGeom prst="curvedConnector3">
            <a:avLst>
              <a:gd name="adj1" fmla="val 1969327"/>
            </a:avLst>
          </a:prstGeom>
          <a:noFill/>
          <a:ln w="4445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FFA7AE5B-409A-4620-A710-1FC176D6D0ED}"/>
              </a:ext>
            </a:extLst>
          </p:cNvPr>
          <p:cNvCxnSpPr>
            <a:stCxn id="9" idx="2"/>
            <a:endCxn id="10" idx="2"/>
          </p:cNvCxnSpPr>
          <p:nvPr/>
        </p:nvCxnSpPr>
        <p:spPr bwMode="auto">
          <a:xfrm rot="16200000" flipH="1">
            <a:off x="5524164" y="4105749"/>
            <a:ext cx="6504" cy="2041842"/>
          </a:xfrm>
          <a:prstGeom prst="curvedConnector3">
            <a:avLst>
              <a:gd name="adj1" fmla="val 3614760"/>
            </a:avLst>
          </a:prstGeom>
          <a:noFill/>
          <a:ln w="44450" cap="rnd">
            <a:solidFill>
              <a:srgbClr val="009900"/>
            </a:solidFill>
            <a:round/>
            <a:headEnd type="none" w="med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39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Freeform 2050"/>
          <p:cNvSpPr>
            <a:spLocks/>
          </p:cNvSpPr>
          <p:nvPr/>
        </p:nvSpPr>
        <p:spPr bwMode="auto">
          <a:xfrm>
            <a:off x="79375" y="723900"/>
            <a:ext cx="8947150" cy="3641725"/>
          </a:xfrm>
          <a:custGeom>
            <a:avLst/>
            <a:gdLst>
              <a:gd name="T0" fmla="*/ 262 w 5636"/>
              <a:gd name="T1" fmla="*/ 2232 h 2294"/>
              <a:gd name="T2" fmla="*/ 82 w 5636"/>
              <a:gd name="T3" fmla="*/ 2208 h 2294"/>
              <a:gd name="T4" fmla="*/ 10 w 5636"/>
              <a:gd name="T5" fmla="*/ 2028 h 2294"/>
              <a:gd name="T6" fmla="*/ 22 w 5636"/>
              <a:gd name="T7" fmla="*/ 1464 h 2294"/>
              <a:gd name="T8" fmla="*/ 94 w 5636"/>
              <a:gd name="T9" fmla="*/ 852 h 2294"/>
              <a:gd name="T10" fmla="*/ 310 w 5636"/>
              <a:gd name="T11" fmla="*/ 504 h 2294"/>
              <a:gd name="T12" fmla="*/ 1006 w 5636"/>
              <a:gd name="T13" fmla="*/ 216 h 2294"/>
              <a:gd name="T14" fmla="*/ 1642 w 5636"/>
              <a:gd name="T15" fmla="*/ 84 h 2294"/>
              <a:gd name="T16" fmla="*/ 2218 w 5636"/>
              <a:gd name="T17" fmla="*/ 12 h 2294"/>
              <a:gd name="T18" fmla="*/ 3250 w 5636"/>
              <a:gd name="T19" fmla="*/ 12 h 2294"/>
              <a:gd name="T20" fmla="*/ 3850 w 5636"/>
              <a:gd name="T21" fmla="*/ 72 h 2294"/>
              <a:gd name="T22" fmla="*/ 4966 w 5636"/>
              <a:gd name="T23" fmla="*/ 288 h 2294"/>
              <a:gd name="T24" fmla="*/ 5530 w 5636"/>
              <a:gd name="T25" fmla="*/ 564 h 2294"/>
              <a:gd name="T26" fmla="*/ 5602 w 5636"/>
              <a:gd name="T27" fmla="*/ 1044 h 2294"/>
              <a:gd name="T28" fmla="*/ 5614 w 5636"/>
              <a:gd name="T29" fmla="*/ 1644 h 2294"/>
              <a:gd name="T30" fmla="*/ 5518 w 5636"/>
              <a:gd name="T31" fmla="*/ 2124 h 2294"/>
              <a:gd name="T32" fmla="*/ 5098 w 5636"/>
              <a:gd name="T33" fmla="*/ 2268 h 2294"/>
              <a:gd name="T34" fmla="*/ 3946 w 5636"/>
              <a:gd name="T35" fmla="*/ 2280 h 2294"/>
              <a:gd name="T36" fmla="*/ 3094 w 5636"/>
              <a:gd name="T37" fmla="*/ 2268 h 2294"/>
              <a:gd name="T38" fmla="*/ 2134 w 5636"/>
              <a:gd name="T39" fmla="*/ 2280 h 2294"/>
              <a:gd name="T40" fmla="*/ 1186 w 5636"/>
              <a:gd name="T41" fmla="*/ 2268 h 2294"/>
              <a:gd name="T42" fmla="*/ 250 w 5636"/>
              <a:gd name="T43" fmla="*/ 2220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36" h="2294">
                <a:moveTo>
                  <a:pt x="262" y="2232"/>
                </a:moveTo>
                <a:cubicBezTo>
                  <a:pt x="232" y="2226"/>
                  <a:pt x="124" y="2242"/>
                  <a:pt x="82" y="2208"/>
                </a:cubicBezTo>
                <a:cubicBezTo>
                  <a:pt x="40" y="2174"/>
                  <a:pt x="20" y="2152"/>
                  <a:pt x="10" y="2028"/>
                </a:cubicBezTo>
                <a:cubicBezTo>
                  <a:pt x="0" y="1904"/>
                  <a:pt x="8" y="1660"/>
                  <a:pt x="22" y="1464"/>
                </a:cubicBezTo>
                <a:cubicBezTo>
                  <a:pt x="36" y="1268"/>
                  <a:pt x="46" y="1012"/>
                  <a:pt x="94" y="852"/>
                </a:cubicBezTo>
                <a:cubicBezTo>
                  <a:pt x="142" y="692"/>
                  <a:pt x="158" y="610"/>
                  <a:pt x="310" y="504"/>
                </a:cubicBezTo>
                <a:cubicBezTo>
                  <a:pt x="462" y="398"/>
                  <a:pt x="784" y="286"/>
                  <a:pt x="1006" y="216"/>
                </a:cubicBezTo>
                <a:cubicBezTo>
                  <a:pt x="1228" y="146"/>
                  <a:pt x="1440" y="118"/>
                  <a:pt x="1642" y="84"/>
                </a:cubicBezTo>
                <a:cubicBezTo>
                  <a:pt x="1844" y="50"/>
                  <a:pt x="1950" y="24"/>
                  <a:pt x="2218" y="12"/>
                </a:cubicBezTo>
                <a:cubicBezTo>
                  <a:pt x="2486" y="0"/>
                  <a:pt x="2978" y="2"/>
                  <a:pt x="3250" y="12"/>
                </a:cubicBezTo>
                <a:cubicBezTo>
                  <a:pt x="3522" y="22"/>
                  <a:pt x="3564" y="26"/>
                  <a:pt x="3850" y="72"/>
                </a:cubicBezTo>
                <a:cubicBezTo>
                  <a:pt x="4136" y="118"/>
                  <a:pt x="4686" y="206"/>
                  <a:pt x="4966" y="288"/>
                </a:cubicBezTo>
                <a:cubicBezTo>
                  <a:pt x="5246" y="370"/>
                  <a:pt x="5424" y="438"/>
                  <a:pt x="5530" y="564"/>
                </a:cubicBezTo>
                <a:cubicBezTo>
                  <a:pt x="5636" y="690"/>
                  <a:pt x="5588" y="864"/>
                  <a:pt x="5602" y="1044"/>
                </a:cubicBezTo>
                <a:cubicBezTo>
                  <a:pt x="5616" y="1224"/>
                  <a:pt x="5628" y="1464"/>
                  <a:pt x="5614" y="1644"/>
                </a:cubicBezTo>
                <a:cubicBezTo>
                  <a:pt x="5600" y="1824"/>
                  <a:pt x="5604" y="2020"/>
                  <a:pt x="5518" y="2124"/>
                </a:cubicBezTo>
                <a:cubicBezTo>
                  <a:pt x="5432" y="2228"/>
                  <a:pt x="5360" y="2242"/>
                  <a:pt x="5098" y="2268"/>
                </a:cubicBezTo>
                <a:cubicBezTo>
                  <a:pt x="4836" y="2294"/>
                  <a:pt x="4280" y="2280"/>
                  <a:pt x="3946" y="2280"/>
                </a:cubicBezTo>
                <a:cubicBezTo>
                  <a:pt x="3612" y="2280"/>
                  <a:pt x="3396" y="2268"/>
                  <a:pt x="3094" y="2268"/>
                </a:cubicBezTo>
                <a:cubicBezTo>
                  <a:pt x="2792" y="2268"/>
                  <a:pt x="2452" y="2280"/>
                  <a:pt x="2134" y="2280"/>
                </a:cubicBezTo>
                <a:cubicBezTo>
                  <a:pt x="1816" y="2280"/>
                  <a:pt x="1500" y="2278"/>
                  <a:pt x="1186" y="2268"/>
                </a:cubicBezTo>
                <a:cubicBezTo>
                  <a:pt x="872" y="2258"/>
                  <a:pt x="445" y="2230"/>
                  <a:pt x="250" y="2220"/>
                </a:cubicBezTo>
              </a:path>
            </a:pathLst>
          </a:cu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75" name="Arc 2051"/>
          <p:cNvSpPr>
            <a:spLocks/>
          </p:cNvSpPr>
          <p:nvPr/>
        </p:nvSpPr>
        <p:spPr bwMode="auto">
          <a:xfrm>
            <a:off x="1147763" y="2136775"/>
            <a:ext cx="4491037" cy="477838"/>
          </a:xfrm>
          <a:custGeom>
            <a:avLst/>
            <a:gdLst>
              <a:gd name="G0" fmla="+- 21600 0 0"/>
              <a:gd name="G1" fmla="+- 2241 0 0"/>
              <a:gd name="G2" fmla="+- 21600 0 0"/>
              <a:gd name="T0" fmla="*/ 43189 w 43200"/>
              <a:gd name="T1" fmla="*/ 1552 h 23841"/>
              <a:gd name="T2" fmla="*/ 117 w 43200"/>
              <a:gd name="T3" fmla="*/ 0 h 23841"/>
              <a:gd name="T4" fmla="*/ 21600 w 43200"/>
              <a:gd name="T5" fmla="*/ 2241 h 2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3841" fill="none" extrusionOk="0">
                <a:moveTo>
                  <a:pt x="43189" y="1551"/>
                </a:moveTo>
                <a:cubicBezTo>
                  <a:pt x="43196" y="1781"/>
                  <a:pt x="43200" y="2011"/>
                  <a:pt x="43200" y="2241"/>
                </a:cubicBezTo>
                <a:cubicBezTo>
                  <a:pt x="43200" y="14170"/>
                  <a:pt x="33529" y="23841"/>
                  <a:pt x="21600" y="23841"/>
                </a:cubicBezTo>
                <a:cubicBezTo>
                  <a:pt x="9670" y="23841"/>
                  <a:pt x="0" y="14170"/>
                  <a:pt x="0" y="2241"/>
                </a:cubicBezTo>
                <a:cubicBezTo>
                  <a:pt x="-1" y="1492"/>
                  <a:pt x="38" y="744"/>
                  <a:pt x="116" y="-1"/>
                </a:cubicBezTo>
              </a:path>
              <a:path w="43200" h="23841" stroke="0" extrusionOk="0">
                <a:moveTo>
                  <a:pt x="43189" y="1551"/>
                </a:moveTo>
                <a:cubicBezTo>
                  <a:pt x="43196" y="1781"/>
                  <a:pt x="43200" y="2011"/>
                  <a:pt x="43200" y="2241"/>
                </a:cubicBezTo>
                <a:cubicBezTo>
                  <a:pt x="43200" y="14170"/>
                  <a:pt x="33529" y="23841"/>
                  <a:pt x="21600" y="23841"/>
                </a:cubicBezTo>
                <a:cubicBezTo>
                  <a:pt x="9670" y="23841"/>
                  <a:pt x="0" y="14170"/>
                  <a:pt x="0" y="2241"/>
                </a:cubicBezTo>
                <a:cubicBezTo>
                  <a:pt x="-1" y="1492"/>
                  <a:pt x="38" y="744"/>
                  <a:pt x="116" y="-1"/>
                </a:cubicBezTo>
                <a:lnTo>
                  <a:pt x="21600" y="224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76" name="Oval 2052"/>
          <p:cNvSpPr>
            <a:spLocks noChangeArrowheads="1"/>
          </p:cNvSpPr>
          <p:nvPr/>
        </p:nvSpPr>
        <p:spPr bwMode="auto">
          <a:xfrm>
            <a:off x="971550" y="4705350"/>
            <a:ext cx="6877050" cy="215265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77" name="Rectangle 2053"/>
          <p:cNvSpPr>
            <a:spLocks noGrp="1" noChangeArrowheads="1"/>
          </p:cNvSpPr>
          <p:nvPr>
            <p:ph type="title"/>
          </p:nvPr>
        </p:nvSpPr>
        <p:spPr>
          <a:xfrm>
            <a:off x="289560" y="17463"/>
            <a:ext cx="8736965" cy="738187"/>
          </a:xfrm>
          <a:ln/>
        </p:spPr>
        <p:txBody>
          <a:bodyPr lIns="82628" tIns="41315" rIns="82628" bIns="41315"/>
          <a:lstStyle/>
          <a:p>
            <a:r>
              <a:rPr lang="en-US" altLang="en-US" sz="2800" dirty="0"/>
              <a:t>Non-Transitivity and </a:t>
            </a:r>
            <a:r>
              <a:rPr lang="en-US" altLang="en-US" sz="2800" dirty="0" err="1"/>
              <a:t>Interprocedural</a:t>
            </a:r>
            <a:r>
              <a:rPr lang="en-US" altLang="en-US" sz="2800" dirty="0"/>
              <a:t> Slicing</a:t>
            </a:r>
          </a:p>
        </p:txBody>
      </p:sp>
      <p:sp>
        <p:nvSpPr>
          <p:cNvPr id="463878" name="Rectangle 2054"/>
          <p:cNvSpPr>
            <a:spLocks noChangeArrowheads="1"/>
          </p:cNvSpPr>
          <p:nvPr/>
        </p:nvSpPr>
        <p:spPr bwMode="auto">
          <a:xfrm>
            <a:off x="3736975" y="803275"/>
            <a:ext cx="1543050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 main</a:t>
            </a:r>
          </a:p>
        </p:txBody>
      </p:sp>
      <p:sp>
        <p:nvSpPr>
          <p:cNvPr id="463879" name="Rectangle 2055"/>
          <p:cNvSpPr>
            <a:spLocks noChangeArrowheads="1"/>
          </p:cNvSpPr>
          <p:nvPr/>
        </p:nvSpPr>
        <p:spPr bwMode="auto">
          <a:xfrm>
            <a:off x="481013" y="1776413"/>
            <a:ext cx="113347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463880" name="Rectangle 2056"/>
          <p:cNvSpPr>
            <a:spLocks noChangeArrowheads="1"/>
          </p:cNvSpPr>
          <p:nvPr/>
        </p:nvSpPr>
        <p:spPr bwMode="auto">
          <a:xfrm>
            <a:off x="2073275" y="1776413"/>
            <a:ext cx="8604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463881" name="Rectangle 2057"/>
          <p:cNvSpPr>
            <a:spLocks noChangeArrowheads="1"/>
          </p:cNvSpPr>
          <p:nvPr/>
        </p:nvSpPr>
        <p:spPr bwMode="auto">
          <a:xfrm>
            <a:off x="3259138" y="1760538"/>
            <a:ext cx="19526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463882" name="Rectangle 2058"/>
          <p:cNvSpPr>
            <a:spLocks noChangeArrowheads="1"/>
          </p:cNvSpPr>
          <p:nvPr/>
        </p:nvSpPr>
        <p:spPr bwMode="auto">
          <a:xfrm>
            <a:off x="5548313" y="1776413"/>
            <a:ext cx="167957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463883" name="Rectangle 2059"/>
          <p:cNvSpPr>
            <a:spLocks noChangeArrowheads="1"/>
          </p:cNvSpPr>
          <p:nvPr/>
        </p:nvSpPr>
        <p:spPr bwMode="auto">
          <a:xfrm>
            <a:off x="7429500" y="1808163"/>
            <a:ext cx="14065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printf(i)</a:t>
            </a:r>
          </a:p>
        </p:txBody>
      </p:sp>
      <p:sp>
        <p:nvSpPr>
          <p:cNvPr id="463884" name="Rectangle 2060"/>
          <p:cNvSpPr>
            <a:spLocks noChangeArrowheads="1"/>
          </p:cNvSpPr>
          <p:nvPr/>
        </p:nvSpPr>
        <p:spPr bwMode="auto">
          <a:xfrm>
            <a:off x="1571625" y="2843213"/>
            <a:ext cx="1270000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Call add</a:t>
            </a:r>
          </a:p>
        </p:txBody>
      </p:sp>
      <p:sp>
        <p:nvSpPr>
          <p:cNvPr id="463885" name="Rectangle 2061"/>
          <p:cNvSpPr>
            <a:spLocks noChangeArrowheads="1"/>
          </p:cNvSpPr>
          <p:nvPr/>
        </p:nvSpPr>
        <p:spPr bwMode="auto">
          <a:xfrm>
            <a:off x="6392863" y="2841625"/>
            <a:ext cx="1270000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Call add</a:t>
            </a:r>
          </a:p>
        </p:txBody>
      </p:sp>
      <p:sp>
        <p:nvSpPr>
          <p:cNvPr id="463886" name="Line 2062"/>
          <p:cNvSpPr>
            <a:spLocks noChangeShapeType="1"/>
          </p:cNvSpPr>
          <p:nvPr/>
        </p:nvSpPr>
        <p:spPr bwMode="auto">
          <a:xfrm flipH="1">
            <a:off x="2838450" y="2151063"/>
            <a:ext cx="1166813" cy="7112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87" name="Line 2063"/>
          <p:cNvSpPr>
            <a:spLocks noChangeShapeType="1"/>
          </p:cNvSpPr>
          <p:nvPr/>
        </p:nvSpPr>
        <p:spPr bwMode="auto">
          <a:xfrm flipH="1">
            <a:off x="1244600" y="1189038"/>
            <a:ext cx="2470150" cy="56515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88" name="Line 2064"/>
          <p:cNvSpPr>
            <a:spLocks noChangeShapeType="1"/>
          </p:cNvSpPr>
          <p:nvPr/>
        </p:nvSpPr>
        <p:spPr bwMode="auto">
          <a:xfrm flipH="1">
            <a:off x="2873375" y="1162050"/>
            <a:ext cx="1031875" cy="62547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89" name="Line 2065"/>
          <p:cNvSpPr>
            <a:spLocks noChangeShapeType="1"/>
          </p:cNvSpPr>
          <p:nvPr/>
        </p:nvSpPr>
        <p:spPr bwMode="auto">
          <a:xfrm>
            <a:off x="5167313" y="1147763"/>
            <a:ext cx="839787" cy="6223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0" name="Line 2066"/>
          <p:cNvSpPr>
            <a:spLocks noChangeShapeType="1"/>
          </p:cNvSpPr>
          <p:nvPr/>
        </p:nvSpPr>
        <p:spPr bwMode="auto">
          <a:xfrm>
            <a:off x="5248275" y="1147763"/>
            <a:ext cx="2439988" cy="60642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1" name="Line 2067"/>
          <p:cNvSpPr>
            <a:spLocks noChangeShapeType="1"/>
          </p:cNvSpPr>
          <p:nvPr/>
        </p:nvSpPr>
        <p:spPr bwMode="auto">
          <a:xfrm flipH="1">
            <a:off x="4535488" y="1184275"/>
            <a:ext cx="1587" cy="56991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2" name="Line 2068"/>
          <p:cNvSpPr>
            <a:spLocks noChangeShapeType="1"/>
          </p:cNvSpPr>
          <p:nvPr/>
        </p:nvSpPr>
        <p:spPr bwMode="auto">
          <a:xfrm>
            <a:off x="4535488" y="2141538"/>
            <a:ext cx="1841500" cy="76993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3" name="Line 2069"/>
          <p:cNvSpPr>
            <a:spLocks noChangeShapeType="1"/>
          </p:cNvSpPr>
          <p:nvPr/>
        </p:nvSpPr>
        <p:spPr bwMode="auto">
          <a:xfrm>
            <a:off x="2932113" y="1955800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4" name="Arc 2070"/>
          <p:cNvSpPr>
            <a:spLocks/>
          </p:cNvSpPr>
          <p:nvPr/>
        </p:nvSpPr>
        <p:spPr bwMode="auto">
          <a:xfrm>
            <a:off x="2565400" y="2125663"/>
            <a:ext cx="5037138" cy="538162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062 w 43062"/>
              <a:gd name="T1" fmla="*/ 2691 h 21851"/>
              <a:gd name="T2" fmla="*/ 1 w 43062"/>
              <a:gd name="T3" fmla="*/ 0 h 21851"/>
              <a:gd name="T4" fmla="*/ 21600 w 43062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2" h="21851" fill="none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062" h="21851" stroke="0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5" name="Rectangle 2071"/>
          <p:cNvSpPr>
            <a:spLocks noChangeArrowheads="1"/>
          </p:cNvSpPr>
          <p:nvPr/>
        </p:nvSpPr>
        <p:spPr bwMode="auto">
          <a:xfrm>
            <a:off x="188913" y="3582988"/>
            <a:ext cx="1227137" cy="4302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in</a:t>
            </a:r>
            <a:r>
              <a:rPr lang="en-US" altLang="en-US" sz="2200"/>
              <a:t> = sum</a:t>
            </a:r>
          </a:p>
        </p:txBody>
      </p:sp>
      <p:sp>
        <p:nvSpPr>
          <p:cNvPr id="463896" name="Rectangle 2072"/>
          <p:cNvSpPr>
            <a:spLocks noChangeArrowheads="1"/>
          </p:cNvSpPr>
          <p:nvPr/>
        </p:nvSpPr>
        <p:spPr bwMode="auto">
          <a:xfrm>
            <a:off x="1519238" y="3565525"/>
            <a:ext cx="992187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</a:t>
            </a:r>
            <a:r>
              <a:rPr lang="en-US" altLang="en-US" sz="2200" baseline="-25000"/>
              <a:t>in</a:t>
            </a:r>
            <a:r>
              <a:rPr lang="en-US" altLang="en-US" sz="2200"/>
              <a:t> = i</a:t>
            </a:r>
          </a:p>
        </p:txBody>
      </p:sp>
      <p:sp>
        <p:nvSpPr>
          <p:cNvPr id="463897" name="Rectangle 2073"/>
          <p:cNvSpPr>
            <a:spLocks noChangeArrowheads="1"/>
          </p:cNvSpPr>
          <p:nvPr/>
        </p:nvSpPr>
        <p:spPr bwMode="auto">
          <a:xfrm>
            <a:off x="2884488" y="3582988"/>
            <a:ext cx="1322387" cy="43021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sum = x</a:t>
            </a:r>
            <a:r>
              <a:rPr lang="en-US" altLang="en-US" sz="2200" baseline="-25000"/>
              <a:t>out</a:t>
            </a:r>
          </a:p>
        </p:txBody>
      </p:sp>
      <p:sp>
        <p:nvSpPr>
          <p:cNvPr id="463898" name="Rectangle 2074"/>
          <p:cNvSpPr>
            <a:spLocks noChangeArrowheads="1"/>
          </p:cNvSpPr>
          <p:nvPr/>
        </p:nvSpPr>
        <p:spPr bwMode="auto">
          <a:xfrm>
            <a:off x="5400675" y="3590925"/>
            <a:ext cx="839788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in</a:t>
            </a:r>
            <a:r>
              <a:rPr lang="en-US" altLang="en-US" sz="2200"/>
              <a:t> = i</a:t>
            </a:r>
          </a:p>
        </p:txBody>
      </p:sp>
      <p:sp>
        <p:nvSpPr>
          <p:cNvPr id="463899" name="Rectangle 2075"/>
          <p:cNvSpPr>
            <a:spLocks noChangeArrowheads="1"/>
          </p:cNvSpPr>
          <p:nvPr/>
        </p:nvSpPr>
        <p:spPr bwMode="auto">
          <a:xfrm>
            <a:off x="6434138" y="3590925"/>
            <a:ext cx="877887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</a:t>
            </a:r>
            <a:r>
              <a:rPr lang="en-US" altLang="en-US" sz="2200" baseline="-25000"/>
              <a:t>in</a:t>
            </a:r>
            <a:r>
              <a:rPr lang="en-US" altLang="en-US" sz="2200"/>
              <a:t>= 1</a:t>
            </a:r>
          </a:p>
        </p:txBody>
      </p:sp>
      <p:sp>
        <p:nvSpPr>
          <p:cNvPr id="463900" name="Rectangle 2076"/>
          <p:cNvSpPr>
            <a:spLocks noChangeArrowheads="1"/>
          </p:cNvSpPr>
          <p:nvPr/>
        </p:nvSpPr>
        <p:spPr bwMode="auto">
          <a:xfrm>
            <a:off x="7799388" y="3590925"/>
            <a:ext cx="935037" cy="4302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i = x</a:t>
            </a:r>
            <a:r>
              <a:rPr lang="en-US" altLang="en-US" sz="2200" baseline="-25000"/>
              <a:t>out</a:t>
            </a:r>
          </a:p>
        </p:txBody>
      </p:sp>
      <p:sp>
        <p:nvSpPr>
          <p:cNvPr id="463901" name="Line 2077"/>
          <p:cNvSpPr>
            <a:spLocks noChangeShapeType="1"/>
          </p:cNvSpPr>
          <p:nvPr/>
        </p:nvSpPr>
        <p:spPr bwMode="auto">
          <a:xfrm flipH="1">
            <a:off x="1071563" y="3228975"/>
            <a:ext cx="509587" cy="3571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2" name="Line 2078"/>
          <p:cNvSpPr>
            <a:spLocks noChangeShapeType="1"/>
          </p:cNvSpPr>
          <p:nvPr/>
        </p:nvSpPr>
        <p:spPr bwMode="auto">
          <a:xfrm>
            <a:off x="2873375" y="3216275"/>
            <a:ext cx="390525" cy="3714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3" name="Line 2079"/>
          <p:cNvSpPr>
            <a:spLocks noChangeShapeType="1"/>
          </p:cNvSpPr>
          <p:nvPr/>
        </p:nvSpPr>
        <p:spPr bwMode="auto">
          <a:xfrm>
            <a:off x="2103438" y="3216275"/>
            <a:ext cx="0" cy="3698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4" name="Line 2080"/>
          <p:cNvSpPr>
            <a:spLocks noChangeShapeType="1"/>
          </p:cNvSpPr>
          <p:nvPr/>
        </p:nvSpPr>
        <p:spPr bwMode="auto">
          <a:xfrm flipH="1">
            <a:off x="5730875" y="3200400"/>
            <a:ext cx="647700" cy="38576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5" name="Line 2081"/>
          <p:cNvSpPr>
            <a:spLocks noChangeShapeType="1"/>
          </p:cNvSpPr>
          <p:nvPr/>
        </p:nvSpPr>
        <p:spPr bwMode="auto">
          <a:xfrm>
            <a:off x="7645400" y="3232150"/>
            <a:ext cx="509588" cy="35401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6" name="Line 2082"/>
          <p:cNvSpPr>
            <a:spLocks noChangeShapeType="1"/>
          </p:cNvSpPr>
          <p:nvPr/>
        </p:nvSpPr>
        <p:spPr bwMode="auto">
          <a:xfrm>
            <a:off x="6943725" y="3230563"/>
            <a:ext cx="0" cy="40481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7" name="Rectangle 2083"/>
          <p:cNvSpPr>
            <a:spLocks noChangeArrowheads="1"/>
          </p:cNvSpPr>
          <p:nvPr/>
        </p:nvSpPr>
        <p:spPr bwMode="auto">
          <a:xfrm>
            <a:off x="3879850" y="4927600"/>
            <a:ext cx="1406525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 add</a:t>
            </a:r>
          </a:p>
        </p:txBody>
      </p:sp>
      <p:sp>
        <p:nvSpPr>
          <p:cNvPr id="463908" name="Rectangle 2084"/>
          <p:cNvSpPr>
            <a:spLocks noChangeArrowheads="1"/>
          </p:cNvSpPr>
          <p:nvPr/>
        </p:nvSpPr>
        <p:spPr bwMode="auto">
          <a:xfrm>
            <a:off x="1827213" y="5876925"/>
            <a:ext cx="901700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 = x</a:t>
            </a:r>
            <a:r>
              <a:rPr lang="en-US" altLang="en-US" sz="2200" baseline="-25000"/>
              <a:t>in</a:t>
            </a:r>
          </a:p>
        </p:txBody>
      </p:sp>
      <p:sp>
        <p:nvSpPr>
          <p:cNvPr id="463909" name="Rectangle 2085"/>
          <p:cNvSpPr>
            <a:spLocks noChangeArrowheads="1"/>
          </p:cNvSpPr>
          <p:nvPr/>
        </p:nvSpPr>
        <p:spPr bwMode="auto">
          <a:xfrm>
            <a:off x="3168650" y="5876925"/>
            <a:ext cx="993775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 = y</a:t>
            </a:r>
            <a:r>
              <a:rPr lang="en-US" altLang="en-US" sz="2200" baseline="-25000"/>
              <a:t>in</a:t>
            </a:r>
          </a:p>
        </p:txBody>
      </p:sp>
      <p:sp>
        <p:nvSpPr>
          <p:cNvPr id="463910" name="Rectangle 2086"/>
          <p:cNvSpPr>
            <a:spLocks noChangeArrowheads="1"/>
          </p:cNvSpPr>
          <p:nvPr/>
        </p:nvSpPr>
        <p:spPr bwMode="auto">
          <a:xfrm>
            <a:off x="4529138" y="5876925"/>
            <a:ext cx="1190625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 = x + y</a:t>
            </a:r>
          </a:p>
        </p:txBody>
      </p:sp>
      <p:sp>
        <p:nvSpPr>
          <p:cNvPr id="463911" name="Rectangle 2087"/>
          <p:cNvSpPr>
            <a:spLocks noChangeArrowheads="1"/>
          </p:cNvSpPr>
          <p:nvPr/>
        </p:nvSpPr>
        <p:spPr bwMode="auto">
          <a:xfrm>
            <a:off x="6156325" y="5876925"/>
            <a:ext cx="996950" cy="4302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out</a:t>
            </a:r>
            <a:r>
              <a:rPr lang="en-US" altLang="en-US" sz="2200"/>
              <a:t> = x</a:t>
            </a:r>
          </a:p>
        </p:txBody>
      </p:sp>
      <p:sp>
        <p:nvSpPr>
          <p:cNvPr id="463912" name="Line 2088"/>
          <p:cNvSpPr>
            <a:spLocks noChangeShapeType="1"/>
          </p:cNvSpPr>
          <p:nvPr/>
        </p:nvSpPr>
        <p:spPr bwMode="auto">
          <a:xfrm>
            <a:off x="885825" y="2155825"/>
            <a:ext cx="0" cy="14462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3" name="Line 2089"/>
          <p:cNvSpPr>
            <a:spLocks noChangeShapeType="1"/>
          </p:cNvSpPr>
          <p:nvPr/>
        </p:nvSpPr>
        <p:spPr bwMode="auto">
          <a:xfrm>
            <a:off x="2917825" y="2090738"/>
            <a:ext cx="2725738" cy="149542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4" name="Line 2090"/>
          <p:cNvSpPr>
            <a:spLocks noChangeShapeType="1"/>
          </p:cNvSpPr>
          <p:nvPr/>
        </p:nvSpPr>
        <p:spPr bwMode="auto">
          <a:xfrm>
            <a:off x="722313" y="4029075"/>
            <a:ext cx="1531937" cy="1833563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5" name="Arc 2091"/>
          <p:cNvSpPr>
            <a:spLocks/>
          </p:cNvSpPr>
          <p:nvPr/>
        </p:nvSpPr>
        <p:spPr bwMode="auto">
          <a:xfrm>
            <a:off x="2403475" y="4040188"/>
            <a:ext cx="3213100" cy="1897062"/>
          </a:xfrm>
          <a:custGeom>
            <a:avLst/>
            <a:gdLst>
              <a:gd name="G0" fmla="+- 21581 0 0"/>
              <a:gd name="G1" fmla="+- 21555 0 0"/>
              <a:gd name="G2" fmla="+- 21600 0 0"/>
              <a:gd name="T0" fmla="*/ 0 w 21581"/>
              <a:gd name="T1" fmla="*/ 20648 h 21555"/>
              <a:gd name="T2" fmla="*/ 20181 w 21581"/>
              <a:gd name="T3" fmla="*/ 0 h 21555"/>
              <a:gd name="T4" fmla="*/ 21581 w 21581"/>
              <a:gd name="T5" fmla="*/ 21555 h 2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1" h="21555" fill="none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</a:path>
              <a:path w="21581" h="21555" stroke="0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  <a:lnTo>
                  <a:pt x="21581" y="21555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sysDot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6" name="Line 2092"/>
          <p:cNvSpPr>
            <a:spLocks noChangeShapeType="1"/>
          </p:cNvSpPr>
          <p:nvPr/>
        </p:nvSpPr>
        <p:spPr bwMode="auto">
          <a:xfrm flipH="1">
            <a:off x="2692400" y="5275263"/>
            <a:ext cx="1155700" cy="6524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7" name="Line 2093"/>
          <p:cNvSpPr>
            <a:spLocks noChangeShapeType="1"/>
          </p:cNvSpPr>
          <p:nvPr/>
        </p:nvSpPr>
        <p:spPr bwMode="auto">
          <a:xfrm flipH="1">
            <a:off x="3813175" y="5308600"/>
            <a:ext cx="519113" cy="554038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8" name="Line 2094"/>
          <p:cNvSpPr>
            <a:spLocks noChangeShapeType="1"/>
          </p:cNvSpPr>
          <p:nvPr/>
        </p:nvSpPr>
        <p:spPr bwMode="auto">
          <a:xfrm>
            <a:off x="4816475" y="5291138"/>
            <a:ext cx="347663" cy="5715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9" name="Line 2095"/>
          <p:cNvSpPr>
            <a:spLocks noChangeShapeType="1"/>
          </p:cNvSpPr>
          <p:nvPr/>
        </p:nvSpPr>
        <p:spPr bwMode="auto">
          <a:xfrm>
            <a:off x="5319713" y="5275263"/>
            <a:ext cx="1385887" cy="58737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0" name="Arc 2096"/>
          <p:cNvSpPr>
            <a:spLocks/>
          </p:cNvSpPr>
          <p:nvPr/>
        </p:nvSpPr>
        <p:spPr bwMode="auto">
          <a:xfrm>
            <a:off x="2376488" y="6299200"/>
            <a:ext cx="2840037" cy="490538"/>
          </a:xfrm>
          <a:custGeom>
            <a:avLst/>
            <a:gdLst>
              <a:gd name="G0" fmla="+- 21600 0 0"/>
              <a:gd name="G1" fmla="+- 3100 0 0"/>
              <a:gd name="G2" fmla="+- 21600 0 0"/>
              <a:gd name="T0" fmla="*/ 42976 w 43200"/>
              <a:gd name="T1" fmla="*/ 0 h 24700"/>
              <a:gd name="T2" fmla="*/ 14 w 43200"/>
              <a:gd name="T3" fmla="*/ 2325 h 24700"/>
              <a:gd name="T4" fmla="*/ 21600 w 43200"/>
              <a:gd name="T5" fmla="*/ 3100 h 24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700" fill="none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</a:path>
              <a:path w="43200" h="24700" stroke="0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  <a:lnTo>
                  <a:pt x="21600" y="310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1" name="Arc 2097"/>
          <p:cNvSpPr>
            <a:spLocks/>
          </p:cNvSpPr>
          <p:nvPr/>
        </p:nvSpPr>
        <p:spPr bwMode="auto">
          <a:xfrm>
            <a:off x="3586163" y="6313488"/>
            <a:ext cx="1317625" cy="273050"/>
          </a:xfrm>
          <a:custGeom>
            <a:avLst/>
            <a:gdLst>
              <a:gd name="G0" fmla="+- 21527 0 0"/>
              <a:gd name="G1" fmla="+- 0 0 0"/>
              <a:gd name="G2" fmla="+- 21600 0 0"/>
              <a:gd name="T0" fmla="*/ 43054 w 43054"/>
              <a:gd name="T1" fmla="*/ 1774 h 21600"/>
              <a:gd name="T2" fmla="*/ 0 w 43054"/>
              <a:gd name="T3" fmla="*/ 1770 h 21600"/>
              <a:gd name="T4" fmla="*/ 21527 w 4305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4" h="21600" fill="none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</a:path>
              <a:path w="43054" h="21600" stroke="0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  <a:lnTo>
                  <a:pt x="21527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2" name="Arc 2098"/>
          <p:cNvSpPr>
            <a:spLocks/>
          </p:cNvSpPr>
          <p:nvPr/>
        </p:nvSpPr>
        <p:spPr bwMode="auto">
          <a:xfrm>
            <a:off x="5403850" y="6267450"/>
            <a:ext cx="1423988" cy="385763"/>
          </a:xfrm>
          <a:custGeom>
            <a:avLst/>
            <a:gdLst>
              <a:gd name="G0" fmla="+- 21525 0 0"/>
              <a:gd name="G1" fmla="+- 0 0 0"/>
              <a:gd name="G2" fmla="+- 21600 0 0"/>
              <a:gd name="T0" fmla="*/ 43056 w 43056"/>
              <a:gd name="T1" fmla="*/ 1723 h 21600"/>
              <a:gd name="T2" fmla="*/ 0 w 43056"/>
              <a:gd name="T3" fmla="*/ 1797 h 21600"/>
              <a:gd name="T4" fmla="*/ 21525 w 4305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6" h="21600" fill="none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</a:path>
              <a:path w="43056" h="21600" stroke="0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  <a:lnTo>
                  <a:pt x="21525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3" name="Arc 2099"/>
          <p:cNvSpPr>
            <a:spLocks/>
          </p:cNvSpPr>
          <p:nvPr/>
        </p:nvSpPr>
        <p:spPr bwMode="auto">
          <a:xfrm>
            <a:off x="3844925" y="3994150"/>
            <a:ext cx="3032125" cy="2336800"/>
          </a:xfrm>
          <a:custGeom>
            <a:avLst/>
            <a:gdLst>
              <a:gd name="G0" fmla="+- 0 0 0"/>
              <a:gd name="G1" fmla="+- 21387 0 0"/>
              <a:gd name="G2" fmla="+- 21600 0 0"/>
              <a:gd name="T0" fmla="*/ 3024 w 21316"/>
              <a:gd name="T1" fmla="*/ 0 h 21387"/>
              <a:gd name="T2" fmla="*/ 21316 w 21316"/>
              <a:gd name="T3" fmla="*/ 17893 h 21387"/>
              <a:gd name="T4" fmla="*/ 0 w 21316"/>
              <a:gd name="T5" fmla="*/ 21387 h 2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16" h="21387" fill="none" extrusionOk="0">
                <a:moveTo>
                  <a:pt x="3024" y="-1"/>
                </a:moveTo>
                <a:cubicBezTo>
                  <a:pt x="12378" y="1322"/>
                  <a:pt x="19787" y="8570"/>
                  <a:pt x="21315" y="17893"/>
                </a:cubicBezTo>
              </a:path>
              <a:path w="21316" h="21387" stroke="0" extrusionOk="0">
                <a:moveTo>
                  <a:pt x="3024" y="-1"/>
                </a:moveTo>
                <a:cubicBezTo>
                  <a:pt x="12378" y="1322"/>
                  <a:pt x="19787" y="8570"/>
                  <a:pt x="21315" y="17893"/>
                </a:cubicBezTo>
                <a:lnTo>
                  <a:pt x="0" y="21387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sysDot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4" name="Line 2100"/>
          <p:cNvSpPr>
            <a:spLocks noChangeShapeType="1"/>
          </p:cNvSpPr>
          <p:nvPr/>
        </p:nvSpPr>
        <p:spPr bwMode="auto">
          <a:xfrm flipV="1">
            <a:off x="8275638" y="2173288"/>
            <a:ext cx="0" cy="1412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5" name="Line 2101"/>
          <p:cNvSpPr>
            <a:spLocks noChangeShapeType="1"/>
          </p:cNvSpPr>
          <p:nvPr/>
        </p:nvSpPr>
        <p:spPr bwMode="auto">
          <a:xfrm flipV="1">
            <a:off x="4206875" y="2141538"/>
            <a:ext cx="1879600" cy="14605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3926" name="Group 2102"/>
          <p:cNvGrpSpPr>
            <a:grpSpLocks/>
          </p:cNvGrpSpPr>
          <p:nvPr/>
        </p:nvGrpSpPr>
        <p:grpSpPr bwMode="auto">
          <a:xfrm>
            <a:off x="4208463" y="2157413"/>
            <a:ext cx="3617912" cy="1395412"/>
            <a:chOff x="2797" y="1704"/>
            <a:chExt cx="2507" cy="997"/>
          </a:xfrm>
        </p:grpSpPr>
        <p:sp>
          <p:nvSpPr>
            <p:cNvPr id="463927" name="Arc 2103"/>
            <p:cNvSpPr>
              <a:spLocks/>
            </p:cNvSpPr>
            <p:nvPr/>
          </p:nvSpPr>
          <p:spPr bwMode="auto">
            <a:xfrm>
              <a:off x="2797" y="1704"/>
              <a:ext cx="2179" cy="87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28" name="Arc 2104"/>
            <p:cNvSpPr>
              <a:spLocks/>
            </p:cNvSpPr>
            <p:nvPr/>
          </p:nvSpPr>
          <p:spPr bwMode="auto">
            <a:xfrm>
              <a:off x="4942" y="2575"/>
              <a:ext cx="362" cy="126"/>
            </a:xfrm>
            <a:custGeom>
              <a:avLst/>
              <a:gdLst>
                <a:gd name="G0" fmla="+- 60 0 0"/>
                <a:gd name="G1" fmla="+- 21600 0 0"/>
                <a:gd name="G2" fmla="+- 21600 0 0"/>
                <a:gd name="T0" fmla="*/ 0 w 21660"/>
                <a:gd name="T1" fmla="*/ 0 h 21600"/>
                <a:gd name="T2" fmla="*/ 21660 w 21660"/>
                <a:gd name="T3" fmla="*/ 21600 h 21600"/>
                <a:gd name="T4" fmla="*/ 60 w 216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0" h="21600" fill="none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</a:path>
                <a:path w="21660" h="21600" stroke="0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  <a:lnTo>
                    <a:pt x="60" y="2160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3929" name="Arc 2105"/>
          <p:cNvSpPr>
            <a:spLocks/>
          </p:cNvSpPr>
          <p:nvPr/>
        </p:nvSpPr>
        <p:spPr bwMode="auto">
          <a:xfrm>
            <a:off x="4989513" y="1603375"/>
            <a:ext cx="360362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0" name="Freeform 2106"/>
          <p:cNvSpPr>
            <a:spLocks/>
          </p:cNvSpPr>
          <p:nvPr/>
        </p:nvSpPr>
        <p:spPr bwMode="auto">
          <a:xfrm>
            <a:off x="2420938" y="3163888"/>
            <a:ext cx="5386387" cy="481012"/>
          </a:xfrm>
          <a:custGeom>
            <a:avLst/>
            <a:gdLst>
              <a:gd name="T0" fmla="*/ 3393 w 3393"/>
              <a:gd name="T1" fmla="*/ 303 h 303"/>
              <a:gd name="T2" fmla="*/ 3197 w 3393"/>
              <a:gd name="T3" fmla="*/ 220 h 303"/>
              <a:gd name="T4" fmla="*/ 2814 w 3393"/>
              <a:gd name="T5" fmla="*/ 189 h 303"/>
              <a:gd name="T6" fmla="*/ 2503 w 3393"/>
              <a:gd name="T7" fmla="*/ 148 h 303"/>
              <a:gd name="T8" fmla="*/ 1997 w 3393"/>
              <a:gd name="T9" fmla="*/ 75 h 303"/>
              <a:gd name="T10" fmla="*/ 1624 w 3393"/>
              <a:gd name="T11" fmla="*/ 34 h 303"/>
              <a:gd name="T12" fmla="*/ 931 w 3393"/>
              <a:gd name="T13" fmla="*/ 3 h 303"/>
              <a:gd name="T14" fmla="*/ 476 w 3393"/>
              <a:gd name="T15" fmla="*/ 55 h 303"/>
              <a:gd name="T16" fmla="*/ 228 w 3393"/>
              <a:gd name="T17" fmla="*/ 127 h 303"/>
              <a:gd name="T18" fmla="*/ 0 w 3393"/>
              <a:gd name="T19" fmla="*/ 2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93" h="303">
                <a:moveTo>
                  <a:pt x="3393" y="303"/>
                </a:moveTo>
                <a:cubicBezTo>
                  <a:pt x="3362" y="289"/>
                  <a:pt x="3293" y="239"/>
                  <a:pt x="3197" y="220"/>
                </a:cubicBezTo>
                <a:cubicBezTo>
                  <a:pt x="3101" y="201"/>
                  <a:pt x="2930" y="201"/>
                  <a:pt x="2814" y="189"/>
                </a:cubicBezTo>
                <a:cubicBezTo>
                  <a:pt x="2698" y="177"/>
                  <a:pt x="2639" y="167"/>
                  <a:pt x="2503" y="148"/>
                </a:cubicBezTo>
                <a:cubicBezTo>
                  <a:pt x="2367" y="129"/>
                  <a:pt x="2143" y="94"/>
                  <a:pt x="1997" y="75"/>
                </a:cubicBezTo>
                <a:cubicBezTo>
                  <a:pt x="1851" y="56"/>
                  <a:pt x="1802" y="46"/>
                  <a:pt x="1624" y="34"/>
                </a:cubicBezTo>
                <a:cubicBezTo>
                  <a:pt x="1446" y="22"/>
                  <a:pt x="1122" y="0"/>
                  <a:pt x="931" y="3"/>
                </a:cubicBezTo>
                <a:cubicBezTo>
                  <a:pt x="740" y="6"/>
                  <a:pt x="593" y="34"/>
                  <a:pt x="476" y="55"/>
                </a:cubicBezTo>
                <a:cubicBezTo>
                  <a:pt x="359" y="76"/>
                  <a:pt x="307" y="94"/>
                  <a:pt x="228" y="127"/>
                </a:cubicBezTo>
                <a:cubicBezTo>
                  <a:pt x="149" y="160"/>
                  <a:pt x="47" y="225"/>
                  <a:pt x="0" y="251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1" name="Freeform 2107"/>
          <p:cNvSpPr>
            <a:spLocks/>
          </p:cNvSpPr>
          <p:nvPr/>
        </p:nvSpPr>
        <p:spPr bwMode="auto">
          <a:xfrm>
            <a:off x="1316038" y="2151063"/>
            <a:ext cx="941387" cy="1411287"/>
          </a:xfrm>
          <a:custGeom>
            <a:avLst/>
            <a:gdLst>
              <a:gd name="T0" fmla="*/ 593 w 593"/>
              <a:gd name="T1" fmla="*/ 0 h 889"/>
              <a:gd name="T2" fmla="*/ 417 w 593"/>
              <a:gd name="T3" fmla="*/ 165 h 889"/>
              <a:gd name="T4" fmla="*/ 127 w 593"/>
              <a:gd name="T5" fmla="*/ 310 h 889"/>
              <a:gd name="T6" fmla="*/ 3 w 593"/>
              <a:gd name="T7" fmla="*/ 527 h 889"/>
              <a:gd name="T8" fmla="*/ 107 w 593"/>
              <a:gd name="T9" fmla="*/ 734 h 889"/>
              <a:gd name="T10" fmla="*/ 189 w 593"/>
              <a:gd name="T11" fmla="*/ 88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" h="889">
                <a:moveTo>
                  <a:pt x="593" y="0"/>
                </a:moveTo>
                <a:cubicBezTo>
                  <a:pt x="564" y="28"/>
                  <a:pt x="495" y="113"/>
                  <a:pt x="417" y="165"/>
                </a:cubicBezTo>
                <a:cubicBezTo>
                  <a:pt x="339" y="217"/>
                  <a:pt x="196" y="250"/>
                  <a:pt x="127" y="310"/>
                </a:cubicBezTo>
                <a:cubicBezTo>
                  <a:pt x="58" y="370"/>
                  <a:pt x="6" y="456"/>
                  <a:pt x="3" y="527"/>
                </a:cubicBezTo>
                <a:cubicBezTo>
                  <a:pt x="0" y="598"/>
                  <a:pt x="76" y="674"/>
                  <a:pt x="107" y="734"/>
                </a:cubicBezTo>
                <a:cubicBezTo>
                  <a:pt x="138" y="794"/>
                  <a:pt x="172" y="857"/>
                  <a:pt x="189" y="889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2" name="Line 2108"/>
          <p:cNvSpPr>
            <a:spLocks noChangeShapeType="1"/>
          </p:cNvSpPr>
          <p:nvPr/>
        </p:nvSpPr>
        <p:spPr bwMode="auto">
          <a:xfrm flipV="1">
            <a:off x="6780213" y="4014788"/>
            <a:ext cx="1189037" cy="1919287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3" name="Freeform 2109"/>
          <p:cNvSpPr>
            <a:spLocks/>
          </p:cNvSpPr>
          <p:nvPr/>
        </p:nvSpPr>
        <p:spPr bwMode="auto">
          <a:xfrm>
            <a:off x="3425825" y="4019550"/>
            <a:ext cx="3114675" cy="1866900"/>
          </a:xfrm>
          <a:custGeom>
            <a:avLst/>
            <a:gdLst>
              <a:gd name="T0" fmla="*/ 1958 w 1962"/>
              <a:gd name="T1" fmla="*/ 0 h 1176"/>
              <a:gd name="T2" fmla="*/ 1886 w 1962"/>
              <a:gd name="T3" fmla="*/ 84 h 1176"/>
              <a:gd name="T4" fmla="*/ 1502 w 1962"/>
              <a:gd name="T5" fmla="*/ 84 h 1176"/>
              <a:gd name="T6" fmla="*/ 842 w 1962"/>
              <a:gd name="T7" fmla="*/ 168 h 1176"/>
              <a:gd name="T8" fmla="*/ 458 w 1962"/>
              <a:gd name="T9" fmla="*/ 288 h 1176"/>
              <a:gd name="T10" fmla="*/ 170 w 1962"/>
              <a:gd name="T11" fmla="*/ 444 h 1176"/>
              <a:gd name="T12" fmla="*/ 26 w 1962"/>
              <a:gd name="T13" fmla="*/ 660 h 1176"/>
              <a:gd name="T14" fmla="*/ 14 w 1962"/>
              <a:gd name="T15" fmla="*/ 876 h 1176"/>
              <a:gd name="T16" fmla="*/ 38 w 1962"/>
              <a:gd name="T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2" h="1176">
                <a:moveTo>
                  <a:pt x="1958" y="0"/>
                </a:moveTo>
                <a:cubicBezTo>
                  <a:pt x="1944" y="14"/>
                  <a:pt x="1962" y="70"/>
                  <a:pt x="1886" y="84"/>
                </a:cubicBezTo>
                <a:cubicBezTo>
                  <a:pt x="1810" y="98"/>
                  <a:pt x="1676" y="70"/>
                  <a:pt x="1502" y="84"/>
                </a:cubicBezTo>
                <a:cubicBezTo>
                  <a:pt x="1328" y="98"/>
                  <a:pt x="1016" y="134"/>
                  <a:pt x="842" y="168"/>
                </a:cubicBezTo>
                <a:cubicBezTo>
                  <a:pt x="668" y="202"/>
                  <a:pt x="570" y="242"/>
                  <a:pt x="458" y="288"/>
                </a:cubicBezTo>
                <a:cubicBezTo>
                  <a:pt x="346" y="334"/>
                  <a:pt x="242" y="382"/>
                  <a:pt x="170" y="444"/>
                </a:cubicBezTo>
                <a:cubicBezTo>
                  <a:pt x="98" y="506"/>
                  <a:pt x="52" y="588"/>
                  <a:pt x="26" y="660"/>
                </a:cubicBezTo>
                <a:cubicBezTo>
                  <a:pt x="0" y="732"/>
                  <a:pt x="12" y="790"/>
                  <a:pt x="14" y="876"/>
                </a:cubicBezTo>
                <a:cubicBezTo>
                  <a:pt x="16" y="962"/>
                  <a:pt x="33" y="1114"/>
                  <a:pt x="38" y="1176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4" name="Line 2110"/>
          <p:cNvSpPr>
            <a:spLocks noChangeShapeType="1"/>
          </p:cNvSpPr>
          <p:nvPr/>
        </p:nvSpPr>
        <p:spPr bwMode="auto">
          <a:xfrm>
            <a:off x="1751013" y="4048125"/>
            <a:ext cx="1531937" cy="1833563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5" name="Freeform 2111"/>
          <p:cNvSpPr>
            <a:spLocks/>
          </p:cNvSpPr>
          <p:nvPr/>
        </p:nvSpPr>
        <p:spPr bwMode="auto">
          <a:xfrm>
            <a:off x="820738" y="2133600"/>
            <a:ext cx="4383087" cy="4606925"/>
          </a:xfrm>
          <a:custGeom>
            <a:avLst/>
            <a:gdLst>
              <a:gd name="T0" fmla="*/ 61 w 2761"/>
              <a:gd name="T1" fmla="*/ 0 h 2902"/>
              <a:gd name="T2" fmla="*/ 72 w 2761"/>
              <a:gd name="T3" fmla="*/ 445 h 2902"/>
              <a:gd name="T4" fmla="*/ 28 w 2761"/>
              <a:gd name="T5" fmla="*/ 1045 h 2902"/>
              <a:gd name="T6" fmla="*/ 39 w 2761"/>
              <a:gd name="T7" fmla="*/ 1311 h 2902"/>
              <a:gd name="T8" fmla="*/ 261 w 2761"/>
              <a:gd name="T9" fmla="*/ 1545 h 2902"/>
              <a:gd name="T10" fmla="*/ 705 w 2761"/>
              <a:gd name="T11" fmla="*/ 2022 h 2902"/>
              <a:gd name="T12" fmla="*/ 983 w 2761"/>
              <a:gd name="T13" fmla="*/ 2456 h 2902"/>
              <a:gd name="T14" fmla="*/ 1117 w 2761"/>
              <a:gd name="T15" fmla="*/ 2789 h 2902"/>
              <a:gd name="T16" fmla="*/ 1672 w 2761"/>
              <a:gd name="T17" fmla="*/ 2878 h 2902"/>
              <a:gd name="T18" fmla="*/ 2394 w 2761"/>
              <a:gd name="T19" fmla="*/ 2867 h 2902"/>
              <a:gd name="T20" fmla="*/ 2761 w 2761"/>
              <a:gd name="T21" fmla="*/ 2667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61" h="2902">
                <a:moveTo>
                  <a:pt x="61" y="0"/>
                </a:moveTo>
                <a:cubicBezTo>
                  <a:pt x="69" y="135"/>
                  <a:pt x="77" y="271"/>
                  <a:pt x="72" y="445"/>
                </a:cubicBezTo>
                <a:cubicBezTo>
                  <a:pt x="67" y="619"/>
                  <a:pt x="33" y="901"/>
                  <a:pt x="28" y="1045"/>
                </a:cubicBezTo>
                <a:cubicBezTo>
                  <a:pt x="23" y="1189"/>
                  <a:pt x="0" y="1228"/>
                  <a:pt x="39" y="1311"/>
                </a:cubicBezTo>
                <a:cubicBezTo>
                  <a:pt x="78" y="1394"/>
                  <a:pt x="150" y="1426"/>
                  <a:pt x="261" y="1545"/>
                </a:cubicBezTo>
                <a:cubicBezTo>
                  <a:pt x="372" y="1664"/>
                  <a:pt x="585" y="1870"/>
                  <a:pt x="705" y="2022"/>
                </a:cubicBezTo>
                <a:cubicBezTo>
                  <a:pt x="825" y="2174"/>
                  <a:pt x="914" y="2328"/>
                  <a:pt x="983" y="2456"/>
                </a:cubicBezTo>
                <a:cubicBezTo>
                  <a:pt x="1052" y="2584"/>
                  <a:pt x="1002" y="2719"/>
                  <a:pt x="1117" y="2789"/>
                </a:cubicBezTo>
                <a:cubicBezTo>
                  <a:pt x="1232" y="2859"/>
                  <a:pt x="1459" y="2865"/>
                  <a:pt x="1672" y="2878"/>
                </a:cubicBezTo>
                <a:cubicBezTo>
                  <a:pt x="1885" y="2891"/>
                  <a:pt x="2213" y="2902"/>
                  <a:pt x="2394" y="2867"/>
                </a:cubicBezTo>
                <a:cubicBezTo>
                  <a:pt x="2575" y="2832"/>
                  <a:pt x="2685" y="2709"/>
                  <a:pt x="2761" y="2667"/>
                </a:cubicBezTo>
              </a:path>
            </a:pathLst>
          </a:custGeom>
          <a:noFill/>
          <a:ln w="76200" cap="flat" cmpd="sng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3937" name="Freeform 2113"/>
          <p:cNvSpPr>
            <a:spLocks/>
          </p:cNvSpPr>
          <p:nvPr/>
        </p:nvSpPr>
        <p:spPr bwMode="auto">
          <a:xfrm>
            <a:off x="5397500" y="2187575"/>
            <a:ext cx="2879725" cy="4473575"/>
          </a:xfrm>
          <a:custGeom>
            <a:avLst/>
            <a:gdLst>
              <a:gd name="T0" fmla="*/ 0 w 1814"/>
              <a:gd name="T1" fmla="*/ 2599 h 2818"/>
              <a:gd name="T2" fmla="*/ 145 w 1814"/>
              <a:gd name="T3" fmla="*/ 2755 h 2818"/>
              <a:gd name="T4" fmla="*/ 356 w 1814"/>
              <a:gd name="T5" fmla="*/ 2811 h 2818"/>
              <a:gd name="T6" fmla="*/ 778 w 1814"/>
              <a:gd name="T7" fmla="*/ 2711 h 2818"/>
              <a:gd name="T8" fmla="*/ 867 w 1814"/>
              <a:gd name="T9" fmla="*/ 2522 h 2818"/>
              <a:gd name="T10" fmla="*/ 956 w 1814"/>
              <a:gd name="T11" fmla="*/ 2199 h 2818"/>
              <a:gd name="T12" fmla="*/ 1523 w 1814"/>
              <a:gd name="T13" fmla="*/ 1355 h 2818"/>
              <a:gd name="T14" fmla="*/ 1756 w 1814"/>
              <a:gd name="T15" fmla="*/ 988 h 2818"/>
              <a:gd name="T16" fmla="*/ 1790 w 1814"/>
              <a:gd name="T17" fmla="*/ 777 h 2818"/>
              <a:gd name="T18" fmla="*/ 1812 w 1814"/>
              <a:gd name="T19" fmla="*/ 266 h 2818"/>
              <a:gd name="T20" fmla="*/ 1801 w 1814"/>
              <a:gd name="T21" fmla="*/ 0 h 2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4" h="2818">
                <a:moveTo>
                  <a:pt x="0" y="2599"/>
                </a:moveTo>
                <a:cubicBezTo>
                  <a:pt x="43" y="2659"/>
                  <a:pt x="86" y="2720"/>
                  <a:pt x="145" y="2755"/>
                </a:cubicBezTo>
                <a:cubicBezTo>
                  <a:pt x="204" y="2790"/>
                  <a:pt x="251" y="2818"/>
                  <a:pt x="356" y="2811"/>
                </a:cubicBezTo>
                <a:cubicBezTo>
                  <a:pt x="461" y="2804"/>
                  <a:pt x="693" y="2759"/>
                  <a:pt x="778" y="2711"/>
                </a:cubicBezTo>
                <a:cubicBezTo>
                  <a:pt x="863" y="2663"/>
                  <a:pt x="837" y="2607"/>
                  <a:pt x="867" y="2522"/>
                </a:cubicBezTo>
                <a:cubicBezTo>
                  <a:pt x="897" y="2437"/>
                  <a:pt x="847" y="2394"/>
                  <a:pt x="956" y="2199"/>
                </a:cubicBezTo>
                <a:cubicBezTo>
                  <a:pt x="1065" y="2004"/>
                  <a:pt x="1390" y="1557"/>
                  <a:pt x="1523" y="1355"/>
                </a:cubicBezTo>
                <a:cubicBezTo>
                  <a:pt x="1656" y="1153"/>
                  <a:pt x="1712" y="1084"/>
                  <a:pt x="1756" y="988"/>
                </a:cubicBezTo>
                <a:cubicBezTo>
                  <a:pt x="1800" y="892"/>
                  <a:pt x="1781" y="897"/>
                  <a:pt x="1790" y="777"/>
                </a:cubicBezTo>
                <a:cubicBezTo>
                  <a:pt x="1799" y="657"/>
                  <a:pt x="1810" y="395"/>
                  <a:pt x="1812" y="266"/>
                </a:cubicBezTo>
                <a:cubicBezTo>
                  <a:pt x="1814" y="137"/>
                  <a:pt x="1807" y="68"/>
                  <a:pt x="1801" y="0"/>
                </a:cubicBezTo>
              </a:path>
            </a:pathLst>
          </a:custGeom>
          <a:noFill/>
          <a:ln w="76200" cap="flat" cmpd="sng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63939" name="Group 2115"/>
          <p:cNvGrpSpPr>
            <a:grpSpLocks/>
          </p:cNvGrpSpPr>
          <p:nvPr/>
        </p:nvGrpSpPr>
        <p:grpSpPr bwMode="auto">
          <a:xfrm>
            <a:off x="795338" y="4495808"/>
            <a:ext cx="7232650" cy="600076"/>
            <a:chOff x="501" y="2832"/>
            <a:chExt cx="4556" cy="378"/>
          </a:xfrm>
        </p:grpSpPr>
        <p:sp>
          <p:nvSpPr>
            <p:cNvPr id="463936" name="Text Box 2112"/>
            <p:cNvSpPr txBox="1">
              <a:spLocks noChangeArrowheads="1"/>
            </p:cNvSpPr>
            <p:nvPr/>
          </p:nvSpPr>
          <p:spPr bwMode="auto">
            <a:xfrm>
              <a:off x="501" y="2880"/>
              <a:ext cx="1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800" dirty="0">
                  <a:latin typeface="Comic Sans MS" pitchFamily="66" charset="0"/>
                </a:rPr>
                <a:t>(</a:t>
              </a:r>
              <a:endParaRPr lang="en-US" altLang="en-US" sz="2800" dirty="0"/>
            </a:p>
          </p:txBody>
        </p:sp>
        <p:sp>
          <p:nvSpPr>
            <p:cNvPr id="463938" name="Text Box 2114"/>
            <p:cNvSpPr txBox="1">
              <a:spLocks noChangeArrowheads="1"/>
            </p:cNvSpPr>
            <p:nvPr/>
          </p:nvSpPr>
          <p:spPr bwMode="auto">
            <a:xfrm>
              <a:off x="4856" y="2832"/>
              <a:ext cx="2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800">
                  <a:latin typeface="Comic Sans MS" pitchFamily="66" charset="0"/>
                </a:rPr>
                <a:t>]</a:t>
              </a:r>
              <a:endParaRPr lang="en-US" altLang="en-US" sz="2800"/>
            </a:p>
          </p:txBody>
        </p:sp>
      </p:grpSp>
      <p:sp>
        <p:nvSpPr>
          <p:cNvPr id="463940" name="Rectangle 2116"/>
          <p:cNvSpPr>
            <a:spLocks noChangeArrowheads="1"/>
          </p:cNvSpPr>
          <p:nvPr/>
        </p:nvSpPr>
        <p:spPr bwMode="auto">
          <a:xfrm>
            <a:off x="4498975" y="5837238"/>
            <a:ext cx="1252538" cy="512762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935" grpId="0" animBg="1"/>
      <p:bldP spid="463937" grpId="0" animBg="1"/>
      <p:bldP spid="46394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4793" y="1467168"/>
            <a:ext cx="8543925" cy="47498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altLang="he-IL" dirty="0"/>
              <a:t>Aiken et al.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Set-constraint solvers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Points-to analysis</a:t>
            </a:r>
          </a:p>
          <a:p>
            <a:r>
              <a:rPr lang="en-US" altLang="he-IL" dirty="0"/>
              <a:t>Henglein et al.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type inference</a:t>
            </a:r>
          </a:p>
          <a:p>
            <a:r>
              <a:rPr lang="en-US" altLang="he-IL" dirty="0"/>
              <a:t>But a CFL captures a </a:t>
            </a:r>
            <a:r>
              <a:rPr lang="en-US" altLang="he-IL" b="1" u="sng" dirty="0"/>
              <a:t>non-transitive</a:t>
            </a:r>
            <a:r>
              <a:rPr lang="en-US" altLang="he-IL" dirty="0"/>
              <a:t> reachability relation [Valiant 75]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399757-0E4B-4F95-BC74-0CDFF5E1A814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81E05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kern="0" dirty="0"/>
              <a:t>Dynamic Transitive Closure ?!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015" name="Group 23"/>
          <p:cNvGrpSpPr>
            <a:grpSpLocks/>
          </p:cNvGrpSpPr>
          <p:nvPr/>
        </p:nvGrpSpPr>
        <p:grpSpPr bwMode="auto">
          <a:xfrm>
            <a:off x="1044575" y="2736850"/>
            <a:ext cx="7048500" cy="2390775"/>
            <a:chOff x="700" y="2363"/>
            <a:chExt cx="4440" cy="1506"/>
          </a:xfrm>
        </p:grpSpPr>
        <p:sp>
          <p:nvSpPr>
            <p:cNvPr id="468997" name="Freeform 5"/>
            <p:cNvSpPr>
              <a:spLocks/>
            </p:cNvSpPr>
            <p:nvPr/>
          </p:nvSpPr>
          <p:spPr bwMode="auto">
            <a:xfrm>
              <a:off x="700" y="2363"/>
              <a:ext cx="4440" cy="1506"/>
            </a:xfrm>
            <a:custGeom>
              <a:avLst/>
              <a:gdLst>
                <a:gd name="T0" fmla="*/ 118 w 4440"/>
                <a:gd name="T1" fmla="*/ 395 h 1506"/>
                <a:gd name="T2" fmla="*/ 279 w 4440"/>
                <a:gd name="T3" fmla="*/ 315 h 1506"/>
                <a:gd name="T4" fmla="*/ 379 w 4440"/>
                <a:gd name="T5" fmla="*/ 237 h 1506"/>
                <a:gd name="T6" fmla="*/ 857 w 4440"/>
                <a:gd name="T7" fmla="*/ 93 h 1506"/>
                <a:gd name="T8" fmla="*/ 1334 w 4440"/>
                <a:gd name="T9" fmla="*/ 148 h 1506"/>
                <a:gd name="T10" fmla="*/ 2135 w 4440"/>
                <a:gd name="T11" fmla="*/ 4 h 1506"/>
                <a:gd name="T12" fmla="*/ 3090 w 4440"/>
                <a:gd name="T13" fmla="*/ 126 h 1506"/>
                <a:gd name="T14" fmla="*/ 3490 w 4440"/>
                <a:gd name="T15" fmla="*/ 226 h 1506"/>
                <a:gd name="T16" fmla="*/ 3801 w 4440"/>
                <a:gd name="T17" fmla="*/ 359 h 1506"/>
                <a:gd name="T18" fmla="*/ 4368 w 4440"/>
                <a:gd name="T19" fmla="*/ 493 h 1506"/>
                <a:gd name="T20" fmla="*/ 4235 w 4440"/>
                <a:gd name="T21" fmla="*/ 870 h 1506"/>
                <a:gd name="T22" fmla="*/ 3902 w 4440"/>
                <a:gd name="T23" fmla="*/ 1226 h 1506"/>
                <a:gd name="T24" fmla="*/ 3647 w 4440"/>
                <a:gd name="T25" fmla="*/ 1415 h 1506"/>
                <a:gd name="T26" fmla="*/ 2991 w 4440"/>
                <a:gd name="T27" fmla="*/ 1437 h 1506"/>
                <a:gd name="T28" fmla="*/ 2491 w 4440"/>
                <a:gd name="T29" fmla="*/ 1504 h 1506"/>
                <a:gd name="T30" fmla="*/ 1879 w 4440"/>
                <a:gd name="T31" fmla="*/ 1426 h 1506"/>
                <a:gd name="T32" fmla="*/ 1401 w 4440"/>
                <a:gd name="T33" fmla="*/ 1348 h 1506"/>
                <a:gd name="T34" fmla="*/ 934 w 4440"/>
                <a:gd name="T35" fmla="*/ 1293 h 1506"/>
                <a:gd name="T36" fmla="*/ 723 w 4440"/>
                <a:gd name="T37" fmla="*/ 1193 h 1506"/>
                <a:gd name="T38" fmla="*/ 546 w 4440"/>
                <a:gd name="T39" fmla="*/ 1115 h 1506"/>
                <a:gd name="T40" fmla="*/ 323 w 4440"/>
                <a:gd name="T41" fmla="*/ 1004 h 1506"/>
                <a:gd name="T42" fmla="*/ 34 w 4440"/>
                <a:gd name="T43" fmla="*/ 647 h 1506"/>
                <a:gd name="T44" fmla="*/ 118 w 4440"/>
                <a:gd name="T45" fmla="*/ 39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0" h="1506">
                  <a:moveTo>
                    <a:pt x="118" y="395"/>
                  </a:moveTo>
                  <a:cubicBezTo>
                    <a:pt x="159" y="340"/>
                    <a:pt x="236" y="341"/>
                    <a:pt x="279" y="315"/>
                  </a:cubicBezTo>
                  <a:cubicBezTo>
                    <a:pt x="322" y="289"/>
                    <a:pt x="283" y="274"/>
                    <a:pt x="379" y="237"/>
                  </a:cubicBezTo>
                  <a:cubicBezTo>
                    <a:pt x="475" y="200"/>
                    <a:pt x="698" y="108"/>
                    <a:pt x="857" y="93"/>
                  </a:cubicBezTo>
                  <a:cubicBezTo>
                    <a:pt x="1016" y="78"/>
                    <a:pt x="1121" y="163"/>
                    <a:pt x="1334" y="148"/>
                  </a:cubicBezTo>
                  <a:cubicBezTo>
                    <a:pt x="1547" y="133"/>
                    <a:pt x="1842" y="8"/>
                    <a:pt x="2135" y="4"/>
                  </a:cubicBezTo>
                  <a:cubicBezTo>
                    <a:pt x="2428" y="0"/>
                    <a:pt x="2864" y="89"/>
                    <a:pt x="3090" y="126"/>
                  </a:cubicBezTo>
                  <a:cubicBezTo>
                    <a:pt x="3316" y="163"/>
                    <a:pt x="3372" y="187"/>
                    <a:pt x="3490" y="226"/>
                  </a:cubicBezTo>
                  <a:cubicBezTo>
                    <a:pt x="3608" y="265"/>
                    <a:pt x="3655" y="314"/>
                    <a:pt x="3801" y="359"/>
                  </a:cubicBezTo>
                  <a:cubicBezTo>
                    <a:pt x="3947" y="404"/>
                    <a:pt x="4296" y="408"/>
                    <a:pt x="4368" y="493"/>
                  </a:cubicBezTo>
                  <a:cubicBezTo>
                    <a:pt x="4440" y="578"/>
                    <a:pt x="4313" y="748"/>
                    <a:pt x="4235" y="870"/>
                  </a:cubicBezTo>
                  <a:cubicBezTo>
                    <a:pt x="4157" y="992"/>
                    <a:pt x="4000" y="1135"/>
                    <a:pt x="3902" y="1226"/>
                  </a:cubicBezTo>
                  <a:cubicBezTo>
                    <a:pt x="3804" y="1317"/>
                    <a:pt x="3799" y="1380"/>
                    <a:pt x="3647" y="1415"/>
                  </a:cubicBezTo>
                  <a:cubicBezTo>
                    <a:pt x="3495" y="1450"/>
                    <a:pt x="3184" y="1422"/>
                    <a:pt x="2991" y="1437"/>
                  </a:cubicBezTo>
                  <a:cubicBezTo>
                    <a:pt x="2798" y="1452"/>
                    <a:pt x="2676" y="1506"/>
                    <a:pt x="2491" y="1504"/>
                  </a:cubicBezTo>
                  <a:cubicBezTo>
                    <a:pt x="2306" y="1502"/>
                    <a:pt x="2061" y="1452"/>
                    <a:pt x="1879" y="1426"/>
                  </a:cubicBezTo>
                  <a:cubicBezTo>
                    <a:pt x="1697" y="1400"/>
                    <a:pt x="1558" y="1370"/>
                    <a:pt x="1401" y="1348"/>
                  </a:cubicBezTo>
                  <a:cubicBezTo>
                    <a:pt x="1244" y="1326"/>
                    <a:pt x="1047" y="1319"/>
                    <a:pt x="934" y="1293"/>
                  </a:cubicBezTo>
                  <a:cubicBezTo>
                    <a:pt x="821" y="1267"/>
                    <a:pt x="788" y="1223"/>
                    <a:pt x="723" y="1193"/>
                  </a:cubicBezTo>
                  <a:cubicBezTo>
                    <a:pt x="658" y="1163"/>
                    <a:pt x="613" y="1146"/>
                    <a:pt x="546" y="1115"/>
                  </a:cubicBezTo>
                  <a:cubicBezTo>
                    <a:pt x="479" y="1084"/>
                    <a:pt x="408" y="1082"/>
                    <a:pt x="323" y="1004"/>
                  </a:cubicBezTo>
                  <a:cubicBezTo>
                    <a:pt x="238" y="926"/>
                    <a:pt x="68" y="748"/>
                    <a:pt x="34" y="647"/>
                  </a:cubicBezTo>
                  <a:cubicBezTo>
                    <a:pt x="0" y="546"/>
                    <a:pt x="136" y="485"/>
                    <a:pt x="118" y="395"/>
                  </a:cubicBezTo>
                  <a:close/>
                </a:path>
              </a:pathLst>
            </a:custGeom>
            <a:solidFill>
              <a:srgbClr val="E7ECED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0" name="Freeform 8" descr="50%"/>
            <p:cNvSpPr>
              <a:spLocks/>
            </p:cNvSpPr>
            <p:nvPr/>
          </p:nvSpPr>
          <p:spPr bwMode="auto">
            <a:xfrm>
              <a:off x="1395" y="2656"/>
              <a:ext cx="2868" cy="790"/>
            </a:xfrm>
            <a:custGeom>
              <a:avLst/>
              <a:gdLst>
                <a:gd name="T0" fmla="*/ 1431 w 2868"/>
                <a:gd name="T1" fmla="*/ 133 h 790"/>
                <a:gd name="T2" fmla="*/ 1909 w 2868"/>
                <a:gd name="T3" fmla="*/ 22 h 790"/>
                <a:gd name="T4" fmla="*/ 2353 w 2868"/>
                <a:gd name="T5" fmla="*/ 266 h 790"/>
                <a:gd name="T6" fmla="*/ 2598 w 2868"/>
                <a:gd name="T7" fmla="*/ 377 h 790"/>
                <a:gd name="T8" fmla="*/ 2842 w 2868"/>
                <a:gd name="T9" fmla="*/ 510 h 790"/>
                <a:gd name="T10" fmla="*/ 2439 w 2868"/>
                <a:gd name="T11" fmla="*/ 574 h 790"/>
                <a:gd name="T12" fmla="*/ 2153 w 2868"/>
                <a:gd name="T13" fmla="*/ 655 h 790"/>
                <a:gd name="T14" fmla="*/ 1920 w 2868"/>
                <a:gd name="T15" fmla="*/ 677 h 790"/>
                <a:gd name="T16" fmla="*/ 1787 w 2868"/>
                <a:gd name="T17" fmla="*/ 766 h 790"/>
                <a:gd name="T18" fmla="*/ 1520 w 2868"/>
                <a:gd name="T19" fmla="*/ 766 h 790"/>
                <a:gd name="T20" fmla="*/ 1198 w 2868"/>
                <a:gd name="T21" fmla="*/ 777 h 790"/>
                <a:gd name="T22" fmla="*/ 975 w 2868"/>
                <a:gd name="T23" fmla="*/ 688 h 790"/>
                <a:gd name="T24" fmla="*/ 542 w 2868"/>
                <a:gd name="T25" fmla="*/ 610 h 790"/>
                <a:gd name="T26" fmla="*/ 253 w 2868"/>
                <a:gd name="T27" fmla="*/ 510 h 790"/>
                <a:gd name="T28" fmla="*/ 9 w 2868"/>
                <a:gd name="T29" fmla="*/ 410 h 790"/>
                <a:gd name="T30" fmla="*/ 309 w 2868"/>
                <a:gd name="T31" fmla="*/ 322 h 790"/>
                <a:gd name="T32" fmla="*/ 509 w 2868"/>
                <a:gd name="T33" fmla="*/ 255 h 790"/>
                <a:gd name="T34" fmla="*/ 842 w 2868"/>
                <a:gd name="T35" fmla="*/ 222 h 790"/>
                <a:gd name="T36" fmla="*/ 1131 w 2868"/>
                <a:gd name="T37" fmla="*/ 110 h 790"/>
                <a:gd name="T38" fmla="*/ 1431 w 2868"/>
                <a:gd name="T39" fmla="*/ 13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8" h="790">
                  <a:moveTo>
                    <a:pt x="1431" y="133"/>
                  </a:moveTo>
                  <a:cubicBezTo>
                    <a:pt x="1511" y="116"/>
                    <a:pt x="1755" y="0"/>
                    <a:pt x="1909" y="22"/>
                  </a:cubicBezTo>
                  <a:cubicBezTo>
                    <a:pt x="2063" y="44"/>
                    <a:pt x="2238" y="207"/>
                    <a:pt x="2353" y="266"/>
                  </a:cubicBezTo>
                  <a:cubicBezTo>
                    <a:pt x="2468" y="325"/>
                    <a:pt x="2517" y="336"/>
                    <a:pt x="2598" y="377"/>
                  </a:cubicBezTo>
                  <a:cubicBezTo>
                    <a:pt x="2679" y="418"/>
                    <a:pt x="2868" y="477"/>
                    <a:pt x="2842" y="510"/>
                  </a:cubicBezTo>
                  <a:cubicBezTo>
                    <a:pt x="2816" y="543"/>
                    <a:pt x="2554" y="550"/>
                    <a:pt x="2439" y="574"/>
                  </a:cubicBezTo>
                  <a:cubicBezTo>
                    <a:pt x="2324" y="598"/>
                    <a:pt x="2239" y="638"/>
                    <a:pt x="2153" y="655"/>
                  </a:cubicBezTo>
                  <a:cubicBezTo>
                    <a:pt x="2067" y="672"/>
                    <a:pt x="1981" y="658"/>
                    <a:pt x="1920" y="677"/>
                  </a:cubicBezTo>
                  <a:cubicBezTo>
                    <a:pt x="1859" y="696"/>
                    <a:pt x="1854" y="751"/>
                    <a:pt x="1787" y="766"/>
                  </a:cubicBezTo>
                  <a:cubicBezTo>
                    <a:pt x="1720" y="781"/>
                    <a:pt x="1618" y="764"/>
                    <a:pt x="1520" y="766"/>
                  </a:cubicBezTo>
                  <a:cubicBezTo>
                    <a:pt x="1422" y="768"/>
                    <a:pt x="1289" y="790"/>
                    <a:pt x="1198" y="777"/>
                  </a:cubicBezTo>
                  <a:cubicBezTo>
                    <a:pt x="1107" y="764"/>
                    <a:pt x="1084" y="716"/>
                    <a:pt x="975" y="688"/>
                  </a:cubicBezTo>
                  <a:cubicBezTo>
                    <a:pt x="866" y="660"/>
                    <a:pt x="662" y="640"/>
                    <a:pt x="542" y="610"/>
                  </a:cubicBezTo>
                  <a:cubicBezTo>
                    <a:pt x="422" y="580"/>
                    <a:pt x="342" y="543"/>
                    <a:pt x="253" y="510"/>
                  </a:cubicBezTo>
                  <a:cubicBezTo>
                    <a:pt x="164" y="477"/>
                    <a:pt x="0" y="441"/>
                    <a:pt x="9" y="410"/>
                  </a:cubicBezTo>
                  <a:cubicBezTo>
                    <a:pt x="18" y="379"/>
                    <a:pt x="226" y="348"/>
                    <a:pt x="309" y="322"/>
                  </a:cubicBezTo>
                  <a:cubicBezTo>
                    <a:pt x="392" y="296"/>
                    <a:pt x="420" y="272"/>
                    <a:pt x="509" y="255"/>
                  </a:cubicBezTo>
                  <a:cubicBezTo>
                    <a:pt x="598" y="238"/>
                    <a:pt x="739" y="246"/>
                    <a:pt x="842" y="222"/>
                  </a:cubicBezTo>
                  <a:cubicBezTo>
                    <a:pt x="945" y="198"/>
                    <a:pt x="1071" y="133"/>
                    <a:pt x="1131" y="110"/>
                  </a:cubicBezTo>
                  <a:cubicBezTo>
                    <a:pt x="1131" y="110"/>
                    <a:pt x="1431" y="133"/>
                    <a:pt x="1431" y="133"/>
                  </a:cubicBezTo>
                  <a:close/>
                </a:path>
              </a:pathLst>
            </a:custGeom>
            <a:pattFill prst="pct50">
              <a:fgClr>
                <a:srgbClr val="FF0000"/>
              </a:fgClr>
              <a:bgClr>
                <a:srgbClr val="FFFFFF"/>
              </a:bgClr>
            </a:patt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002" name="Text Box 10"/>
            <p:cNvSpPr txBox="1">
              <a:spLocks noChangeArrowheads="1"/>
            </p:cNvSpPr>
            <p:nvPr/>
          </p:nvSpPr>
          <p:spPr bwMode="auto">
            <a:xfrm>
              <a:off x="1094" y="2884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469003" name="Text Box 11"/>
            <p:cNvSpPr txBox="1">
              <a:spLocks noChangeArrowheads="1"/>
            </p:cNvSpPr>
            <p:nvPr/>
          </p:nvSpPr>
          <p:spPr bwMode="auto">
            <a:xfrm>
              <a:off x="4306" y="2947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69006" name="Line 14"/>
            <p:cNvSpPr>
              <a:spLocks noChangeShapeType="1"/>
            </p:cNvSpPr>
            <p:nvPr/>
          </p:nvSpPr>
          <p:spPr bwMode="auto">
            <a:xfrm>
              <a:off x="1440" y="3066"/>
              <a:ext cx="576" cy="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9007" name="Line 15"/>
            <p:cNvSpPr>
              <a:spLocks noChangeShapeType="1"/>
            </p:cNvSpPr>
            <p:nvPr/>
          </p:nvSpPr>
          <p:spPr bwMode="auto">
            <a:xfrm flipV="1">
              <a:off x="2022" y="3006"/>
              <a:ext cx="510" cy="10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9008" name="Line 16"/>
            <p:cNvSpPr>
              <a:spLocks noChangeShapeType="1"/>
            </p:cNvSpPr>
            <p:nvPr/>
          </p:nvSpPr>
          <p:spPr bwMode="auto">
            <a:xfrm>
              <a:off x="2550" y="3006"/>
              <a:ext cx="450" cy="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9009" name="Line 17"/>
            <p:cNvSpPr>
              <a:spLocks noChangeShapeType="1"/>
            </p:cNvSpPr>
            <p:nvPr/>
          </p:nvSpPr>
          <p:spPr bwMode="auto">
            <a:xfrm flipV="1">
              <a:off x="3024" y="3036"/>
              <a:ext cx="438" cy="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9010" name="Line 18"/>
            <p:cNvSpPr>
              <a:spLocks noChangeShapeType="1"/>
            </p:cNvSpPr>
            <p:nvPr/>
          </p:nvSpPr>
          <p:spPr bwMode="auto">
            <a:xfrm>
              <a:off x="3492" y="3030"/>
              <a:ext cx="360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9011" name="Line 19"/>
            <p:cNvSpPr>
              <a:spLocks noChangeShapeType="1"/>
            </p:cNvSpPr>
            <p:nvPr/>
          </p:nvSpPr>
          <p:spPr bwMode="auto">
            <a:xfrm>
              <a:off x="3876" y="3096"/>
              <a:ext cx="360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9012" name="Line 20"/>
            <p:cNvSpPr>
              <a:spLocks noChangeShapeType="1"/>
            </p:cNvSpPr>
            <p:nvPr/>
          </p:nvSpPr>
          <p:spPr bwMode="auto">
            <a:xfrm>
              <a:off x="2028" y="3138"/>
              <a:ext cx="552" cy="1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9013" name="Line 21"/>
            <p:cNvSpPr>
              <a:spLocks noChangeShapeType="1"/>
            </p:cNvSpPr>
            <p:nvPr/>
          </p:nvSpPr>
          <p:spPr bwMode="auto">
            <a:xfrm>
              <a:off x="2604" y="3264"/>
              <a:ext cx="5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9014" name="Line 22"/>
            <p:cNvSpPr>
              <a:spLocks noChangeShapeType="1"/>
            </p:cNvSpPr>
            <p:nvPr/>
          </p:nvSpPr>
          <p:spPr bwMode="auto">
            <a:xfrm flipV="1">
              <a:off x="3138" y="3084"/>
              <a:ext cx="312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9017" name="Freeform 25"/>
          <p:cNvSpPr>
            <a:spLocks/>
          </p:cNvSpPr>
          <p:nvPr/>
        </p:nvSpPr>
        <p:spPr bwMode="auto">
          <a:xfrm>
            <a:off x="2157413" y="3116263"/>
            <a:ext cx="5829300" cy="1879600"/>
          </a:xfrm>
          <a:custGeom>
            <a:avLst/>
            <a:gdLst>
              <a:gd name="T0" fmla="*/ 0 w 3672"/>
              <a:gd name="T1" fmla="*/ 472 h 1184"/>
              <a:gd name="T2" fmla="*/ 112 w 3672"/>
              <a:gd name="T3" fmla="*/ 424 h 1184"/>
              <a:gd name="T4" fmla="*/ 344 w 3672"/>
              <a:gd name="T5" fmla="*/ 360 h 1184"/>
              <a:gd name="T6" fmla="*/ 560 w 3672"/>
              <a:gd name="T7" fmla="*/ 304 h 1184"/>
              <a:gd name="T8" fmla="*/ 824 w 3672"/>
              <a:gd name="T9" fmla="*/ 288 h 1184"/>
              <a:gd name="T10" fmla="*/ 1000 w 3672"/>
              <a:gd name="T11" fmla="*/ 224 h 1184"/>
              <a:gd name="T12" fmla="*/ 1128 w 3672"/>
              <a:gd name="T13" fmla="*/ 160 h 1184"/>
              <a:gd name="T14" fmla="*/ 1280 w 3672"/>
              <a:gd name="T15" fmla="*/ 176 h 1184"/>
              <a:gd name="T16" fmla="*/ 1456 w 3672"/>
              <a:gd name="T17" fmla="*/ 200 h 1184"/>
              <a:gd name="T18" fmla="*/ 1552 w 3672"/>
              <a:gd name="T19" fmla="*/ 136 h 1184"/>
              <a:gd name="T20" fmla="*/ 1784 w 3672"/>
              <a:gd name="T21" fmla="*/ 80 h 1184"/>
              <a:gd name="T22" fmla="*/ 1920 w 3672"/>
              <a:gd name="T23" fmla="*/ 80 h 1184"/>
              <a:gd name="T24" fmla="*/ 2216 w 3672"/>
              <a:gd name="T25" fmla="*/ 64 h 1184"/>
              <a:gd name="T26" fmla="*/ 2560 w 3672"/>
              <a:gd name="T27" fmla="*/ 0 h 1184"/>
              <a:gd name="T28" fmla="*/ 2768 w 3672"/>
              <a:gd name="T29" fmla="*/ 0 h 1184"/>
              <a:gd name="T30" fmla="*/ 2848 w 3672"/>
              <a:gd name="T31" fmla="*/ 8 h 1184"/>
              <a:gd name="T32" fmla="*/ 2984 w 3672"/>
              <a:gd name="T33" fmla="*/ 80 h 1184"/>
              <a:gd name="T34" fmla="*/ 3224 w 3672"/>
              <a:gd name="T35" fmla="*/ 160 h 1184"/>
              <a:gd name="T36" fmla="*/ 3520 w 3672"/>
              <a:gd name="T37" fmla="*/ 192 h 1184"/>
              <a:gd name="T38" fmla="*/ 3648 w 3672"/>
              <a:gd name="T39" fmla="*/ 256 h 1184"/>
              <a:gd name="T40" fmla="*/ 3672 w 3672"/>
              <a:gd name="T41" fmla="*/ 296 h 1184"/>
              <a:gd name="T42" fmla="*/ 3672 w 3672"/>
              <a:gd name="T43" fmla="*/ 376 h 1184"/>
              <a:gd name="T44" fmla="*/ 3600 w 3672"/>
              <a:gd name="T45" fmla="*/ 520 h 1184"/>
              <a:gd name="T46" fmla="*/ 3432 w 3672"/>
              <a:gd name="T47" fmla="*/ 760 h 1184"/>
              <a:gd name="T48" fmla="*/ 3256 w 3672"/>
              <a:gd name="T49" fmla="*/ 928 h 1184"/>
              <a:gd name="T50" fmla="*/ 3136 w 3672"/>
              <a:gd name="T51" fmla="*/ 1040 h 1184"/>
              <a:gd name="T52" fmla="*/ 3104 w 3672"/>
              <a:gd name="T53" fmla="*/ 1112 h 1184"/>
              <a:gd name="T54" fmla="*/ 2944 w 3672"/>
              <a:gd name="T55" fmla="*/ 1184 h 1184"/>
              <a:gd name="T56" fmla="*/ 2568 w 3672"/>
              <a:gd name="T57" fmla="*/ 1184 h 1184"/>
              <a:gd name="T58" fmla="*/ 2288 w 3672"/>
              <a:gd name="T59" fmla="*/ 1096 h 1184"/>
              <a:gd name="T60" fmla="*/ 1960 w 3672"/>
              <a:gd name="T61" fmla="*/ 1008 h 1184"/>
              <a:gd name="T62" fmla="*/ 1592 w 3672"/>
              <a:gd name="T63" fmla="*/ 896 h 1184"/>
              <a:gd name="T64" fmla="*/ 1280 w 3672"/>
              <a:gd name="T65" fmla="*/ 832 h 1184"/>
              <a:gd name="T66" fmla="*/ 1160 w 3672"/>
              <a:gd name="T67" fmla="*/ 824 h 1184"/>
              <a:gd name="T68" fmla="*/ 1024 w 3672"/>
              <a:gd name="T69" fmla="*/ 776 h 1184"/>
              <a:gd name="T70" fmla="*/ 888 w 3672"/>
              <a:gd name="T71" fmla="*/ 720 h 1184"/>
              <a:gd name="T72" fmla="*/ 640 w 3672"/>
              <a:gd name="T73" fmla="*/ 680 h 1184"/>
              <a:gd name="T74" fmla="*/ 408 w 3672"/>
              <a:gd name="T75" fmla="*/ 624 h 1184"/>
              <a:gd name="T76" fmla="*/ 144 w 3672"/>
              <a:gd name="T77" fmla="*/ 536 h 1184"/>
              <a:gd name="T78" fmla="*/ 40 w 3672"/>
              <a:gd name="T79" fmla="*/ 504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672" h="1184">
                <a:moveTo>
                  <a:pt x="0" y="472"/>
                </a:moveTo>
                <a:lnTo>
                  <a:pt x="112" y="424"/>
                </a:lnTo>
                <a:lnTo>
                  <a:pt x="344" y="360"/>
                </a:lnTo>
                <a:lnTo>
                  <a:pt x="560" y="304"/>
                </a:lnTo>
                <a:lnTo>
                  <a:pt x="824" y="288"/>
                </a:lnTo>
                <a:lnTo>
                  <a:pt x="1000" y="224"/>
                </a:lnTo>
                <a:lnTo>
                  <a:pt x="1128" y="160"/>
                </a:lnTo>
                <a:lnTo>
                  <a:pt x="1280" y="176"/>
                </a:lnTo>
                <a:lnTo>
                  <a:pt x="1456" y="200"/>
                </a:lnTo>
                <a:lnTo>
                  <a:pt x="1552" y="136"/>
                </a:lnTo>
                <a:lnTo>
                  <a:pt x="1784" y="80"/>
                </a:lnTo>
                <a:lnTo>
                  <a:pt x="1920" y="80"/>
                </a:lnTo>
                <a:lnTo>
                  <a:pt x="2216" y="64"/>
                </a:lnTo>
                <a:lnTo>
                  <a:pt x="2560" y="0"/>
                </a:lnTo>
                <a:lnTo>
                  <a:pt x="2768" y="0"/>
                </a:lnTo>
                <a:lnTo>
                  <a:pt x="2848" y="8"/>
                </a:lnTo>
                <a:lnTo>
                  <a:pt x="2984" y="80"/>
                </a:lnTo>
                <a:lnTo>
                  <a:pt x="3224" y="160"/>
                </a:lnTo>
                <a:lnTo>
                  <a:pt x="3520" y="192"/>
                </a:lnTo>
                <a:lnTo>
                  <a:pt x="3648" y="256"/>
                </a:lnTo>
                <a:lnTo>
                  <a:pt x="3672" y="296"/>
                </a:lnTo>
                <a:lnTo>
                  <a:pt x="3672" y="376"/>
                </a:lnTo>
                <a:lnTo>
                  <a:pt x="3600" y="520"/>
                </a:lnTo>
                <a:lnTo>
                  <a:pt x="3432" y="760"/>
                </a:lnTo>
                <a:lnTo>
                  <a:pt x="3256" y="928"/>
                </a:lnTo>
                <a:lnTo>
                  <a:pt x="3136" y="1040"/>
                </a:lnTo>
                <a:lnTo>
                  <a:pt x="3104" y="1112"/>
                </a:lnTo>
                <a:lnTo>
                  <a:pt x="2944" y="1184"/>
                </a:lnTo>
                <a:lnTo>
                  <a:pt x="2568" y="1184"/>
                </a:lnTo>
                <a:lnTo>
                  <a:pt x="2288" y="1096"/>
                </a:lnTo>
                <a:lnTo>
                  <a:pt x="1960" y="1008"/>
                </a:lnTo>
                <a:lnTo>
                  <a:pt x="1592" y="896"/>
                </a:lnTo>
                <a:lnTo>
                  <a:pt x="1280" y="832"/>
                </a:lnTo>
                <a:lnTo>
                  <a:pt x="1160" y="824"/>
                </a:lnTo>
                <a:lnTo>
                  <a:pt x="1024" y="776"/>
                </a:lnTo>
                <a:lnTo>
                  <a:pt x="888" y="720"/>
                </a:lnTo>
                <a:lnTo>
                  <a:pt x="640" y="680"/>
                </a:lnTo>
                <a:lnTo>
                  <a:pt x="408" y="624"/>
                </a:lnTo>
                <a:lnTo>
                  <a:pt x="144" y="536"/>
                </a:lnTo>
                <a:lnTo>
                  <a:pt x="40" y="504"/>
                </a:lnTo>
              </a:path>
            </a:pathLst>
          </a:custGeom>
          <a:solidFill>
            <a:srgbClr val="FFFF00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2400" cy="10207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Program</a:t>
            </a:r>
            <a:r>
              <a:rPr lang="en-US" altLang="en-US" sz="5400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Chopping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6" name="Text Box 4"/>
              <p:cNvSpPr txBox="1">
                <a:spLocks noChangeArrowheads="1"/>
              </p:cNvSpPr>
              <p:nvPr/>
            </p:nvSpPr>
            <p:spPr bwMode="auto">
              <a:xfrm>
                <a:off x="495300" y="1488271"/>
                <a:ext cx="81534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CC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altLang="en-US" sz="2800" dirty="0"/>
                  <a:t>Given source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800" dirty="0"/>
                  <a:t> and target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800" dirty="0"/>
                  <a:t>, what program points transmit effects from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800" dirty="0"/>
                  <a:t>?</a:t>
                </a:r>
              </a:p>
            </p:txBody>
          </p:sp>
        </mc:Choice>
        <mc:Fallback xmlns="">
          <p:sp>
            <p:nvSpPr>
              <p:cNvPr id="4689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488271"/>
                <a:ext cx="8153400" cy="954107"/>
              </a:xfrm>
              <a:prstGeom prst="rect">
                <a:avLst/>
              </a:prstGeom>
              <a:blipFill>
                <a:blip r:embed="rId2"/>
                <a:stretch>
                  <a:fillRect l="-1495" t="-6369" r="-1121" b="-17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CC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9016" name="Text Box 24"/>
          <p:cNvSpPr txBox="1">
            <a:spLocks noChangeArrowheads="1"/>
          </p:cNvSpPr>
          <p:nvPr/>
        </p:nvSpPr>
        <p:spPr bwMode="auto">
          <a:xfrm>
            <a:off x="917575" y="5338763"/>
            <a:ext cx="7302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bg1"/>
                </a:solidFill>
              </a:rPr>
              <a:t>Intersect forward slice from </a:t>
            </a:r>
            <a:r>
              <a:rPr lang="en-US" altLang="en-US" sz="4000" i="1">
                <a:solidFill>
                  <a:schemeClr val="bg1"/>
                </a:solidFill>
              </a:rPr>
              <a:t>S</a:t>
            </a:r>
            <a:r>
              <a:rPr lang="en-US" altLang="en-US" sz="4000">
                <a:solidFill>
                  <a:schemeClr val="bg1"/>
                </a:solidFill>
              </a:rPr>
              <a:t> with backward slice from </a:t>
            </a:r>
            <a:r>
              <a:rPr lang="en-US" altLang="en-US" sz="4000" i="1">
                <a:solidFill>
                  <a:schemeClr val="bg1"/>
                </a:solidFill>
              </a:rPr>
              <a:t>T</a:t>
            </a:r>
            <a:r>
              <a:rPr lang="en-US" altLang="en-US" sz="4000">
                <a:solidFill>
                  <a:schemeClr val="bg1"/>
                </a:solidFill>
              </a:rPr>
              <a:t>, right?</a:t>
            </a:r>
          </a:p>
        </p:txBody>
      </p:sp>
      <p:sp>
        <p:nvSpPr>
          <p:cNvPr id="469018" name="Freeform 26"/>
          <p:cNvSpPr>
            <a:spLocks/>
          </p:cNvSpPr>
          <p:nvPr/>
        </p:nvSpPr>
        <p:spPr bwMode="auto">
          <a:xfrm>
            <a:off x="1101725" y="2890838"/>
            <a:ext cx="5562600" cy="1701800"/>
          </a:xfrm>
          <a:custGeom>
            <a:avLst/>
            <a:gdLst>
              <a:gd name="T0" fmla="*/ 3504 w 3504"/>
              <a:gd name="T1" fmla="*/ 696 h 1072"/>
              <a:gd name="T2" fmla="*/ 3376 w 3504"/>
              <a:gd name="T3" fmla="*/ 632 h 1072"/>
              <a:gd name="T4" fmla="*/ 3168 w 3504"/>
              <a:gd name="T5" fmla="*/ 552 h 1072"/>
              <a:gd name="T6" fmla="*/ 2992 w 3504"/>
              <a:gd name="T7" fmla="*/ 456 h 1072"/>
              <a:gd name="T8" fmla="*/ 2800 w 3504"/>
              <a:gd name="T9" fmla="*/ 336 h 1072"/>
              <a:gd name="T10" fmla="*/ 2704 w 3504"/>
              <a:gd name="T11" fmla="*/ 272 h 1072"/>
              <a:gd name="T12" fmla="*/ 2552 w 3504"/>
              <a:gd name="T13" fmla="*/ 224 h 1072"/>
              <a:gd name="T14" fmla="*/ 2384 w 3504"/>
              <a:gd name="T15" fmla="*/ 248 h 1072"/>
              <a:gd name="T16" fmla="*/ 2032 w 3504"/>
              <a:gd name="T17" fmla="*/ 232 h 1072"/>
              <a:gd name="T18" fmla="*/ 1624 w 3504"/>
              <a:gd name="T19" fmla="*/ 232 h 1072"/>
              <a:gd name="T20" fmla="*/ 1472 w 3504"/>
              <a:gd name="T21" fmla="*/ 176 h 1072"/>
              <a:gd name="T22" fmla="*/ 1184 w 3504"/>
              <a:gd name="T23" fmla="*/ 144 h 1072"/>
              <a:gd name="T24" fmla="*/ 928 w 3504"/>
              <a:gd name="T25" fmla="*/ 24 h 1072"/>
              <a:gd name="T26" fmla="*/ 856 w 3504"/>
              <a:gd name="T27" fmla="*/ 0 h 1072"/>
              <a:gd name="T28" fmla="*/ 664 w 3504"/>
              <a:gd name="T29" fmla="*/ 24 h 1072"/>
              <a:gd name="T30" fmla="*/ 504 w 3504"/>
              <a:gd name="T31" fmla="*/ 88 h 1072"/>
              <a:gd name="T32" fmla="*/ 352 w 3504"/>
              <a:gd name="T33" fmla="*/ 152 h 1072"/>
              <a:gd name="T34" fmla="*/ 264 w 3504"/>
              <a:gd name="T35" fmla="*/ 192 h 1072"/>
              <a:gd name="T36" fmla="*/ 224 w 3504"/>
              <a:gd name="T37" fmla="*/ 240 h 1072"/>
              <a:gd name="T38" fmla="*/ 144 w 3504"/>
              <a:gd name="T39" fmla="*/ 272 h 1072"/>
              <a:gd name="T40" fmla="*/ 88 w 3504"/>
              <a:gd name="T41" fmla="*/ 280 h 1072"/>
              <a:gd name="T42" fmla="*/ 96 w 3504"/>
              <a:gd name="T43" fmla="*/ 336 h 1072"/>
              <a:gd name="T44" fmla="*/ 40 w 3504"/>
              <a:gd name="T45" fmla="*/ 432 h 1072"/>
              <a:gd name="T46" fmla="*/ 0 w 3504"/>
              <a:gd name="T47" fmla="*/ 520 h 1072"/>
              <a:gd name="T48" fmla="*/ 64 w 3504"/>
              <a:gd name="T49" fmla="*/ 648 h 1072"/>
              <a:gd name="T50" fmla="*/ 208 w 3504"/>
              <a:gd name="T51" fmla="*/ 832 h 1072"/>
              <a:gd name="T52" fmla="*/ 328 w 3504"/>
              <a:gd name="T53" fmla="*/ 944 h 1072"/>
              <a:gd name="T54" fmla="*/ 552 w 3504"/>
              <a:gd name="T55" fmla="*/ 1032 h 1072"/>
              <a:gd name="T56" fmla="*/ 864 w 3504"/>
              <a:gd name="T57" fmla="*/ 1072 h 1072"/>
              <a:gd name="T58" fmla="*/ 1216 w 3504"/>
              <a:gd name="T59" fmla="*/ 1000 h 1072"/>
              <a:gd name="T60" fmla="*/ 1712 w 3504"/>
              <a:gd name="T61" fmla="*/ 928 h 1072"/>
              <a:gd name="T62" fmla="*/ 1848 w 3504"/>
              <a:gd name="T63" fmla="*/ 976 h 1072"/>
              <a:gd name="T64" fmla="*/ 1968 w 3504"/>
              <a:gd name="T65" fmla="*/ 1000 h 1072"/>
              <a:gd name="T66" fmla="*/ 2136 w 3504"/>
              <a:gd name="T67" fmla="*/ 968 h 1072"/>
              <a:gd name="T68" fmla="*/ 2360 w 3504"/>
              <a:gd name="T69" fmla="*/ 992 h 1072"/>
              <a:gd name="T70" fmla="*/ 2496 w 3504"/>
              <a:gd name="T71" fmla="*/ 944 h 1072"/>
              <a:gd name="T72" fmla="*/ 2568 w 3504"/>
              <a:gd name="T73" fmla="*/ 872 h 1072"/>
              <a:gd name="T74" fmla="*/ 2816 w 3504"/>
              <a:gd name="T75" fmla="*/ 848 h 1072"/>
              <a:gd name="T76" fmla="*/ 3040 w 3504"/>
              <a:gd name="T77" fmla="*/ 792 h 1072"/>
              <a:gd name="T78" fmla="*/ 3296 w 3504"/>
              <a:gd name="T79" fmla="*/ 752 h 1072"/>
              <a:gd name="T80" fmla="*/ 3456 w 3504"/>
              <a:gd name="T81" fmla="*/ 728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04" h="1072">
                <a:moveTo>
                  <a:pt x="3504" y="696"/>
                </a:moveTo>
                <a:lnTo>
                  <a:pt x="3376" y="632"/>
                </a:lnTo>
                <a:lnTo>
                  <a:pt x="3168" y="552"/>
                </a:lnTo>
                <a:lnTo>
                  <a:pt x="2992" y="456"/>
                </a:lnTo>
                <a:lnTo>
                  <a:pt x="2800" y="336"/>
                </a:lnTo>
                <a:lnTo>
                  <a:pt x="2704" y="272"/>
                </a:lnTo>
                <a:lnTo>
                  <a:pt x="2552" y="224"/>
                </a:lnTo>
                <a:lnTo>
                  <a:pt x="2384" y="248"/>
                </a:lnTo>
                <a:lnTo>
                  <a:pt x="2032" y="232"/>
                </a:lnTo>
                <a:lnTo>
                  <a:pt x="1624" y="232"/>
                </a:lnTo>
                <a:lnTo>
                  <a:pt x="1472" y="176"/>
                </a:lnTo>
                <a:lnTo>
                  <a:pt x="1184" y="144"/>
                </a:lnTo>
                <a:lnTo>
                  <a:pt x="928" y="24"/>
                </a:lnTo>
                <a:lnTo>
                  <a:pt x="856" y="0"/>
                </a:lnTo>
                <a:lnTo>
                  <a:pt x="664" y="24"/>
                </a:lnTo>
                <a:lnTo>
                  <a:pt x="504" y="88"/>
                </a:lnTo>
                <a:lnTo>
                  <a:pt x="352" y="152"/>
                </a:lnTo>
                <a:lnTo>
                  <a:pt x="264" y="192"/>
                </a:lnTo>
                <a:lnTo>
                  <a:pt x="224" y="240"/>
                </a:lnTo>
                <a:lnTo>
                  <a:pt x="144" y="272"/>
                </a:lnTo>
                <a:lnTo>
                  <a:pt x="88" y="280"/>
                </a:lnTo>
                <a:lnTo>
                  <a:pt x="96" y="336"/>
                </a:lnTo>
                <a:lnTo>
                  <a:pt x="40" y="432"/>
                </a:lnTo>
                <a:lnTo>
                  <a:pt x="0" y="520"/>
                </a:lnTo>
                <a:lnTo>
                  <a:pt x="64" y="648"/>
                </a:lnTo>
                <a:lnTo>
                  <a:pt x="208" y="832"/>
                </a:lnTo>
                <a:lnTo>
                  <a:pt x="328" y="944"/>
                </a:lnTo>
                <a:lnTo>
                  <a:pt x="552" y="1032"/>
                </a:lnTo>
                <a:lnTo>
                  <a:pt x="864" y="1072"/>
                </a:lnTo>
                <a:lnTo>
                  <a:pt x="1216" y="1000"/>
                </a:lnTo>
                <a:lnTo>
                  <a:pt x="1712" y="928"/>
                </a:lnTo>
                <a:lnTo>
                  <a:pt x="1848" y="976"/>
                </a:lnTo>
                <a:lnTo>
                  <a:pt x="1968" y="1000"/>
                </a:lnTo>
                <a:lnTo>
                  <a:pt x="2136" y="968"/>
                </a:lnTo>
                <a:lnTo>
                  <a:pt x="2360" y="992"/>
                </a:lnTo>
                <a:lnTo>
                  <a:pt x="2496" y="944"/>
                </a:lnTo>
                <a:lnTo>
                  <a:pt x="2568" y="872"/>
                </a:lnTo>
                <a:lnTo>
                  <a:pt x="2816" y="848"/>
                </a:lnTo>
                <a:lnTo>
                  <a:pt x="3040" y="792"/>
                </a:lnTo>
                <a:lnTo>
                  <a:pt x="3296" y="752"/>
                </a:lnTo>
                <a:lnTo>
                  <a:pt x="3456" y="728"/>
                </a:lnTo>
              </a:path>
            </a:pathLst>
          </a:custGeom>
          <a:solidFill>
            <a:srgbClr val="008000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17" grpId="0" animBg="1"/>
      <p:bldP spid="469016" grpId="0" build="p" autoUpdateAnimBg="0"/>
      <p:bldP spid="4690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Non-Transitivity and Slicing</a:t>
            </a: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254000" y="1746250"/>
            <a:ext cx="4741863" cy="3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22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2200" b="1" dirty="0">
                <a:latin typeface="Courier New" pitchFamily="49" charset="0"/>
              </a:rPr>
              <a:t>		sum = add(</a:t>
            </a:r>
            <a:r>
              <a:rPr lang="en-US" altLang="en-US" sz="2200" b="1" dirty="0" err="1">
                <a:latin typeface="Courier New" pitchFamily="49" charset="0"/>
              </a:rPr>
              <a:t>sum,i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	i = add(i,1);</a:t>
            </a:r>
          </a:p>
          <a:p>
            <a:r>
              <a:rPr lang="en-US" altLang="en-US" sz="2200" b="1" dirty="0">
                <a:latin typeface="Courier New" pitchFamily="49" charset="0"/>
              </a:rPr>
              <a:t>	}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n”,sum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}</a:t>
            </a:r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4875213" y="1746250"/>
            <a:ext cx="4064000" cy="10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int add(int x, int y) {</a:t>
            </a:r>
          </a:p>
          <a:p>
            <a:r>
              <a:rPr lang="en-US" altLang="en-US" sz="2200" b="1" dirty="0">
                <a:latin typeface="Courier New" pitchFamily="49" charset="0"/>
              </a:rPr>
              <a:t>	return x + y;</a:t>
            </a:r>
          </a:p>
          <a:p>
            <a:r>
              <a:rPr lang="en-US" altLang="en-US" sz="22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482309" name="Group 5"/>
          <p:cNvGrpSpPr>
            <a:grpSpLocks/>
          </p:cNvGrpSpPr>
          <p:nvPr/>
        </p:nvGrpSpPr>
        <p:grpSpPr bwMode="auto">
          <a:xfrm>
            <a:off x="1803400" y="2451100"/>
            <a:ext cx="5611811" cy="3621088"/>
            <a:chOff x="1136" y="1544"/>
            <a:chExt cx="3535" cy="2281"/>
          </a:xfrm>
        </p:grpSpPr>
        <p:sp>
          <p:nvSpPr>
            <p:cNvPr id="482310" name="Rectangle 6"/>
            <p:cNvSpPr>
              <a:spLocks noChangeArrowheads="1"/>
            </p:cNvSpPr>
            <p:nvPr/>
          </p:nvSpPr>
          <p:spPr bwMode="auto">
            <a:xfrm>
              <a:off x="1136" y="3540"/>
              <a:ext cx="3535" cy="285"/>
            </a:xfrm>
            <a:prstGeom prst="rect">
              <a:avLst/>
            </a:prstGeom>
            <a:noFill/>
            <a:ln w="2857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628" tIns="41315" rIns="82628" bIns="4131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rgbClr val="00B050"/>
                  </a:solidFill>
                  <a:latin typeface="+mn-lt"/>
                </a:rPr>
                <a:t>Forward slice</a:t>
              </a:r>
              <a:r>
                <a:rPr lang="en-US" altLang="en-US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n-US" altLang="en-US" dirty="0">
                  <a:latin typeface="+mn-lt"/>
                </a:rPr>
                <a:t>with respect to “sum = 0”</a:t>
              </a:r>
              <a:endParaRPr lang="en-US" altLang="en-US" sz="2200" dirty="0">
                <a:latin typeface="+mn-lt"/>
              </a:endParaRPr>
            </a:p>
          </p:txBody>
        </p:sp>
        <p:sp>
          <p:nvSpPr>
            <p:cNvPr id="482311" name="Line 7"/>
            <p:cNvSpPr>
              <a:spLocks noChangeShapeType="1"/>
            </p:cNvSpPr>
            <p:nvPr/>
          </p:nvSpPr>
          <p:spPr bwMode="auto">
            <a:xfrm>
              <a:off x="1145" y="1544"/>
              <a:ext cx="833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1026"/>
          <p:cNvSpPr>
            <a:spLocks noChangeArrowheads="1"/>
          </p:cNvSpPr>
          <p:nvPr/>
        </p:nvSpPr>
        <p:spPr bwMode="auto">
          <a:xfrm>
            <a:off x="254000" y="1746250"/>
            <a:ext cx="4741863" cy="3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2200" dirty="0">
                <a:latin typeface="Courier New" pitchFamily="49" charset="0"/>
              </a:rPr>
              <a:t>	</a:t>
            </a:r>
            <a:r>
              <a:rPr lang="en-US" altLang="en-US" sz="2200" b="1" dirty="0">
                <a:latin typeface="Courier New" pitchFamily="49" charset="0"/>
              </a:rPr>
              <a:t>int</a:t>
            </a:r>
            <a:r>
              <a:rPr lang="en-US" altLang="en-US" sz="2200" dirty="0">
                <a:latin typeface="Courier New" pitchFamily="49" charset="0"/>
              </a:rPr>
              <a:t> </a:t>
            </a:r>
            <a:r>
              <a:rPr lang="en-US" altLang="en-US" sz="2200" b="1" u="sng" dirty="0">
                <a:solidFill>
                  <a:srgbClr val="00B050"/>
                </a:solidFill>
                <a:latin typeface="Courier New" pitchFamily="49" charset="0"/>
              </a:rPr>
              <a:t>sum = 0;</a:t>
            </a:r>
          </a:p>
          <a:p>
            <a:r>
              <a:rPr lang="en-US" altLang="en-US" sz="2200" dirty="0">
                <a:latin typeface="Courier New" pitchFamily="49" charset="0"/>
              </a:rPr>
              <a:t>	</a:t>
            </a:r>
            <a:r>
              <a:rPr lang="en-US" altLang="en-US" sz="2200" b="1" dirty="0">
                <a:latin typeface="Courier New" pitchFamily="49" charset="0"/>
              </a:rPr>
              <a:t>int i = 1;</a:t>
            </a:r>
          </a:p>
          <a:p>
            <a:r>
              <a:rPr lang="en-US" altLang="en-US" sz="22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2200" b="1" dirty="0">
                <a:latin typeface="Courier New" pitchFamily="49" charset="0"/>
              </a:rPr>
              <a:t>		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sum = add(</a:t>
            </a:r>
            <a:r>
              <a:rPr lang="en-US" altLang="en-US" sz="2200" b="1" dirty="0" err="1">
                <a:solidFill>
                  <a:srgbClr val="00B050"/>
                </a:solidFill>
                <a:latin typeface="Courier New" pitchFamily="49" charset="0"/>
              </a:rPr>
              <a:t>sum,i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2200" dirty="0">
                <a:latin typeface="Courier New" pitchFamily="49" charset="0"/>
              </a:rPr>
              <a:t>		</a:t>
            </a:r>
            <a:r>
              <a:rPr lang="en-US" altLang="en-US" sz="2200" b="1" dirty="0">
                <a:latin typeface="Courier New" pitchFamily="49" charset="0"/>
              </a:rPr>
              <a:t>i = add(i,1);</a:t>
            </a:r>
          </a:p>
          <a:p>
            <a:r>
              <a:rPr lang="en-US" altLang="en-US" sz="2200" b="1" dirty="0">
                <a:latin typeface="Courier New" pitchFamily="49" charset="0"/>
              </a:rPr>
              <a:t>	}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solidFill>
                  <a:srgbClr val="00B050"/>
                </a:solidFill>
                <a:latin typeface="Courier New" pitchFamily="49" charset="0"/>
              </a:rPr>
              <a:t>printf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(“%d\</a:t>
            </a:r>
            <a:r>
              <a:rPr lang="en-US" altLang="en-US" sz="2200" b="1" dirty="0" err="1">
                <a:solidFill>
                  <a:srgbClr val="00B050"/>
                </a:solidFill>
                <a:latin typeface="Courier New" pitchFamily="49" charset="0"/>
              </a:rPr>
              <a:t>n”,sum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2200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}</a:t>
            </a:r>
          </a:p>
        </p:txBody>
      </p:sp>
      <p:sp>
        <p:nvSpPr>
          <p:cNvPr id="483331" name="Rectangle 1027"/>
          <p:cNvSpPr>
            <a:spLocks noChangeArrowheads="1"/>
          </p:cNvSpPr>
          <p:nvPr/>
        </p:nvSpPr>
        <p:spPr bwMode="auto">
          <a:xfrm>
            <a:off x="1803171" y="5619750"/>
            <a:ext cx="5612271" cy="452769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B050"/>
                </a:solidFill>
                <a:latin typeface="+mn-lt"/>
              </a:rPr>
              <a:t>Forward slice</a:t>
            </a:r>
            <a:r>
              <a:rPr lang="en-US" altLang="en-US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with respect to “sum = 0”</a:t>
            </a:r>
            <a:endParaRPr lang="en-US" altLang="en-US" sz="2200" dirty="0">
              <a:latin typeface="+mn-lt"/>
            </a:endParaRPr>
          </a:p>
        </p:txBody>
      </p:sp>
      <p:sp>
        <p:nvSpPr>
          <p:cNvPr id="48333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Non-Transitivity and Slicing</a:t>
            </a:r>
          </a:p>
        </p:txBody>
      </p:sp>
      <p:sp>
        <p:nvSpPr>
          <p:cNvPr id="483333" name="Rectangle 1029"/>
          <p:cNvSpPr>
            <a:spLocks noChangeArrowheads="1"/>
          </p:cNvSpPr>
          <p:nvPr/>
        </p:nvSpPr>
        <p:spPr bwMode="auto">
          <a:xfrm>
            <a:off x="4875213" y="1746250"/>
            <a:ext cx="4064000" cy="10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int add(int x, int y) {</a:t>
            </a:r>
          </a:p>
          <a:p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	return x + y;</a:t>
            </a:r>
          </a:p>
          <a:p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254000" y="1746250"/>
            <a:ext cx="4741863" cy="3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22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2200" b="1" dirty="0">
                <a:latin typeface="Courier New" pitchFamily="49" charset="0"/>
              </a:rPr>
              <a:t>		sum = add(</a:t>
            </a:r>
            <a:r>
              <a:rPr lang="en-US" altLang="en-US" sz="2200" b="1" dirty="0" err="1">
                <a:latin typeface="Courier New" pitchFamily="49" charset="0"/>
              </a:rPr>
              <a:t>sum,i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	i = add(i,1);</a:t>
            </a:r>
          </a:p>
          <a:p>
            <a:r>
              <a:rPr lang="en-US" altLang="en-US" sz="2200" b="1" dirty="0">
                <a:latin typeface="Courier New" pitchFamily="49" charset="0"/>
              </a:rPr>
              <a:t>	}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n”,sum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}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4875213" y="1746250"/>
            <a:ext cx="406400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>
                <a:solidFill>
                  <a:schemeClr val="bg1"/>
                </a:solidFill>
                <a:latin typeface="Courier New" pitchFamily="49" charset="0"/>
              </a:rPr>
              <a:t>int add(int x, int y) {</a:t>
            </a:r>
          </a:p>
          <a:p>
            <a:r>
              <a:rPr lang="en-US" altLang="en-US" sz="2200" b="1">
                <a:solidFill>
                  <a:schemeClr val="bg1"/>
                </a:solidFill>
                <a:latin typeface="Courier New" pitchFamily="49" charset="0"/>
              </a:rPr>
              <a:t>	return x + y;</a:t>
            </a:r>
          </a:p>
          <a:p>
            <a:r>
              <a:rPr lang="en-US" altLang="en-US" sz="2200" b="1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478216" name="Group 8"/>
          <p:cNvGrpSpPr>
            <a:grpSpLocks/>
          </p:cNvGrpSpPr>
          <p:nvPr/>
        </p:nvGrpSpPr>
        <p:grpSpPr bwMode="auto">
          <a:xfrm>
            <a:off x="1162050" y="4781552"/>
            <a:ext cx="6799263" cy="1290638"/>
            <a:chOff x="732" y="3012"/>
            <a:chExt cx="4283" cy="813"/>
          </a:xfrm>
        </p:grpSpPr>
        <p:sp>
          <p:nvSpPr>
            <p:cNvPr id="478217" name="Line 9"/>
            <p:cNvSpPr>
              <a:spLocks noChangeShapeType="1"/>
            </p:cNvSpPr>
            <p:nvPr/>
          </p:nvSpPr>
          <p:spPr bwMode="auto">
            <a:xfrm>
              <a:off x="732" y="3012"/>
              <a:ext cx="1776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218" name="Rectangle 10"/>
            <p:cNvSpPr>
              <a:spLocks noChangeArrowheads="1"/>
            </p:cNvSpPr>
            <p:nvPr/>
          </p:nvSpPr>
          <p:spPr bwMode="auto">
            <a:xfrm>
              <a:off x="793" y="3540"/>
              <a:ext cx="4222" cy="285"/>
            </a:xfrm>
            <a:prstGeom prst="rect">
              <a:avLst/>
            </a:prstGeom>
            <a:noFill/>
            <a:ln w="2857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628" tIns="41315" rIns="82628" bIns="4131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rgbClr val="C00000"/>
                  </a:solidFill>
                  <a:latin typeface="+mn-lt"/>
                </a:rPr>
                <a:t>Backward slice</a:t>
              </a:r>
              <a:r>
                <a:rPr lang="en-US" altLang="en-US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altLang="en-US" dirty="0">
                  <a:latin typeface="+mn-lt"/>
                </a:rPr>
                <a:t>with respect to “</a:t>
              </a:r>
              <a:r>
                <a:rPr lang="en-US" altLang="en-US" dirty="0" err="1">
                  <a:latin typeface="+mn-lt"/>
                </a:rPr>
                <a:t>printf</a:t>
              </a:r>
              <a:r>
                <a:rPr lang="en-US" altLang="en-US" dirty="0">
                  <a:latin typeface="+mn-lt"/>
                </a:rPr>
                <a:t>(“%d\</a:t>
              </a:r>
              <a:r>
                <a:rPr lang="en-US" altLang="en-US" dirty="0" err="1">
                  <a:latin typeface="+mn-lt"/>
                </a:rPr>
                <a:t>n”,i</a:t>
              </a:r>
              <a:r>
                <a:rPr lang="en-US" altLang="en-US" dirty="0">
                  <a:latin typeface="+mn-lt"/>
                </a:rPr>
                <a:t>)”</a:t>
              </a:r>
              <a:endParaRPr lang="en-US" altLang="en-US" sz="2200" dirty="0">
                <a:latin typeface="+mn-lt"/>
              </a:endParaRPr>
            </a:p>
          </p:txBody>
        </p:sp>
      </p:grpSp>
      <p:sp>
        <p:nvSpPr>
          <p:cNvPr id="10" name="Rectangle 1028">
            <a:extLst>
              <a:ext uri="{FF2B5EF4-FFF2-40B4-BE49-F238E27FC236}">
                <a16:creationId xmlns:a16="http://schemas.microsoft.com/office/drawing/2014/main" id="{91206E48-A11E-47AF-A547-681E627CF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Non-Transitivity and Slicing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1027"/>
          <p:cNvSpPr>
            <a:spLocks noChangeArrowheads="1"/>
          </p:cNvSpPr>
          <p:nvPr/>
        </p:nvSpPr>
        <p:spPr bwMode="auto">
          <a:xfrm>
            <a:off x="254000" y="1746250"/>
            <a:ext cx="4741863" cy="3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int main() {</a:t>
            </a:r>
          </a:p>
          <a:p>
            <a:r>
              <a:rPr lang="en-US" altLang="en-US" sz="2200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sz="2200" b="1" dirty="0">
                <a:latin typeface="Courier New" pitchFamily="49" charset="0"/>
              </a:rPr>
              <a:t>int sum = 0;</a:t>
            </a:r>
          </a:p>
          <a:p>
            <a:r>
              <a:rPr lang="en-US" altLang="en-US" sz="2200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int i = 1;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while (i &lt; 11) {</a:t>
            </a:r>
          </a:p>
          <a:p>
            <a:r>
              <a:rPr lang="en-US" altLang="en-US" sz="2200" dirty="0">
                <a:solidFill>
                  <a:srgbClr val="C00000"/>
                </a:solidFill>
                <a:latin typeface="Courier New" pitchFamily="49" charset="0"/>
              </a:rPr>
              <a:t>		</a:t>
            </a:r>
            <a:r>
              <a:rPr lang="en-US" altLang="en-US" sz="2200" b="1" dirty="0">
                <a:latin typeface="Courier New" pitchFamily="49" charset="0"/>
              </a:rPr>
              <a:t>sum = add(</a:t>
            </a:r>
            <a:r>
              <a:rPr lang="en-US" altLang="en-US" sz="2200" b="1" dirty="0" err="1">
                <a:latin typeface="Courier New" pitchFamily="49" charset="0"/>
              </a:rPr>
              <a:t>sum,i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dirty="0">
                <a:solidFill>
                  <a:srgbClr val="C00000"/>
                </a:solidFill>
                <a:latin typeface="Courier New" pitchFamily="49" charset="0"/>
              </a:rPr>
              <a:t>		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 = add(i,1);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}</a:t>
            </a:r>
          </a:p>
          <a:p>
            <a:r>
              <a:rPr lang="en-US" altLang="en-US" sz="2200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n”,sum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sz="2200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sz="2200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sz="2200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sz="2200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479236" name="Rectangle 1028"/>
          <p:cNvSpPr>
            <a:spLocks noChangeArrowheads="1"/>
          </p:cNvSpPr>
          <p:nvPr/>
        </p:nvSpPr>
        <p:spPr bwMode="auto">
          <a:xfrm>
            <a:off x="4875213" y="1746250"/>
            <a:ext cx="4064000" cy="10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int add(int x, int y) {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	return x + y;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479237" name="Rectangle 1029"/>
          <p:cNvSpPr>
            <a:spLocks noChangeArrowheads="1"/>
          </p:cNvSpPr>
          <p:nvPr/>
        </p:nvSpPr>
        <p:spPr bwMode="auto">
          <a:xfrm>
            <a:off x="1258150" y="5619750"/>
            <a:ext cx="6702313" cy="452769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  <a:latin typeface="+mn-lt"/>
              </a:rPr>
              <a:t>Backward slice</a:t>
            </a:r>
            <a:r>
              <a:rPr lang="en-US" alt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with respect to “</a:t>
            </a:r>
            <a:r>
              <a:rPr lang="en-US" altLang="en-US" dirty="0" err="1">
                <a:latin typeface="+mn-lt"/>
              </a:rPr>
              <a:t>printf</a:t>
            </a:r>
            <a:r>
              <a:rPr lang="en-US" altLang="en-US" dirty="0">
                <a:latin typeface="+mn-lt"/>
              </a:rPr>
              <a:t>(“%d\</a:t>
            </a:r>
            <a:r>
              <a:rPr lang="en-US" altLang="en-US" dirty="0" err="1">
                <a:latin typeface="+mn-lt"/>
              </a:rPr>
              <a:t>n”,i</a:t>
            </a:r>
            <a:r>
              <a:rPr lang="en-US" altLang="en-US" dirty="0">
                <a:latin typeface="+mn-lt"/>
              </a:rPr>
              <a:t>)”</a:t>
            </a:r>
            <a:endParaRPr lang="en-US" altLang="en-US" sz="2200" dirty="0">
              <a:latin typeface="+mn-lt"/>
            </a:endParaRP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640EF76E-9E25-4B43-9C9C-E25A1B52D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Non-Transitivity and Slicing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026"/>
          <p:cNvSpPr>
            <a:spLocks noChangeArrowheads="1"/>
          </p:cNvSpPr>
          <p:nvPr/>
        </p:nvSpPr>
        <p:spPr bwMode="auto">
          <a:xfrm>
            <a:off x="254000" y="5372116"/>
            <a:ext cx="3268680" cy="452769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B050"/>
                </a:solidFill>
                <a:latin typeface="+mn-lt"/>
              </a:rPr>
              <a:t>Forward </a:t>
            </a:r>
            <a:r>
              <a:rPr lang="en-US" altLang="en-US" dirty="0" err="1">
                <a:latin typeface="+mn-lt"/>
              </a:rPr>
              <a:t>wrt</a:t>
            </a:r>
            <a:r>
              <a:rPr lang="en-US" altLang="en-US" dirty="0">
                <a:latin typeface="+mn-lt"/>
              </a:rPr>
              <a:t> “sum = 0”</a:t>
            </a:r>
            <a:endParaRPr lang="en-US" altLang="en-US" sz="2200" dirty="0">
              <a:latin typeface="+mn-lt"/>
            </a:endParaRPr>
          </a:p>
        </p:txBody>
      </p:sp>
      <p:sp>
        <p:nvSpPr>
          <p:cNvPr id="481284" name="Rectangle 1028"/>
          <p:cNvSpPr>
            <a:spLocks noChangeArrowheads="1"/>
          </p:cNvSpPr>
          <p:nvPr/>
        </p:nvSpPr>
        <p:spPr bwMode="auto">
          <a:xfrm>
            <a:off x="254000" y="1746250"/>
            <a:ext cx="4741863" cy="3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22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2200" b="1" dirty="0">
                <a:latin typeface="Courier New" pitchFamily="49" charset="0"/>
              </a:rPr>
              <a:t>		sum = add(</a:t>
            </a:r>
            <a:r>
              <a:rPr lang="en-US" altLang="en-US" sz="2200" b="1" dirty="0" err="1">
                <a:latin typeface="Courier New" pitchFamily="49" charset="0"/>
              </a:rPr>
              <a:t>sum,i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	i = add(i,1);</a:t>
            </a:r>
          </a:p>
          <a:p>
            <a:r>
              <a:rPr lang="en-US" altLang="en-US" sz="2200" b="1" dirty="0">
                <a:latin typeface="Courier New" pitchFamily="49" charset="0"/>
              </a:rPr>
              <a:t>	}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n”,sum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}</a:t>
            </a:r>
          </a:p>
        </p:txBody>
      </p:sp>
      <p:sp>
        <p:nvSpPr>
          <p:cNvPr id="481285" name="Rectangle 1029"/>
          <p:cNvSpPr>
            <a:spLocks noChangeArrowheads="1"/>
          </p:cNvSpPr>
          <p:nvPr/>
        </p:nvSpPr>
        <p:spPr bwMode="auto">
          <a:xfrm>
            <a:off x="4875213" y="1746250"/>
            <a:ext cx="4064000" cy="109696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n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t</a:t>
            </a:r>
            <a:r>
              <a:rPr lang="en-US" altLang="en-US" sz="2200" b="1" dirty="0">
                <a:solidFill>
                  <a:srgbClr val="CC0099"/>
                </a:solidFill>
                <a:latin typeface="Courier New" pitchFamily="49" charset="0"/>
              </a:rPr>
              <a:t> 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a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d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(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n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t</a:t>
            </a:r>
            <a:r>
              <a:rPr lang="en-US" altLang="en-US" sz="2200" b="1" dirty="0">
                <a:solidFill>
                  <a:srgbClr val="CC0099"/>
                </a:solidFill>
                <a:latin typeface="Courier New" pitchFamily="49" charset="0"/>
              </a:rPr>
              <a:t> 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,</a:t>
            </a:r>
            <a:r>
              <a:rPr lang="en-US" altLang="en-US" sz="2200" b="1" dirty="0">
                <a:solidFill>
                  <a:srgbClr val="CC0099"/>
                </a:solidFill>
                <a:latin typeface="Courier New" pitchFamily="49" charset="0"/>
              </a:rPr>
              <a:t> 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t</a:t>
            </a:r>
            <a:r>
              <a:rPr lang="en-US" altLang="en-US" sz="2200" b="1" dirty="0">
                <a:solidFill>
                  <a:srgbClr val="CC0099"/>
                </a:solidFill>
                <a:latin typeface="Courier New" pitchFamily="49" charset="0"/>
              </a:rPr>
              <a:t> 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y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)</a:t>
            </a:r>
            <a:r>
              <a:rPr lang="en-US" altLang="en-US" sz="2200" b="1" dirty="0">
                <a:solidFill>
                  <a:srgbClr val="CC0099"/>
                </a:solidFill>
                <a:latin typeface="Courier New" pitchFamily="49" charset="0"/>
              </a:rPr>
              <a:t> 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{</a:t>
            </a:r>
          </a:p>
          <a:p>
            <a:r>
              <a:rPr lang="en-US" altLang="en-US" sz="2200" b="1" dirty="0">
                <a:solidFill>
                  <a:srgbClr val="CC0099"/>
                </a:solidFill>
                <a:latin typeface="Courier New" pitchFamily="49" charset="0"/>
              </a:rPr>
              <a:t>	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r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e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t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u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r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altLang="en-US" sz="2200" b="1" dirty="0">
                <a:solidFill>
                  <a:srgbClr val="CC0099"/>
                </a:solidFill>
                <a:latin typeface="Courier New" pitchFamily="49" charset="0"/>
              </a:rPr>
              <a:t> 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altLang="en-US" sz="2200" b="1" dirty="0">
                <a:solidFill>
                  <a:srgbClr val="CC0099"/>
                </a:solidFill>
                <a:latin typeface="Courier New" pitchFamily="49" charset="0"/>
              </a:rPr>
              <a:t> 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+</a:t>
            </a:r>
            <a:r>
              <a:rPr lang="en-US" altLang="en-US" sz="2200" b="1" dirty="0">
                <a:solidFill>
                  <a:srgbClr val="CC0099"/>
                </a:solidFill>
                <a:latin typeface="Courier New" pitchFamily="49" charset="0"/>
              </a:rPr>
              <a:t> </a:t>
            </a:r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y</a:t>
            </a:r>
            <a:r>
              <a:rPr lang="en-US" altLang="en-US" sz="2200" b="1" dirty="0">
                <a:solidFill>
                  <a:srgbClr val="00B050"/>
                </a:solidFill>
                <a:latin typeface="Courier New" pitchFamily="49" charset="0"/>
              </a:rPr>
              <a:t>;</a:t>
            </a:r>
          </a:p>
          <a:p>
            <a:r>
              <a:rPr lang="en-US" altLang="en-US" sz="2200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481286" name="Rectangle 1030"/>
          <p:cNvSpPr>
            <a:spLocks noChangeArrowheads="1"/>
          </p:cNvSpPr>
          <p:nvPr/>
        </p:nvSpPr>
        <p:spPr bwMode="auto">
          <a:xfrm>
            <a:off x="4396246" y="5372116"/>
            <a:ext cx="4358723" cy="452769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  <a:latin typeface="+mn-lt"/>
              </a:rPr>
              <a:t>Backward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wrt</a:t>
            </a:r>
            <a:r>
              <a:rPr lang="en-US" altLang="en-US" dirty="0">
                <a:latin typeface="+mn-lt"/>
              </a:rPr>
              <a:t> “</a:t>
            </a:r>
            <a:r>
              <a:rPr lang="en-US" altLang="en-US" dirty="0" err="1">
                <a:latin typeface="+mn-lt"/>
              </a:rPr>
              <a:t>printf</a:t>
            </a:r>
            <a:r>
              <a:rPr lang="en-US" altLang="en-US" dirty="0">
                <a:latin typeface="+mn-lt"/>
              </a:rPr>
              <a:t>(“%d\</a:t>
            </a:r>
            <a:r>
              <a:rPr lang="en-US" altLang="en-US" dirty="0" err="1">
                <a:latin typeface="+mn-lt"/>
              </a:rPr>
              <a:t>n”,i</a:t>
            </a:r>
            <a:r>
              <a:rPr lang="en-US" altLang="en-US" dirty="0">
                <a:latin typeface="+mn-lt"/>
              </a:rPr>
              <a:t>)”</a:t>
            </a:r>
            <a:endParaRPr lang="en-US" altLang="en-US" sz="2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287" name="Text Box 1031"/>
              <p:cNvSpPr txBox="1">
                <a:spLocks noChangeArrowheads="1"/>
              </p:cNvSpPr>
              <p:nvPr/>
            </p:nvSpPr>
            <p:spPr bwMode="auto">
              <a:xfrm>
                <a:off x="3731152" y="5441534"/>
                <a:ext cx="510122" cy="3139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altLang="en-US" b="1" dirty="0"/>
              </a:p>
            </p:txBody>
          </p:sp>
        </mc:Choice>
        <mc:Fallback xmlns="">
          <p:sp>
            <p:nvSpPr>
              <p:cNvPr id="481287" name="Text Box 10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1152" y="5441534"/>
                <a:ext cx="510122" cy="313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CC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288" name="Line 1032"/>
          <p:cNvSpPr>
            <a:spLocks noChangeShapeType="1"/>
          </p:cNvSpPr>
          <p:nvPr/>
        </p:nvSpPr>
        <p:spPr bwMode="auto">
          <a:xfrm>
            <a:off x="1781175" y="2451100"/>
            <a:ext cx="13589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289" name="Line 1033"/>
          <p:cNvSpPr>
            <a:spLocks noChangeShapeType="1"/>
          </p:cNvSpPr>
          <p:nvPr/>
        </p:nvSpPr>
        <p:spPr bwMode="auto">
          <a:xfrm>
            <a:off x="1146175" y="4814888"/>
            <a:ext cx="284003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028">
            <a:extLst>
              <a:ext uri="{FF2B5EF4-FFF2-40B4-BE49-F238E27FC236}">
                <a16:creationId xmlns:a16="http://schemas.microsoft.com/office/drawing/2014/main" id="{D628C992-8769-44CA-9B39-AA7B994C6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Non-Transitivity and Slicing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2F41C5-3DDA-4576-A20D-128E9B14C247}"/>
              </a:ext>
            </a:extLst>
          </p:cNvPr>
          <p:cNvCxnSpPr>
            <a:stCxn id="481287" idx="0"/>
            <a:endCxn id="481285" idx="2"/>
          </p:cNvCxnSpPr>
          <p:nvPr/>
        </p:nvCxnSpPr>
        <p:spPr bwMode="auto">
          <a:xfrm flipV="1">
            <a:off x="3986213" y="2843213"/>
            <a:ext cx="2921000" cy="2598321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CC0099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C4C3380-73E0-4B2F-ACAF-0428260125E1}"/>
              </a:ext>
            </a:extLst>
          </p:cNvPr>
          <p:cNvSpPr/>
          <p:nvPr/>
        </p:nvSpPr>
        <p:spPr bwMode="auto">
          <a:xfrm>
            <a:off x="4828323" y="1699795"/>
            <a:ext cx="4160520" cy="118987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Rectangle 1027"/>
          <p:cNvSpPr>
            <a:spLocks noChangeArrowheads="1"/>
          </p:cNvSpPr>
          <p:nvPr/>
        </p:nvSpPr>
        <p:spPr bwMode="auto">
          <a:xfrm>
            <a:off x="254000" y="1746250"/>
            <a:ext cx="4741863" cy="3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int main() {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sum = 0;</a:t>
            </a:r>
          </a:p>
          <a:p>
            <a:r>
              <a:rPr lang="en-US" altLang="en-US" sz="2200" b="1" dirty="0">
                <a:latin typeface="Courier New" pitchFamily="49" charset="0"/>
              </a:rPr>
              <a:t>	int i = 1;</a:t>
            </a:r>
          </a:p>
          <a:p>
            <a:r>
              <a:rPr lang="en-US" altLang="en-US" sz="2200" b="1" dirty="0">
                <a:latin typeface="Courier New" pitchFamily="49" charset="0"/>
              </a:rPr>
              <a:t>	while (i &lt; 11) {</a:t>
            </a:r>
          </a:p>
          <a:p>
            <a:r>
              <a:rPr lang="en-US" altLang="en-US" sz="2200" b="1" dirty="0">
                <a:latin typeface="Courier New" pitchFamily="49" charset="0"/>
              </a:rPr>
              <a:t>		sum = add(</a:t>
            </a:r>
            <a:r>
              <a:rPr lang="en-US" altLang="en-US" sz="2200" b="1" dirty="0" err="1">
                <a:latin typeface="Courier New" pitchFamily="49" charset="0"/>
              </a:rPr>
              <a:t>sum,i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	i = add(i,1);</a:t>
            </a:r>
          </a:p>
          <a:p>
            <a:r>
              <a:rPr lang="en-US" altLang="en-US" sz="2200" b="1" dirty="0">
                <a:latin typeface="Courier New" pitchFamily="49" charset="0"/>
              </a:rPr>
              <a:t>	}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n”,sum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	</a:t>
            </a:r>
            <a:r>
              <a:rPr lang="en-US" altLang="en-US" sz="2200" b="1" dirty="0" err="1">
                <a:latin typeface="Courier New" pitchFamily="49" charset="0"/>
              </a:rPr>
              <a:t>printf</a:t>
            </a:r>
            <a:r>
              <a:rPr lang="en-US" altLang="en-US" sz="2200" b="1" dirty="0">
                <a:latin typeface="Courier New" pitchFamily="49" charset="0"/>
              </a:rPr>
              <a:t>(“%d\</a:t>
            </a:r>
            <a:r>
              <a:rPr lang="en-US" altLang="en-US" sz="2200" b="1" dirty="0" err="1">
                <a:latin typeface="Courier New" pitchFamily="49" charset="0"/>
              </a:rPr>
              <a:t>n”,i</a:t>
            </a:r>
            <a:r>
              <a:rPr lang="en-US" altLang="en-US" sz="2200" b="1" dirty="0">
                <a:latin typeface="Courier New" pitchFamily="49" charset="0"/>
              </a:rPr>
              <a:t>);</a:t>
            </a:r>
          </a:p>
          <a:p>
            <a:r>
              <a:rPr lang="en-US" altLang="en-US" sz="2200" b="1" dirty="0">
                <a:latin typeface="Courier New" pitchFamily="49" charset="0"/>
              </a:rPr>
              <a:t>}</a:t>
            </a:r>
          </a:p>
        </p:txBody>
      </p:sp>
      <p:sp>
        <p:nvSpPr>
          <p:cNvPr id="467972" name="Rectangle 1028"/>
          <p:cNvSpPr>
            <a:spLocks noChangeArrowheads="1"/>
          </p:cNvSpPr>
          <p:nvPr/>
        </p:nvSpPr>
        <p:spPr bwMode="auto">
          <a:xfrm>
            <a:off x="4875213" y="1746250"/>
            <a:ext cx="4064000" cy="10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latin typeface="Courier New" pitchFamily="49" charset="0"/>
              </a:rPr>
              <a:t>int add(int x, int y) {</a:t>
            </a:r>
          </a:p>
          <a:p>
            <a:r>
              <a:rPr lang="en-US" altLang="en-US" sz="2200" b="1" dirty="0">
                <a:latin typeface="Courier New" pitchFamily="49" charset="0"/>
              </a:rPr>
              <a:t>	return x + y;</a:t>
            </a:r>
          </a:p>
          <a:p>
            <a:r>
              <a:rPr lang="en-US" altLang="en-US" sz="2200" b="1" dirty="0">
                <a:latin typeface="Courier New" pitchFamily="49" charset="0"/>
              </a:rPr>
              <a:t>}</a:t>
            </a:r>
          </a:p>
        </p:txBody>
      </p:sp>
      <p:sp>
        <p:nvSpPr>
          <p:cNvPr id="467973" name="Rectangle 1029"/>
          <p:cNvSpPr>
            <a:spLocks noChangeArrowheads="1"/>
          </p:cNvSpPr>
          <p:nvPr/>
        </p:nvSpPr>
        <p:spPr bwMode="auto">
          <a:xfrm>
            <a:off x="984807" y="5619750"/>
            <a:ext cx="7255350" cy="452769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C0099"/>
                </a:solidFill>
                <a:latin typeface="+mn-lt"/>
              </a:rPr>
              <a:t>Chop</a:t>
            </a:r>
            <a:r>
              <a:rPr lang="en-US" altLang="en-US" dirty="0">
                <a:latin typeface="+mn-lt"/>
              </a:rPr>
              <a:t> with respect to “sum = 0” and “</a:t>
            </a:r>
            <a:r>
              <a:rPr lang="en-US" altLang="en-US" dirty="0" err="1">
                <a:latin typeface="+mn-lt"/>
              </a:rPr>
              <a:t>printf</a:t>
            </a:r>
            <a:r>
              <a:rPr lang="en-US" altLang="en-US" dirty="0">
                <a:latin typeface="+mn-lt"/>
              </a:rPr>
              <a:t>(“%d\</a:t>
            </a:r>
            <a:r>
              <a:rPr lang="en-US" altLang="en-US" dirty="0" err="1">
                <a:latin typeface="+mn-lt"/>
              </a:rPr>
              <a:t>n”,i</a:t>
            </a:r>
            <a:r>
              <a:rPr lang="en-US" altLang="en-US" dirty="0">
                <a:latin typeface="+mn-lt"/>
              </a:rPr>
              <a:t>)”</a:t>
            </a:r>
          </a:p>
        </p:txBody>
      </p:sp>
      <p:sp>
        <p:nvSpPr>
          <p:cNvPr id="467974" name="Line 1030"/>
          <p:cNvSpPr>
            <a:spLocks noChangeShapeType="1"/>
          </p:cNvSpPr>
          <p:nvPr/>
        </p:nvSpPr>
        <p:spPr bwMode="auto">
          <a:xfrm>
            <a:off x="1781175" y="2420620"/>
            <a:ext cx="13589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7975" name="Line 1031"/>
          <p:cNvSpPr>
            <a:spLocks noChangeShapeType="1"/>
          </p:cNvSpPr>
          <p:nvPr/>
        </p:nvSpPr>
        <p:spPr bwMode="auto">
          <a:xfrm>
            <a:off x="1146175" y="4814888"/>
            <a:ext cx="28400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7976" name="Text Box 1032"/>
          <p:cNvSpPr txBox="1">
            <a:spLocks noChangeArrowheads="1"/>
          </p:cNvSpPr>
          <p:nvPr/>
        </p:nvSpPr>
        <p:spPr bwMode="auto">
          <a:xfrm>
            <a:off x="6053138" y="3116263"/>
            <a:ext cx="1370012" cy="1784350"/>
          </a:xfrm>
          <a:prstGeom prst="rect">
            <a:avLst/>
          </a:prstGeom>
          <a:solidFill>
            <a:schemeClr val="bg1"/>
          </a:solidFill>
          <a:ln w="76200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600" b="1">
                <a:sym typeface="Symbol" pitchFamily="18" charset="2"/>
              </a:rPr>
              <a:t></a:t>
            </a:r>
            <a:endParaRPr lang="en-US" altLang="en-US" sz="10600" b="1"/>
          </a:p>
        </p:txBody>
      </p:sp>
      <p:sp>
        <p:nvSpPr>
          <p:cNvPr id="11" name="Rectangle 1028">
            <a:extLst>
              <a:ext uri="{FF2B5EF4-FFF2-40B4-BE49-F238E27FC236}">
                <a16:creationId xmlns:a16="http://schemas.microsoft.com/office/drawing/2014/main" id="{A1E6650B-9DC7-4D41-A1BA-C466A6A09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Non-Transitivity and Slicing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050"/>
          <p:cNvSpPr>
            <a:spLocks noChangeArrowheads="1"/>
          </p:cNvSpPr>
          <p:nvPr/>
        </p:nvSpPr>
        <p:spPr bwMode="auto">
          <a:xfrm>
            <a:off x="2486025" y="1549400"/>
            <a:ext cx="4632325" cy="377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int main() {</a:t>
            </a:r>
          </a:p>
          <a:p>
            <a:r>
              <a:rPr lang="en-US" altLang="en-US" dirty="0">
                <a:solidFill>
                  <a:schemeClr val="bg1"/>
                </a:solidFill>
                <a:latin typeface="Courier New" pitchFamily="49" charset="0"/>
              </a:rPr>
              <a:t>	</a:t>
            </a:r>
            <a:r>
              <a:rPr lang="en-US" altLang="en-US" b="1" dirty="0">
                <a:latin typeface="Courier New" pitchFamily="49" charset="0"/>
              </a:rPr>
              <a:t>int sum = 0;</a:t>
            </a:r>
          </a:p>
          <a:p>
            <a:r>
              <a:rPr lang="en-US" altLang="en-US" dirty="0">
                <a:solidFill>
                  <a:schemeClr val="bg1"/>
                </a:solidFill>
                <a:latin typeface="Courier New" pitchFamily="49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int i = 1;</a:t>
            </a:r>
          </a:p>
          <a:p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	while (i &lt; 11) {</a:t>
            </a:r>
          </a:p>
          <a:p>
            <a:r>
              <a:rPr lang="en-US" altLang="en-US" dirty="0">
                <a:solidFill>
                  <a:schemeClr val="bg1"/>
                </a:solidFill>
                <a:latin typeface="Courier New" pitchFamily="49" charset="0"/>
              </a:rPr>
              <a:t>	</a:t>
            </a:r>
            <a:r>
              <a:rPr lang="en-US" altLang="en-US" dirty="0">
                <a:latin typeface="Courier New" pitchFamily="49" charset="0"/>
              </a:rPr>
              <a:t>	</a:t>
            </a:r>
            <a:r>
              <a:rPr lang="en-US" altLang="en-US" b="1" dirty="0">
                <a:latin typeface="Courier New" pitchFamily="49" charset="0"/>
              </a:rPr>
              <a:t>sum = sum + i;</a:t>
            </a:r>
          </a:p>
          <a:p>
            <a:r>
              <a:rPr lang="en-US" altLang="en-US" dirty="0">
                <a:solidFill>
                  <a:schemeClr val="bg1"/>
                </a:solidFill>
                <a:latin typeface="Courier New" pitchFamily="49" charset="0"/>
              </a:rPr>
              <a:t>		</a:t>
            </a:r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i = i + 1;</a:t>
            </a:r>
          </a:p>
          <a:p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	}</a:t>
            </a:r>
          </a:p>
          <a:p>
            <a:r>
              <a:rPr lang="en-US" altLang="en-US" dirty="0">
                <a:solidFill>
                  <a:schemeClr val="bg1"/>
                </a:solidFill>
                <a:latin typeface="Courier New" pitchFamily="49" charset="0"/>
              </a:rPr>
              <a:t>	</a:t>
            </a:r>
            <a:r>
              <a:rPr lang="en-US" altLang="en-US" b="1" dirty="0" err="1">
                <a:latin typeface="Courier New" pitchFamily="49" charset="0"/>
              </a:rPr>
              <a:t>printf</a:t>
            </a:r>
            <a:r>
              <a:rPr lang="en-US" altLang="en-US" b="1" dirty="0">
                <a:latin typeface="Courier New" pitchFamily="49" charset="0"/>
              </a:rPr>
              <a:t>(“%d\</a:t>
            </a:r>
            <a:r>
              <a:rPr lang="en-US" altLang="en-US" b="1" dirty="0" err="1">
                <a:latin typeface="Courier New" pitchFamily="49" charset="0"/>
              </a:rPr>
              <a:t>n”,sum</a:t>
            </a:r>
            <a:r>
              <a:rPr lang="en-US" altLang="en-US" b="1" dirty="0">
                <a:latin typeface="Courier New" pitchFamily="49" charset="0"/>
              </a:rPr>
              <a:t>);</a:t>
            </a:r>
          </a:p>
          <a:p>
            <a:r>
              <a:rPr lang="en-US" altLang="en-US" dirty="0">
                <a:solidFill>
                  <a:schemeClr val="bg1"/>
                </a:solidFill>
                <a:latin typeface="Courier New" pitchFamily="49" charset="0"/>
              </a:rPr>
              <a:t>	</a:t>
            </a:r>
            <a:r>
              <a:rPr lang="en-US" altLang="en-US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  <a:endParaRPr lang="en-US" altLang="en-US" b="1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EB4355C-0E0D-4ABD-AC22-3F18E7091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Backward Slice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FAF70CC-187E-4CC5-A515-E9BB13C4E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6" y="5619752"/>
            <a:ext cx="7700961" cy="452438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  <a:latin typeface="+mn-lt"/>
              </a:rPr>
              <a:t>Backward slice</a:t>
            </a:r>
            <a:r>
              <a:rPr lang="en-US" alt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with respect to “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(“%d\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n”,i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dirty="0">
                <a:latin typeface="+mn-lt"/>
              </a:rPr>
              <a:t>”</a:t>
            </a:r>
            <a:endParaRPr lang="en-US" altLang="en-US" sz="2200" dirty="0">
              <a:latin typeface="+mn-l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Freeform 2050"/>
          <p:cNvSpPr>
            <a:spLocks/>
          </p:cNvSpPr>
          <p:nvPr/>
        </p:nvSpPr>
        <p:spPr bwMode="auto">
          <a:xfrm>
            <a:off x="79375" y="723900"/>
            <a:ext cx="8947150" cy="3641725"/>
          </a:xfrm>
          <a:custGeom>
            <a:avLst/>
            <a:gdLst>
              <a:gd name="T0" fmla="*/ 262 w 5636"/>
              <a:gd name="T1" fmla="*/ 2232 h 2294"/>
              <a:gd name="T2" fmla="*/ 82 w 5636"/>
              <a:gd name="T3" fmla="*/ 2208 h 2294"/>
              <a:gd name="T4" fmla="*/ 10 w 5636"/>
              <a:gd name="T5" fmla="*/ 2028 h 2294"/>
              <a:gd name="T6" fmla="*/ 22 w 5636"/>
              <a:gd name="T7" fmla="*/ 1464 h 2294"/>
              <a:gd name="T8" fmla="*/ 94 w 5636"/>
              <a:gd name="T9" fmla="*/ 852 h 2294"/>
              <a:gd name="T10" fmla="*/ 310 w 5636"/>
              <a:gd name="T11" fmla="*/ 504 h 2294"/>
              <a:gd name="T12" fmla="*/ 1006 w 5636"/>
              <a:gd name="T13" fmla="*/ 216 h 2294"/>
              <a:gd name="T14" fmla="*/ 1642 w 5636"/>
              <a:gd name="T15" fmla="*/ 84 h 2294"/>
              <a:gd name="T16" fmla="*/ 2218 w 5636"/>
              <a:gd name="T17" fmla="*/ 12 h 2294"/>
              <a:gd name="T18" fmla="*/ 3250 w 5636"/>
              <a:gd name="T19" fmla="*/ 12 h 2294"/>
              <a:gd name="T20" fmla="*/ 3850 w 5636"/>
              <a:gd name="T21" fmla="*/ 72 h 2294"/>
              <a:gd name="T22" fmla="*/ 4966 w 5636"/>
              <a:gd name="T23" fmla="*/ 288 h 2294"/>
              <a:gd name="T24" fmla="*/ 5530 w 5636"/>
              <a:gd name="T25" fmla="*/ 564 h 2294"/>
              <a:gd name="T26" fmla="*/ 5602 w 5636"/>
              <a:gd name="T27" fmla="*/ 1044 h 2294"/>
              <a:gd name="T28" fmla="*/ 5614 w 5636"/>
              <a:gd name="T29" fmla="*/ 1644 h 2294"/>
              <a:gd name="T30" fmla="*/ 5518 w 5636"/>
              <a:gd name="T31" fmla="*/ 2124 h 2294"/>
              <a:gd name="T32" fmla="*/ 5098 w 5636"/>
              <a:gd name="T33" fmla="*/ 2268 h 2294"/>
              <a:gd name="T34" fmla="*/ 3946 w 5636"/>
              <a:gd name="T35" fmla="*/ 2280 h 2294"/>
              <a:gd name="T36" fmla="*/ 3094 w 5636"/>
              <a:gd name="T37" fmla="*/ 2268 h 2294"/>
              <a:gd name="T38" fmla="*/ 2134 w 5636"/>
              <a:gd name="T39" fmla="*/ 2280 h 2294"/>
              <a:gd name="T40" fmla="*/ 1186 w 5636"/>
              <a:gd name="T41" fmla="*/ 2268 h 2294"/>
              <a:gd name="T42" fmla="*/ 250 w 5636"/>
              <a:gd name="T43" fmla="*/ 2220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36" h="2294">
                <a:moveTo>
                  <a:pt x="262" y="2232"/>
                </a:moveTo>
                <a:cubicBezTo>
                  <a:pt x="232" y="2226"/>
                  <a:pt x="124" y="2242"/>
                  <a:pt x="82" y="2208"/>
                </a:cubicBezTo>
                <a:cubicBezTo>
                  <a:pt x="40" y="2174"/>
                  <a:pt x="20" y="2152"/>
                  <a:pt x="10" y="2028"/>
                </a:cubicBezTo>
                <a:cubicBezTo>
                  <a:pt x="0" y="1904"/>
                  <a:pt x="8" y="1660"/>
                  <a:pt x="22" y="1464"/>
                </a:cubicBezTo>
                <a:cubicBezTo>
                  <a:pt x="36" y="1268"/>
                  <a:pt x="46" y="1012"/>
                  <a:pt x="94" y="852"/>
                </a:cubicBezTo>
                <a:cubicBezTo>
                  <a:pt x="142" y="692"/>
                  <a:pt x="158" y="610"/>
                  <a:pt x="310" y="504"/>
                </a:cubicBezTo>
                <a:cubicBezTo>
                  <a:pt x="462" y="398"/>
                  <a:pt x="784" y="286"/>
                  <a:pt x="1006" y="216"/>
                </a:cubicBezTo>
                <a:cubicBezTo>
                  <a:pt x="1228" y="146"/>
                  <a:pt x="1440" y="118"/>
                  <a:pt x="1642" y="84"/>
                </a:cubicBezTo>
                <a:cubicBezTo>
                  <a:pt x="1844" y="50"/>
                  <a:pt x="1950" y="24"/>
                  <a:pt x="2218" y="12"/>
                </a:cubicBezTo>
                <a:cubicBezTo>
                  <a:pt x="2486" y="0"/>
                  <a:pt x="2978" y="2"/>
                  <a:pt x="3250" y="12"/>
                </a:cubicBezTo>
                <a:cubicBezTo>
                  <a:pt x="3522" y="22"/>
                  <a:pt x="3564" y="26"/>
                  <a:pt x="3850" y="72"/>
                </a:cubicBezTo>
                <a:cubicBezTo>
                  <a:pt x="4136" y="118"/>
                  <a:pt x="4686" y="206"/>
                  <a:pt x="4966" y="288"/>
                </a:cubicBezTo>
                <a:cubicBezTo>
                  <a:pt x="5246" y="370"/>
                  <a:pt x="5424" y="438"/>
                  <a:pt x="5530" y="564"/>
                </a:cubicBezTo>
                <a:cubicBezTo>
                  <a:pt x="5636" y="690"/>
                  <a:pt x="5588" y="864"/>
                  <a:pt x="5602" y="1044"/>
                </a:cubicBezTo>
                <a:cubicBezTo>
                  <a:pt x="5616" y="1224"/>
                  <a:pt x="5628" y="1464"/>
                  <a:pt x="5614" y="1644"/>
                </a:cubicBezTo>
                <a:cubicBezTo>
                  <a:pt x="5600" y="1824"/>
                  <a:pt x="5604" y="2020"/>
                  <a:pt x="5518" y="2124"/>
                </a:cubicBezTo>
                <a:cubicBezTo>
                  <a:pt x="5432" y="2228"/>
                  <a:pt x="5360" y="2242"/>
                  <a:pt x="5098" y="2268"/>
                </a:cubicBezTo>
                <a:cubicBezTo>
                  <a:pt x="4836" y="2294"/>
                  <a:pt x="4280" y="2280"/>
                  <a:pt x="3946" y="2280"/>
                </a:cubicBezTo>
                <a:cubicBezTo>
                  <a:pt x="3612" y="2280"/>
                  <a:pt x="3396" y="2268"/>
                  <a:pt x="3094" y="2268"/>
                </a:cubicBezTo>
                <a:cubicBezTo>
                  <a:pt x="2792" y="2268"/>
                  <a:pt x="2452" y="2280"/>
                  <a:pt x="2134" y="2280"/>
                </a:cubicBezTo>
                <a:cubicBezTo>
                  <a:pt x="1816" y="2280"/>
                  <a:pt x="1500" y="2278"/>
                  <a:pt x="1186" y="2268"/>
                </a:cubicBezTo>
                <a:cubicBezTo>
                  <a:pt x="872" y="2258"/>
                  <a:pt x="445" y="2230"/>
                  <a:pt x="250" y="2220"/>
                </a:cubicBezTo>
              </a:path>
            </a:pathLst>
          </a:cu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75" name="Arc 2051"/>
          <p:cNvSpPr>
            <a:spLocks/>
          </p:cNvSpPr>
          <p:nvPr/>
        </p:nvSpPr>
        <p:spPr bwMode="auto">
          <a:xfrm>
            <a:off x="1147763" y="2136775"/>
            <a:ext cx="4491037" cy="477838"/>
          </a:xfrm>
          <a:custGeom>
            <a:avLst/>
            <a:gdLst>
              <a:gd name="G0" fmla="+- 21600 0 0"/>
              <a:gd name="G1" fmla="+- 2241 0 0"/>
              <a:gd name="G2" fmla="+- 21600 0 0"/>
              <a:gd name="T0" fmla="*/ 43189 w 43200"/>
              <a:gd name="T1" fmla="*/ 1552 h 23841"/>
              <a:gd name="T2" fmla="*/ 117 w 43200"/>
              <a:gd name="T3" fmla="*/ 0 h 23841"/>
              <a:gd name="T4" fmla="*/ 21600 w 43200"/>
              <a:gd name="T5" fmla="*/ 2241 h 2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3841" fill="none" extrusionOk="0">
                <a:moveTo>
                  <a:pt x="43189" y="1551"/>
                </a:moveTo>
                <a:cubicBezTo>
                  <a:pt x="43196" y="1781"/>
                  <a:pt x="43200" y="2011"/>
                  <a:pt x="43200" y="2241"/>
                </a:cubicBezTo>
                <a:cubicBezTo>
                  <a:pt x="43200" y="14170"/>
                  <a:pt x="33529" y="23841"/>
                  <a:pt x="21600" y="23841"/>
                </a:cubicBezTo>
                <a:cubicBezTo>
                  <a:pt x="9670" y="23841"/>
                  <a:pt x="0" y="14170"/>
                  <a:pt x="0" y="2241"/>
                </a:cubicBezTo>
                <a:cubicBezTo>
                  <a:pt x="-1" y="1492"/>
                  <a:pt x="38" y="744"/>
                  <a:pt x="116" y="-1"/>
                </a:cubicBezTo>
              </a:path>
              <a:path w="43200" h="23841" stroke="0" extrusionOk="0">
                <a:moveTo>
                  <a:pt x="43189" y="1551"/>
                </a:moveTo>
                <a:cubicBezTo>
                  <a:pt x="43196" y="1781"/>
                  <a:pt x="43200" y="2011"/>
                  <a:pt x="43200" y="2241"/>
                </a:cubicBezTo>
                <a:cubicBezTo>
                  <a:pt x="43200" y="14170"/>
                  <a:pt x="33529" y="23841"/>
                  <a:pt x="21600" y="23841"/>
                </a:cubicBezTo>
                <a:cubicBezTo>
                  <a:pt x="9670" y="23841"/>
                  <a:pt x="0" y="14170"/>
                  <a:pt x="0" y="2241"/>
                </a:cubicBezTo>
                <a:cubicBezTo>
                  <a:pt x="-1" y="1492"/>
                  <a:pt x="38" y="744"/>
                  <a:pt x="116" y="-1"/>
                </a:cubicBezTo>
                <a:lnTo>
                  <a:pt x="21600" y="224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76" name="Oval 2052"/>
          <p:cNvSpPr>
            <a:spLocks noChangeArrowheads="1"/>
          </p:cNvSpPr>
          <p:nvPr/>
        </p:nvSpPr>
        <p:spPr bwMode="auto">
          <a:xfrm>
            <a:off x="971550" y="4705350"/>
            <a:ext cx="6877050" cy="215265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77" name="Rectangle 2053"/>
          <p:cNvSpPr>
            <a:spLocks noGrp="1" noChangeArrowheads="1"/>
          </p:cNvSpPr>
          <p:nvPr>
            <p:ph type="title"/>
          </p:nvPr>
        </p:nvSpPr>
        <p:spPr>
          <a:xfrm>
            <a:off x="289560" y="17463"/>
            <a:ext cx="8736965" cy="738187"/>
          </a:xfrm>
          <a:ln/>
        </p:spPr>
        <p:txBody>
          <a:bodyPr lIns="82628" tIns="41315" rIns="82628" bIns="41315"/>
          <a:lstStyle/>
          <a:p>
            <a:r>
              <a:rPr lang="en-US" altLang="en-US" sz="2800" dirty="0"/>
              <a:t>Non-Transitivity and </a:t>
            </a:r>
            <a:r>
              <a:rPr lang="en-US" altLang="en-US" sz="2800" dirty="0" err="1"/>
              <a:t>Interprocedural</a:t>
            </a:r>
            <a:r>
              <a:rPr lang="en-US" altLang="en-US" sz="2800" dirty="0"/>
              <a:t> Slicing</a:t>
            </a:r>
          </a:p>
        </p:txBody>
      </p:sp>
      <p:sp>
        <p:nvSpPr>
          <p:cNvPr id="463878" name="Rectangle 2054"/>
          <p:cNvSpPr>
            <a:spLocks noChangeArrowheads="1"/>
          </p:cNvSpPr>
          <p:nvPr/>
        </p:nvSpPr>
        <p:spPr bwMode="auto">
          <a:xfrm>
            <a:off x="3736975" y="803275"/>
            <a:ext cx="1543050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 main</a:t>
            </a:r>
          </a:p>
        </p:txBody>
      </p:sp>
      <p:sp>
        <p:nvSpPr>
          <p:cNvPr id="463879" name="Rectangle 2055"/>
          <p:cNvSpPr>
            <a:spLocks noChangeArrowheads="1"/>
          </p:cNvSpPr>
          <p:nvPr/>
        </p:nvSpPr>
        <p:spPr bwMode="auto">
          <a:xfrm>
            <a:off x="481013" y="1776413"/>
            <a:ext cx="113347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sum = 0</a:t>
            </a:r>
          </a:p>
        </p:txBody>
      </p:sp>
      <p:sp>
        <p:nvSpPr>
          <p:cNvPr id="463880" name="Rectangle 2056"/>
          <p:cNvSpPr>
            <a:spLocks noChangeArrowheads="1"/>
          </p:cNvSpPr>
          <p:nvPr/>
        </p:nvSpPr>
        <p:spPr bwMode="auto">
          <a:xfrm>
            <a:off x="2073275" y="1776413"/>
            <a:ext cx="8604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 = 1</a:t>
            </a:r>
          </a:p>
        </p:txBody>
      </p:sp>
      <p:sp>
        <p:nvSpPr>
          <p:cNvPr id="463881" name="Rectangle 2057"/>
          <p:cNvSpPr>
            <a:spLocks noChangeArrowheads="1"/>
          </p:cNvSpPr>
          <p:nvPr/>
        </p:nvSpPr>
        <p:spPr bwMode="auto">
          <a:xfrm>
            <a:off x="3259138" y="1760538"/>
            <a:ext cx="19526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while(i &lt; 11)</a:t>
            </a:r>
          </a:p>
        </p:txBody>
      </p:sp>
      <p:sp>
        <p:nvSpPr>
          <p:cNvPr id="463882" name="Rectangle 2058"/>
          <p:cNvSpPr>
            <a:spLocks noChangeArrowheads="1"/>
          </p:cNvSpPr>
          <p:nvPr/>
        </p:nvSpPr>
        <p:spPr bwMode="auto">
          <a:xfrm>
            <a:off x="5548313" y="1776413"/>
            <a:ext cx="167957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printf(sum)</a:t>
            </a:r>
          </a:p>
        </p:txBody>
      </p:sp>
      <p:sp>
        <p:nvSpPr>
          <p:cNvPr id="463883" name="Rectangle 2059"/>
          <p:cNvSpPr>
            <a:spLocks noChangeArrowheads="1"/>
          </p:cNvSpPr>
          <p:nvPr/>
        </p:nvSpPr>
        <p:spPr bwMode="auto">
          <a:xfrm>
            <a:off x="7429500" y="1808163"/>
            <a:ext cx="1406525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printf(i)</a:t>
            </a:r>
          </a:p>
        </p:txBody>
      </p:sp>
      <p:sp>
        <p:nvSpPr>
          <p:cNvPr id="463884" name="Rectangle 2060"/>
          <p:cNvSpPr>
            <a:spLocks noChangeArrowheads="1"/>
          </p:cNvSpPr>
          <p:nvPr/>
        </p:nvSpPr>
        <p:spPr bwMode="auto">
          <a:xfrm>
            <a:off x="1571625" y="2843213"/>
            <a:ext cx="1270000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Call add</a:t>
            </a:r>
          </a:p>
        </p:txBody>
      </p:sp>
      <p:sp>
        <p:nvSpPr>
          <p:cNvPr id="463885" name="Rectangle 2061"/>
          <p:cNvSpPr>
            <a:spLocks noChangeArrowheads="1"/>
          </p:cNvSpPr>
          <p:nvPr/>
        </p:nvSpPr>
        <p:spPr bwMode="auto">
          <a:xfrm>
            <a:off x="6392863" y="2841625"/>
            <a:ext cx="1270000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Call add</a:t>
            </a:r>
          </a:p>
        </p:txBody>
      </p:sp>
      <p:sp>
        <p:nvSpPr>
          <p:cNvPr id="463886" name="Line 2062"/>
          <p:cNvSpPr>
            <a:spLocks noChangeShapeType="1"/>
          </p:cNvSpPr>
          <p:nvPr/>
        </p:nvSpPr>
        <p:spPr bwMode="auto">
          <a:xfrm flipH="1">
            <a:off x="2838450" y="2151063"/>
            <a:ext cx="1166813" cy="7112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87" name="Line 2063"/>
          <p:cNvSpPr>
            <a:spLocks noChangeShapeType="1"/>
          </p:cNvSpPr>
          <p:nvPr/>
        </p:nvSpPr>
        <p:spPr bwMode="auto">
          <a:xfrm flipH="1">
            <a:off x="1244600" y="1189038"/>
            <a:ext cx="2470150" cy="56515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88" name="Line 2064"/>
          <p:cNvSpPr>
            <a:spLocks noChangeShapeType="1"/>
          </p:cNvSpPr>
          <p:nvPr/>
        </p:nvSpPr>
        <p:spPr bwMode="auto">
          <a:xfrm flipH="1">
            <a:off x="2873375" y="1162050"/>
            <a:ext cx="1031875" cy="62547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89" name="Line 2065"/>
          <p:cNvSpPr>
            <a:spLocks noChangeShapeType="1"/>
          </p:cNvSpPr>
          <p:nvPr/>
        </p:nvSpPr>
        <p:spPr bwMode="auto">
          <a:xfrm>
            <a:off x="5167313" y="1147763"/>
            <a:ext cx="839787" cy="6223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0" name="Line 2066"/>
          <p:cNvSpPr>
            <a:spLocks noChangeShapeType="1"/>
          </p:cNvSpPr>
          <p:nvPr/>
        </p:nvSpPr>
        <p:spPr bwMode="auto">
          <a:xfrm>
            <a:off x="5248275" y="1147763"/>
            <a:ext cx="2439988" cy="60642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1" name="Line 2067"/>
          <p:cNvSpPr>
            <a:spLocks noChangeShapeType="1"/>
          </p:cNvSpPr>
          <p:nvPr/>
        </p:nvSpPr>
        <p:spPr bwMode="auto">
          <a:xfrm flipH="1">
            <a:off x="4535488" y="1184275"/>
            <a:ext cx="1587" cy="56991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2" name="Line 2068"/>
          <p:cNvSpPr>
            <a:spLocks noChangeShapeType="1"/>
          </p:cNvSpPr>
          <p:nvPr/>
        </p:nvSpPr>
        <p:spPr bwMode="auto">
          <a:xfrm>
            <a:off x="4535488" y="2141538"/>
            <a:ext cx="1841500" cy="76993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3" name="Line 2069"/>
          <p:cNvSpPr>
            <a:spLocks noChangeShapeType="1"/>
          </p:cNvSpPr>
          <p:nvPr/>
        </p:nvSpPr>
        <p:spPr bwMode="auto">
          <a:xfrm>
            <a:off x="2932113" y="1955800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4" name="Arc 2070"/>
          <p:cNvSpPr>
            <a:spLocks/>
          </p:cNvSpPr>
          <p:nvPr/>
        </p:nvSpPr>
        <p:spPr bwMode="auto">
          <a:xfrm>
            <a:off x="2565400" y="2125663"/>
            <a:ext cx="5037138" cy="538162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062 w 43062"/>
              <a:gd name="T1" fmla="*/ 2691 h 21851"/>
              <a:gd name="T2" fmla="*/ 1 w 43062"/>
              <a:gd name="T3" fmla="*/ 0 h 21851"/>
              <a:gd name="T4" fmla="*/ 21600 w 43062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2" h="21851" fill="none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</a:path>
              <a:path w="43062" h="21851" stroke="0" extrusionOk="0">
                <a:moveTo>
                  <a:pt x="43061" y="2690"/>
                </a:moveTo>
                <a:cubicBezTo>
                  <a:pt x="41820" y="13605"/>
                  <a:pt x="32585" y="21850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-1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895" name="Rectangle 2071"/>
          <p:cNvSpPr>
            <a:spLocks noChangeArrowheads="1"/>
          </p:cNvSpPr>
          <p:nvPr/>
        </p:nvSpPr>
        <p:spPr bwMode="auto">
          <a:xfrm>
            <a:off x="188913" y="3582988"/>
            <a:ext cx="1227137" cy="4302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in</a:t>
            </a:r>
            <a:r>
              <a:rPr lang="en-US" altLang="en-US" sz="2200"/>
              <a:t> = sum</a:t>
            </a:r>
          </a:p>
        </p:txBody>
      </p:sp>
      <p:sp>
        <p:nvSpPr>
          <p:cNvPr id="463896" name="Rectangle 2072"/>
          <p:cNvSpPr>
            <a:spLocks noChangeArrowheads="1"/>
          </p:cNvSpPr>
          <p:nvPr/>
        </p:nvSpPr>
        <p:spPr bwMode="auto">
          <a:xfrm>
            <a:off x="1519238" y="3565525"/>
            <a:ext cx="992187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</a:t>
            </a:r>
            <a:r>
              <a:rPr lang="en-US" altLang="en-US" sz="2200" baseline="-25000"/>
              <a:t>in</a:t>
            </a:r>
            <a:r>
              <a:rPr lang="en-US" altLang="en-US" sz="2200"/>
              <a:t> = i</a:t>
            </a:r>
          </a:p>
        </p:txBody>
      </p:sp>
      <p:sp>
        <p:nvSpPr>
          <p:cNvPr id="463897" name="Rectangle 2073"/>
          <p:cNvSpPr>
            <a:spLocks noChangeArrowheads="1"/>
          </p:cNvSpPr>
          <p:nvPr/>
        </p:nvSpPr>
        <p:spPr bwMode="auto">
          <a:xfrm>
            <a:off x="2884488" y="3582988"/>
            <a:ext cx="1322387" cy="43021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sum = x</a:t>
            </a:r>
            <a:r>
              <a:rPr lang="en-US" altLang="en-US" sz="2200" baseline="-25000"/>
              <a:t>out</a:t>
            </a:r>
          </a:p>
        </p:txBody>
      </p:sp>
      <p:sp>
        <p:nvSpPr>
          <p:cNvPr id="463898" name="Rectangle 2074"/>
          <p:cNvSpPr>
            <a:spLocks noChangeArrowheads="1"/>
          </p:cNvSpPr>
          <p:nvPr/>
        </p:nvSpPr>
        <p:spPr bwMode="auto">
          <a:xfrm>
            <a:off x="5400675" y="3590925"/>
            <a:ext cx="839788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in</a:t>
            </a:r>
            <a:r>
              <a:rPr lang="en-US" altLang="en-US" sz="2200"/>
              <a:t> = i</a:t>
            </a:r>
          </a:p>
        </p:txBody>
      </p:sp>
      <p:sp>
        <p:nvSpPr>
          <p:cNvPr id="463899" name="Rectangle 2075"/>
          <p:cNvSpPr>
            <a:spLocks noChangeArrowheads="1"/>
          </p:cNvSpPr>
          <p:nvPr/>
        </p:nvSpPr>
        <p:spPr bwMode="auto">
          <a:xfrm>
            <a:off x="6434138" y="3590925"/>
            <a:ext cx="877887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</a:t>
            </a:r>
            <a:r>
              <a:rPr lang="en-US" altLang="en-US" sz="2200" baseline="-25000"/>
              <a:t>in</a:t>
            </a:r>
            <a:r>
              <a:rPr lang="en-US" altLang="en-US" sz="2200"/>
              <a:t>= 1</a:t>
            </a:r>
          </a:p>
        </p:txBody>
      </p:sp>
      <p:sp>
        <p:nvSpPr>
          <p:cNvPr id="463900" name="Rectangle 2076"/>
          <p:cNvSpPr>
            <a:spLocks noChangeArrowheads="1"/>
          </p:cNvSpPr>
          <p:nvPr/>
        </p:nvSpPr>
        <p:spPr bwMode="auto">
          <a:xfrm>
            <a:off x="7799388" y="3590925"/>
            <a:ext cx="935037" cy="4302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i = x</a:t>
            </a:r>
            <a:r>
              <a:rPr lang="en-US" altLang="en-US" sz="2200" baseline="-25000"/>
              <a:t>out</a:t>
            </a:r>
          </a:p>
        </p:txBody>
      </p:sp>
      <p:sp>
        <p:nvSpPr>
          <p:cNvPr id="463901" name="Line 2077"/>
          <p:cNvSpPr>
            <a:spLocks noChangeShapeType="1"/>
          </p:cNvSpPr>
          <p:nvPr/>
        </p:nvSpPr>
        <p:spPr bwMode="auto">
          <a:xfrm flipH="1">
            <a:off x="1071563" y="3228975"/>
            <a:ext cx="509587" cy="3571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2" name="Line 2078"/>
          <p:cNvSpPr>
            <a:spLocks noChangeShapeType="1"/>
          </p:cNvSpPr>
          <p:nvPr/>
        </p:nvSpPr>
        <p:spPr bwMode="auto">
          <a:xfrm>
            <a:off x="2873375" y="3216275"/>
            <a:ext cx="390525" cy="3714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3" name="Line 2079"/>
          <p:cNvSpPr>
            <a:spLocks noChangeShapeType="1"/>
          </p:cNvSpPr>
          <p:nvPr/>
        </p:nvSpPr>
        <p:spPr bwMode="auto">
          <a:xfrm>
            <a:off x="2103438" y="3216275"/>
            <a:ext cx="0" cy="3698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4" name="Line 2080"/>
          <p:cNvSpPr>
            <a:spLocks noChangeShapeType="1"/>
          </p:cNvSpPr>
          <p:nvPr/>
        </p:nvSpPr>
        <p:spPr bwMode="auto">
          <a:xfrm flipH="1">
            <a:off x="5730875" y="3200400"/>
            <a:ext cx="647700" cy="38576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5" name="Line 2081"/>
          <p:cNvSpPr>
            <a:spLocks noChangeShapeType="1"/>
          </p:cNvSpPr>
          <p:nvPr/>
        </p:nvSpPr>
        <p:spPr bwMode="auto">
          <a:xfrm>
            <a:off x="7645400" y="3232150"/>
            <a:ext cx="509588" cy="35401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6" name="Line 2082"/>
          <p:cNvSpPr>
            <a:spLocks noChangeShapeType="1"/>
          </p:cNvSpPr>
          <p:nvPr/>
        </p:nvSpPr>
        <p:spPr bwMode="auto">
          <a:xfrm>
            <a:off x="6943725" y="3230563"/>
            <a:ext cx="0" cy="40481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07" name="Rectangle 2083"/>
          <p:cNvSpPr>
            <a:spLocks noChangeArrowheads="1"/>
          </p:cNvSpPr>
          <p:nvPr/>
        </p:nvSpPr>
        <p:spPr bwMode="auto">
          <a:xfrm>
            <a:off x="3879850" y="4927600"/>
            <a:ext cx="1406525" cy="369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Enter add</a:t>
            </a:r>
          </a:p>
        </p:txBody>
      </p:sp>
      <p:sp>
        <p:nvSpPr>
          <p:cNvPr id="463908" name="Rectangle 2084"/>
          <p:cNvSpPr>
            <a:spLocks noChangeArrowheads="1"/>
          </p:cNvSpPr>
          <p:nvPr/>
        </p:nvSpPr>
        <p:spPr bwMode="auto">
          <a:xfrm>
            <a:off x="1827213" y="5876925"/>
            <a:ext cx="901700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 = x</a:t>
            </a:r>
            <a:r>
              <a:rPr lang="en-US" altLang="en-US" sz="2200" baseline="-25000"/>
              <a:t>in</a:t>
            </a:r>
          </a:p>
        </p:txBody>
      </p:sp>
      <p:sp>
        <p:nvSpPr>
          <p:cNvPr id="463909" name="Rectangle 2085"/>
          <p:cNvSpPr>
            <a:spLocks noChangeArrowheads="1"/>
          </p:cNvSpPr>
          <p:nvPr/>
        </p:nvSpPr>
        <p:spPr bwMode="auto">
          <a:xfrm>
            <a:off x="3168650" y="5876925"/>
            <a:ext cx="993775" cy="4302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y = y</a:t>
            </a:r>
            <a:r>
              <a:rPr lang="en-US" altLang="en-US" sz="2200" baseline="-25000"/>
              <a:t>in</a:t>
            </a:r>
          </a:p>
        </p:txBody>
      </p:sp>
      <p:sp>
        <p:nvSpPr>
          <p:cNvPr id="463910" name="Rectangle 2086"/>
          <p:cNvSpPr>
            <a:spLocks noChangeArrowheads="1"/>
          </p:cNvSpPr>
          <p:nvPr/>
        </p:nvSpPr>
        <p:spPr bwMode="auto">
          <a:xfrm>
            <a:off x="4529138" y="5876925"/>
            <a:ext cx="1190625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 = x + y</a:t>
            </a:r>
          </a:p>
        </p:txBody>
      </p:sp>
      <p:sp>
        <p:nvSpPr>
          <p:cNvPr id="463911" name="Rectangle 2087"/>
          <p:cNvSpPr>
            <a:spLocks noChangeArrowheads="1"/>
          </p:cNvSpPr>
          <p:nvPr/>
        </p:nvSpPr>
        <p:spPr bwMode="auto">
          <a:xfrm>
            <a:off x="6156325" y="5876925"/>
            <a:ext cx="996950" cy="43021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/>
              <a:t>x</a:t>
            </a:r>
            <a:r>
              <a:rPr lang="en-US" altLang="en-US" sz="2200" baseline="-25000"/>
              <a:t>out</a:t>
            </a:r>
            <a:r>
              <a:rPr lang="en-US" altLang="en-US" sz="2200"/>
              <a:t> = x</a:t>
            </a:r>
          </a:p>
        </p:txBody>
      </p:sp>
      <p:sp>
        <p:nvSpPr>
          <p:cNvPr id="463912" name="Line 2088"/>
          <p:cNvSpPr>
            <a:spLocks noChangeShapeType="1"/>
          </p:cNvSpPr>
          <p:nvPr/>
        </p:nvSpPr>
        <p:spPr bwMode="auto">
          <a:xfrm>
            <a:off x="885825" y="2155825"/>
            <a:ext cx="0" cy="14462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3" name="Line 2089"/>
          <p:cNvSpPr>
            <a:spLocks noChangeShapeType="1"/>
          </p:cNvSpPr>
          <p:nvPr/>
        </p:nvSpPr>
        <p:spPr bwMode="auto">
          <a:xfrm>
            <a:off x="2917825" y="2090738"/>
            <a:ext cx="2725738" cy="149542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4" name="Line 2090"/>
          <p:cNvSpPr>
            <a:spLocks noChangeShapeType="1"/>
          </p:cNvSpPr>
          <p:nvPr/>
        </p:nvSpPr>
        <p:spPr bwMode="auto">
          <a:xfrm>
            <a:off x="722313" y="4029075"/>
            <a:ext cx="1531937" cy="1833563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5" name="Arc 2091"/>
          <p:cNvSpPr>
            <a:spLocks/>
          </p:cNvSpPr>
          <p:nvPr/>
        </p:nvSpPr>
        <p:spPr bwMode="auto">
          <a:xfrm>
            <a:off x="2403475" y="4040188"/>
            <a:ext cx="3213100" cy="1897062"/>
          </a:xfrm>
          <a:custGeom>
            <a:avLst/>
            <a:gdLst>
              <a:gd name="G0" fmla="+- 21581 0 0"/>
              <a:gd name="G1" fmla="+- 21555 0 0"/>
              <a:gd name="G2" fmla="+- 21600 0 0"/>
              <a:gd name="T0" fmla="*/ 0 w 21581"/>
              <a:gd name="T1" fmla="*/ 20648 h 21555"/>
              <a:gd name="T2" fmla="*/ 20181 w 21581"/>
              <a:gd name="T3" fmla="*/ 0 h 21555"/>
              <a:gd name="T4" fmla="*/ 21581 w 21581"/>
              <a:gd name="T5" fmla="*/ 21555 h 2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1" h="21555" fill="none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</a:path>
              <a:path w="21581" h="21555" stroke="0" extrusionOk="0">
                <a:moveTo>
                  <a:pt x="0" y="20648"/>
                </a:moveTo>
                <a:cubicBezTo>
                  <a:pt x="463" y="9620"/>
                  <a:pt x="9166" y="715"/>
                  <a:pt x="20181" y="0"/>
                </a:cubicBezTo>
                <a:lnTo>
                  <a:pt x="21581" y="21555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sysDot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6" name="Line 2092"/>
          <p:cNvSpPr>
            <a:spLocks noChangeShapeType="1"/>
          </p:cNvSpPr>
          <p:nvPr/>
        </p:nvSpPr>
        <p:spPr bwMode="auto">
          <a:xfrm flipH="1">
            <a:off x="2692400" y="5275263"/>
            <a:ext cx="1155700" cy="6524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7" name="Line 2093"/>
          <p:cNvSpPr>
            <a:spLocks noChangeShapeType="1"/>
          </p:cNvSpPr>
          <p:nvPr/>
        </p:nvSpPr>
        <p:spPr bwMode="auto">
          <a:xfrm flipH="1">
            <a:off x="3813175" y="5308600"/>
            <a:ext cx="519113" cy="554038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8" name="Line 2094"/>
          <p:cNvSpPr>
            <a:spLocks noChangeShapeType="1"/>
          </p:cNvSpPr>
          <p:nvPr/>
        </p:nvSpPr>
        <p:spPr bwMode="auto">
          <a:xfrm>
            <a:off x="4816475" y="5291138"/>
            <a:ext cx="347663" cy="5715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19" name="Line 2095"/>
          <p:cNvSpPr>
            <a:spLocks noChangeShapeType="1"/>
          </p:cNvSpPr>
          <p:nvPr/>
        </p:nvSpPr>
        <p:spPr bwMode="auto">
          <a:xfrm>
            <a:off x="5319713" y="5275263"/>
            <a:ext cx="1385887" cy="58737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0" name="Arc 2096"/>
          <p:cNvSpPr>
            <a:spLocks/>
          </p:cNvSpPr>
          <p:nvPr/>
        </p:nvSpPr>
        <p:spPr bwMode="auto">
          <a:xfrm>
            <a:off x="2376488" y="6299200"/>
            <a:ext cx="2840037" cy="490538"/>
          </a:xfrm>
          <a:custGeom>
            <a:avLst/>
            <a:gdLst>
              <a:gd name="G0" fmla="+- 21600 0 0"/>
              <a:gd name="G1" fmla="+- 3100 0 0"/>
              <a:gd name="G2" fmla="+- 21600 0 0"/>
              <a:gd name="T0" fmla="*/ 42976 w 43200"/>
              <a:gd name="T1" fmla="*/ 0 h 24700"/>
              <a:gd name="T2" fmla="*/ 14 w 43200"/>
              <a:gd name="T3" fmla="*/ 2325 h 24700"/>
              <a:gd name="T4" fmla="*/ 21600 w 43200"/>
              <a:gd name="T5" fmla="*/ 3100 h 24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700" fill="none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</a:path>
              <a:path w="43200" h="24700" stroke="0" extrusionOk="0">
                <a:moveTo>
                  <a:pt x="42976" y="-1"/>
                </a:moveTo>
                <a:cubicBezTo>
                  <a:pt x="43125" y="1026"/>
                  <a:pt x="43200" y="2062"/>
                  <a:pt x="43200" y="3100"/>
                </a:cubicBezTo>
                <a:cubicBezTo>
                  <a:pt x="43200" y="15029"/>
                  <a:pt x="33529" y="24700"/>
                  <a:pt x="21600" y="24700"/>
                </a:cubicBezTo>
                <a:cubicBezTo>
                  <a:pt x="9670" y="24700"/>
                  <a:pt x="0" y="15029"/>
                  <a:pt x="0" y="3100"/>
                </a:cubicBezTo>
                <a:cubicBezTo>
                  <a:pt x="-1" y="2841"/>
                  <a:pt x="4" y="2583"/>
                  <a:pt x="13" y="2324"/>
                </a:cubicBezTo>
                <a:lnTo>
                  <a:pt x="21600" y="310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1" name="Arc 2097"/>
          <p:cNvSpPr>
            <a:spLocks/>
          </p:cNvSpPr>
          <p:nvPr/>
        </p:nvSpPr>
        <p:spPr bwMode="auto">
          <a:xfrm>
            <a:off x="3586163" y="6313488"/>
            <a:ext cx="1317625" cy="273050"/>
          </a:xfrm>
          <a:custGeom>
            <a:avLst/>
            <a:gdLst>
              <a:gd name="G0" fmla="+- 21527 0 0"/>
              <a:gd name="G1" fmla="+- 0 0 0"/>
              <a:gd name="G2" fmla="+- 21600 0 0"/>
              <a:gd name="T0" fmla="*/ 43054 w 43054"/>
              <a:gd name="T1" fmla="*/ 1774 h 21600"/>
              <a:gd name="T2" fmla="*/ 0 w 43054"/>
              <a:gd name="T3" fmla="*/ 1770 h 21600"/>
              <a:gd name="T4" fmla="*/ 21527 w 4305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4" h="21600" fill="none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</a:path>
              <a:path w="43054" h="21600" stroke="0" extrusionOk="0">
                <a:moveTo>
                  <a:pt x="43054" y="1774"/>
                </a:moveTo>
                <a:cubicBezTo>
                  <a:pt x="42130" y="12977"/>
                  <a:pt x="32768" y="21599"/>
                  <a:pt x="21527" y="21600"/>
                </a:cubicBezTo>
                <a:cubicBezTo>
                  <a:pt x="10283" y="21600"/>
                  <a:pt x="920" y="12975"/>
                  <a:pt x="-1" y="1770"/>
                </a:cubicBezTo>
                <a:lnTo>
                  <a:pt x="21527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2" name="Arc 2098"/>
          <p:cNvSpPr>
            <a:spLocks/>
          </p:cNvSpPr>
          <p:nvPr/>
        </p:nvSpPr>
        <p:spPr bwMode="auto">
          <a:xfrm>
            <a:off x="5403850" y="6267450"/>
            <a:ext cx="1423988" cy="385763"/>
          </a:xfrm>
          <a:custGeom>
            <a:avLst/>
            <a:gdLst>
              <a:gd name="G0" fmla="+- 21525 0 0"/>
              <a:gd name="G1" fmla="+- 0 0 0"/>
              <a:gd name="G2" fmla="+- 21600 0 0"/>
              <a:gd name="T0" fmla="*/ 43056 w 43056"/>
              <a:gd name="T1" fmla="*/ 1723 h 21600"/>
              <a:gd name="T2" fmla="*/ 0 w 43056"/>
              <a:gd name="T3" fmla="*/ 1797 h 21600"/>
              <a:gd name="T4" fmla="*/ 21525 w 4305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6" h="21600" fill="none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</a:path>
              <a:path w="43056" h="21600" stroke="0" extrusionOk="0">
                <a:moveTo>
                  <a:pt x="43056" y="1723"/>
                </a:moveTo>
                <a:cubicBezTo>
                  <a:pt x="42157" y="12948"/>
                  <a:pt x="32786" y="21599"/>
                  <a:pt x="21525" y="21600"/>
                </a:cubicBezTo>
                <a:cubicBezTo>
                  <a:pt x="10292" y="21600"/>
                  <a:pt x="934" y="12990"/>
                  <a:pt x="-1" y="1797"/>
                </a:cubicBezTo>
                <a:lnTo>
                  <a:pt x="21525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3" name="Arc 2099"/>
          <p:cNvSpPr>
            <a:spLocks/>
          </p:cNvSpPr>
          <p:nvPr/>
        </p:nvSpPr>
        <p:spPr bwMode="auto">
          <a:xfrm>
            <a:off x="3844925" y="3994150"/>
            <a:ext cx="3032125" cy="2336800"/>
          </a:xfrm>
          <a:custGeom>
            <a:avLst/>
            <a:gdLst>
              <a:gd name="G0" fmla="+- 0 0 0"/>
              <a:gd name="G1" fmla="+- 21387 0 0"/>
              <a:gd name="G2" fmla="+- 21600 0 0"/>
              <a:gd name="T0" fmla="*/ 3024 w 21316"/>
              <a:gd name="T1" fmla="*/ 0 h 21387"/>
              <a:gd name="T2" fmla="*/ 21316 w 21316"/>
              <a:gd name="T3" fmla="*/ 17893 h 21387"/>
              <a:gd name="T4" fmla="*/ 0 w 21316"/>
              <a:gd name="T5" fmla="*/ 21387 h 2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16" h="21387" fill="none" extrusionOk="0">
                <a:moveTo>
                  <a:pt x="3024" y="-1"/>
                </a:moveTo>
                <a:cubicBezTo>
                  <a:pt x="12378" y="1322"/>
                  <a:pt x="19787" y="8570"/>
                  <a:pt x="21315" y="17893"/>
                </a:cubicBezTo>
              </a:path>
              <a:path w="21316" h="21387" stroke="0" extrusionOk="0">
                <a:moveTo>
                  <a:pt x="3024" y="-1"/>
                </a:moveTo>
                <a:cubicBezTo>
                  <a:pt x="12378" y="1322"/>
                  <a:pt x="19787" y="8570"/>
                  <a:pt x="21315" y="17893"/>
                </a:cubicBezTo>
                <a:lnTo>
                  <a:pt x="0" y="21387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sysDot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4" name="Line 2100"/>
          <p:cNvSpPr>
            <a:spLocks noChangeShapeType="1"/>
          </p:cNvSpPr>
          <p:nvPr/>
        </p:nvSpPr>
        <p:spPr bwMode="auto">
          <a:xfrm flipV="1">
            <a:off x="8275638" y="2173288"/>
            <a:ext cx="0" cy="1412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25" name="Line 2101"/>
          <p:cNvSpPr>
            <a:spLocks noChangeShapeType="1"/>
          </p:cNvSpPr>
          <p:nvPr/>
        </p:nvSpPr>
        <p:spPr bwMode="auto">
          <a:xfrm flipV="1">
            <a:off x="4206875" y="2141538"/>
            <a:ext cx="1879600" cy="14605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3926" name="Group 2102"/>
          <p:cNvGrpSpPr>
            <a:grpSpLocks/>
          </p:cNvGrpSpPr>
          <p:nvPr/>
        </p:nvGrpSpPr>
        <p:grpSpPr bwMode="auto">
          <a:xfrm>
            <a:off x="4208463" y="2157413"/>
            <a:ext cx="3617912" cy="1395412"/>
            <a:chOff x="2797" y="1704"/>
            <a:chExt cx="2507" cy="997"/>
          </a:xfrm>
        </p:grpSpPr>
        <p:sp>
          <p:nvSpPr>
            <p:cNvPr id="463927" name="Arc 2103"/>
            <p:cNvSpPr>
              <a:spLocks/>
            </p:cNvSpPr>
            <p:nvPr/>
          </p:nvSpPr>
          <p:spPr bwMode="auto">
            <a:xfrm>
              <a:off x="2797" y="1704"/>
              <a:ext cx="2179" cy="87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28" name="Arc 2104"/>
            <p:cNvSpPr>
              <a:spLocks/>
            </p:cNvSpPr>
            <p:nvPr/>
          </p:nvSpPr>
          <p:spPr bwMode="auto">
            <a:xfrm>
              <a:off x="4942" y="2575"/>
              <a:ext cx="362" cy="126"/>
            </a:xfrm>
            <a:custGeom>
              <a:avLst/>
              <a:gdLst>
                <a:gd name="G0" fmla="+- 60 0 0"/>
                <a:gd name="G1" fmla="+- 21600 0 0"/>
                <a:gd name="G2" fmla="+- 21600 0 0"/>
                <a:gd name="T0" fmla="*/ 0 w 21660"/>
                <a:gd name="T1" fmla="*/ 0 h 21600"/>
                <a:gd name="T2" fmla="*/ 21660 w 21660"/>
                <a:gd name="T3" fmla="*/ 21600 h 21600"/>
                <a:gd name="T4" fmla="*/ 60 w 216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0" h="21600" fill="none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</a:path>
                <a:path w="21660" h="21600" stroke="0" extrusionOk="0">
                  <a:moveTo>
                    <a:pt x="0" y="0"/>
                  </a:moveTo>
                  <a:cubicBezTo>
                    <a:pt x="20" y="0"/>
                    <a:pt x="40" y="-1"/>
                    <a:pt x="60" y="0"/>
                  </a:cubicBezTo>
                  <a:cubicBezTo>
                    <a:pt x="11989" y="0"/>
                    <a:pt x="21660" y="9670"/>
                    <a:pt x="21660" y="21600"/>
                  </a:cubicBezTo>
                  <a:lnTo>
                    <a:pt x="60" y="2160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3929" name="Arc 2105"/>
          <p:cNvSpPr>
            <a:spLocks/>
          </p:cNvSpPr>
          <p:nvPr/>
        </p:nvSpPr>
        <p:spPr bwMode="auto">
          <a:xfrm>
            <a:off x="4989513" y="1603375"/>
            <a:ext cx="360362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0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200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0" name="Freeform 2106"/>
          <p:cNvSpPr>
            <a:spLocks/>
          </p:cNvSpPr>
          <p:nvPr/>
        </p:nvSpPr>
        <p:spPr bwMode="auto">
          <a:xfrm>
            <a:off x="2420938" y="3163888"/>
            <a:ext cx="5386387" cy="481012"/>
          </a:xfrm>
          <a:custGeom>
            <a:avLst/>
            <a:gdLst>
              <a:gd name="T0" fmla="*/ 3393 w 3393"/>
              <a:gd name="T1" fmla="*/ 303 h 303"/>
              <a:gd name="T2" fmla="*/ 3197 w 3393"/>
              <a:gd name="T3" fmla="*/ 220 h 303"/>
              <a:gd name="T4" fmla="*/ 2814 w 3393"/>
              <a:gd name="T5" fmla="*/ 189 h 303"/>
              <a:gd name="T6" fmla="*/ 2503 w 3393"/>
              <a:gd name="T7" fmla="*/ 148 h 303"/>
              <a:gd name="T8" fmla="*/ 1997 w 3393"/>
              <a:gd name="T9" fmla="*/ 75 h 303"/>
              <a:gd name="T10" fmla="*/ 1624 w 3393"/>
              <a:gd name="T11" fmla="*/ 34 h 303"/>
              <a:gd name="T12" fmla="*/ 931 w 3393"/>
              <a:gd name="T13" fmla="*/ 3 h 303"/>
              <a:gd name="T14" fmla="*/ 476 w 3393"/>
              <a:gd name="T15" fmla="*/ 55 h 303"/>
              <a:gd name="T16" fmla="*/ 228 w 3393"/>
              <a:gd name="T17" fmla="*/ 127 h 303"/>
              <a:gd name="T18" fmla="*/ 0 w 3393"/>
              <a:gd name="T19" fmla="*/ 2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93" h="303">
                <a:moveTo>
                  <a:pt x="3393" y="303"/>
                </a:moveTo>
                <a:cubicBezTo>
                  <a:pt x="3362" y="289"/>
                  <a:pt x="3293" y="239"/>
                  <a:pt x="3197" y="220"/>
                </a:cubicBezTo>
                <a:cubicBezTo>
                  <a:pt x="3101" y="201"/>
                  <a:pt x="2930" y="201"/>
                  <a:pt x="2814" y="189"/>
                </a:cubicBezTo>
                <a:cubicBezTo>
                  <a:pt x="2698" y="177"/>
                  <a:pt x="2639" y="167"/>
                  <a:pt x="2503" y="148"/>
                </a:cubicBezTo>
                <a:cubicBezTo>
                  <a:pt x="2367" y="129"/>
                  <a:pt x="2143" y="94"/>
                  <a:pt x="1997" y="75"/>
                </a:cubicBezTo>
                <a:cubicBezTo>
                  <a:pt x="1851" y="56"/>
                  <a:pt x="1802" y="46"/>
                  <a:pt x="1624" y="34"/>
                </a:cubicBezTo>
                <a:cubicBezTo>
                  <a:pt x="1446" y="22"/>
                  <a:pt x="1122" y="0"/>
                  <a:pt x="931" y="3"/>
                </a:cubicBezTo>
                <a:cubicBezTo>
                  <a:pt x="740" y="6"/>
                  <a:pt x="593" y="34"/>
                  <a:pt x="476" y="55"/>
                </a:cubicBezTo>
                <a:cubicBezTo>
                  <a:pt x="359" y="76"/>
                  <a:pt x="307" y="94"/>
                  <a:pt x="228" y="127"/>
                </a:cubicBezTo>
                <a:cubicBezTo>
                  <a:pt x="149" y="160"/>
                  <a:pt x="47" y="225"/>
                  <a:pt x="0" y="251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1" name="Freeform 2107"/>
          <p:cNvSpPr>
            <a:spLocks/>
          </p:cNvSpPr>
          <p:nvPr/>
        </p:nvSpPr>
        <p:spPr bwMode="auto">
          <a:xfrm>
            <a:off x="1316038" y="2151063"/>
            <a:ext cx="941387" cy="1411287"/>
          </a:xfrm>
          <a:custGeom>
            <a:avLst/>
            <a:gdLst>
              <a:gd name="T0" fmla="*/ 593 w 593"/>
              <a:gd name="T1" fmla="*/ 0 h 889"/>
              <a:gd name="T2" fmla="*/ 417 w 593"/>
              <a:gd name="T3" fmla="*/ 165 h 889"/>
              <a:gd name="T4" fmla="*/ 127 w 593"/>
              <a:gd name="T5" fmla="*/ 310 h 889"/>
              <a:gd name="T6" fmla="*/ 3 w 593"/>
              <a:gd name="T7" fmla="*/ 527 h 889"/>
              <a:gd name="T8" fmla="*/ 107 w 593"/>
              <a:gd name="T9" fmla="*/ 734 h 889"/>
              <a:gd name="T10" fmla="*/ 189 w 593"/>
              <a:gd name="T11" fmla="*/ 88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" h="889">
                <a:moveTo>
                  <a:pt x="593" y="0"/>
                </a:moveTo>
                <a:cubicBezTo>
                  <a:pt x="564" y="28"/>
                  <a:pt x="495" y="113"/>
                  <a:pt x="417" y="165"/>
                </a:cubicBezTo>
                <a:cubicBezTo>
                  <a:pt x="339" y="217"/>
                  <a:pt x="196" y="250"/>
                  <a:pt x="127" y="310"/>
                </a:cubicBezTo>
                <a:cubicBezTo>
                  <a:pt x="58" y="370"/>
                  <a:pt x="6" y="456"/>
                  <a:pt x="3" y="527"/>
                </a:cubicBezTo>
                <a:cubicBezTo>
                  <a:pt x="0" y="598"/>
                  <a:pt x="76" y="674"/>
                  <a:pt x="107" y="734"/>
                </a:cubicBezTo>
                <a:cubicBezTo>
                  <a:pt x="138" y="794"/>
                  <a:pt x="172" y="857"/>
                  <a:pt x="189" y="889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2" name="Line 2108"/>
          <p:cNvSpPr>
            <a:spLocks noChangeShapeType="1"/>
          </p:cNvSpPr>
          <p:nvPr/>
        </p:nvSpPr>
        <p:spPr bwMode="auto">
          <a:xfrm flipV="1">
            <a:off x="6780213" y="4014788"/>
            <a:ext cx="1189037" cy="1919287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3" name="Freeform 2109"/>
          <p:cNvSpPr>
            <a:spLocks/>
          </p:cNvSpPr>
          <p:nvPr/>
        </p:nvSpPr>
        <p:spPr bwMode="auto">
          <a:xfrm>
            <a:off x="3425825" y="4019550"/>
            <a:ext cx="3114675" cy="1866900"/>
          </a:xfrm>
          <a:custGeom>
            <a:avLst/>
            <a:gdLst>
              <a:gd name="T0" fmla="*/ 1958 w 1962"/>
              <a:gd name="T1" fmla="*/ 0 h 1176"/>
              <a:gd name="T2" fmla="*/ 1886 w 1962"/>
              <a:gd name="T3" fmla="*/ 84 h 1176"/>
              <a:gd name="T4" fmla="*/ 1502 w 1962"/>
              <a:gd name="T5" fmla="*/ 84 h 1176"/>
              <a:gd name="T6" fmla="*/ 842 w 1962"/>
              <a:gd name="T7" fmla="*/ 168 h 1176"/>
              <a:gd name="T8" fmla="*/ 458 w 1962"/>
              <a:gd name="T9" fmla="*/ 288 h 1176"/>
              <a:gd name="T10" fmla="*/ 170 w 1962"/>
              <a:gd name="T11" fmla="*/ 444 h 1176"/>
              <a:gd name="T12" fmla="*/ 26 w 1962"/>
              <a:gd name="T13" fmla="*/ 660 h 1176"/>
              <a:gd name="T14" fmla="*/ 14 w 1962"/>
              <a:gd name="T15" fmla="*/ 876 h 1176"/>
              <a:gd name="T16" fmla="*/ 38 w 1962"/>
              <a:gd name="T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2" h="1176">
                <a:moveTo>
                  <a:pt x="1958" y="0"/>
                </a:moveTo>
                <a:cubicBezTo>
                  <a:pt x="1944" y="14"/>
                  <a:pt x="1962" y="70"/>
                  <a:pt x="1886" y="84"/>
                </a:cubicBezTo>
                <a:cubicBezTo>
                  <a:pt x="1810" y="98"/>
                  <a:pt x="1676" y="70"/>
                  <a:pt x="1502" y="84"/>
                </a:cubicBezTo>
                <a:cubicBezTo>
                  <a:pt x="1328" y="98"/>
                  <a:pt x="1016" y="134"/>
                  <a:pt x="842" y="168"/>
                </a:cubicBezTo>
                <a:cubicBezTo>
                  <a:pt x="668" y="202"/>
                  <a:pt x="570" y="242"/>
                  <a:pt x="458" y="288"/>
                </a:cubicBezTo>
                <a:cubicBezTo>
                  <a:pt x="346" y="334"/>
                  <a:pt x="242" y="382"/>
                  <a:pt x="170" y="444"/>
                </a:cubicBezTo>
                <a:cubicBezTo>
                  <a:pt x="98" y="506"/>
                  <a:pt x="52" y="588"/>
                  <a:pt x="26" y="660"/>
                </a:cubicBezTo>
                <a:cubicBezTo>
                  <a:pt x="0" y="732"/>
                  <a:pt x="12" y="790"/>
                  <a:pt x="14" y="876"/>
                </a:cubicBezTo>
                <a:cubicBezTo>
                  <a:pt x="16" y="962"/>
                  <a:pt x="33" y="1114"/>
                  <a:pt x="38" y="1176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4" name="Line 2110"/>
          <p:cNvSpPr>
            <a:spLocks noChangeShapeType="1"/>
          </p:cNvSpPr>
          <p:nvPr/>
        </p:nvSpPr>
        <p:spPr bwMode="auto">
          <a:xfrm>
            <a:off x="1751013" y="4048125"/>
            <a:ext cx="1531937" cy="1833563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3935" name="Freeform 2111"/>
          <p:cNvSpPr>
            <a:spLocks/>
          </p:cNvSpPr>
          <p:nvPr/>
        </p:nvSpPr>
        <p:spPr bwMode="auto">
          <a:xfrm>
            <a:off x="820738" y="2133600"/>
            <a:ext cx="4383087" cy="4606925"/>
          </a:xfrm>
          <a:custGeom>
            <a:avLst/>
            <a:gdLst>
              <a:gd name="T0" fmla="*/ 61 w 2761"/>
              <a:gd name="T1" fmla="*/ 0 h 2902"/>
              <a:gd name="T2" fmla="*/ 72 w 2761"/>
              <a:gd name="T3" fmla="*/ 445 h 2902"/>
              <a:gd name="T4" fmla="*/ 28 w 2761"/>
              <a:gd name="T5" fmla="*/ 1045 h 2902"/>
              <a:gd name="T6" fmla="*/ 39 w 2761"/>
              <a:gd name="T7" fmla="*/ 1311 h 2902"/>
              <a:gd name="T8" fmla="*/ 261 w 2761"/>
              <a:gd name="T9" fmla="*/ 1545 h 2902"/>
              <a:gd name="T10" fmla="*/ 705 w 2761"/>
              <a:gd name="T11" fmla="*/ 2022 h 2902"/>
              <a:gd name="T12" fmla="*/ 983 w 2761"/>
              <a:gd name="T13" fmla="*/ 2456 h 2902"/>
              <a:gd name="T14" fmla="*/ 1117 w 2761"/>
              <a:gd name="T15" fmla="*/ 2789 h 2902"/>
              <a:gd name="T16" fmla="*/ 1672 w 2761"/>
              <a:gd name="T17" fmla="*/ 2878 h 2902"/>
              <a:gd name="T18" fmla="*/ 2394 w 2761"/>
              <a:gd name="T19" fmla="*/ 2867 h 2902"/>
              <a:gd name="T20" fmla="*/ 2761 w 2761"/>
              <a:gd name="T21" fmla="*/ 2667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61" h="2902">
                <a:moveTo>
                  <a:pt x="61" y="0"/>
                </a:moveTo>
                <a:cubicBezTo>
                  <a:pt x="69" y="135"/>
                  <a:pt x="77" y="271"/>
                  <a:pt x="72" y="445"/>
                </a:cubicBezTo>
                <a:cubicBezTo>
                  <a:pt x="67" y="619"/>
                  <a:pt x="33" y="901"/>
                  <a:pt x="28" y="1045"/>
                </a:cubicBezTo>
                <a:cubicBezTo>
                  <a:pt x="23" y="1189"/>
                  <a:pt x="0" y="1228"/>
                  <a:pt x="39" y="1311"/>
                </a:cubicBezTo>
                <a:cubicBezTo>
                  <a:pt x="78" y="1394"/>
                  <a:pt x="150" y="1426"/>
                  <a:pt x="261" y="1545"/>
                </a:cubicBezTo>
                <a:cubicBezTo>
                  <a:pt x="372" y="1664"/>
                  <a:pt x="585" y="1870"/>
                  <a:pt x="705" y="2022"/>
                </a:cubicBezTo>
                <a:cubicBezTo>
                  <a:pt x="825" y="2174"/>
                  <a:pt x="914" y="2328"/>
                  <a:pt x="983" y="2456"/>
                </a:cubicBezTo>
                <a:cubicBezTo>
                  <a:pt x="1052" y="2584"/>
                  <a:pt x="1002" y="2719"/>
                  <a:pt x="1117" y="2789"/>
                </a:cubicBezTo>
                <a:cubicBezTo>
                  <a:pt x="1232" y="2859"/>
                  <a:pt x="1459" y="2865"/>
                  <a:pt x="1672" y="2878"/>
                </a:cubicBezTo>
                <a:cubicBezTo>
                  <a:pt x="1885" y="2891"/>
                  <a:pt x="2213" y="2902"/>
                  <a:pt x="2394" y="2867"/>
                </a:cubicBezTo>
                <a:cubicBezTo>
                  <a:pt x="2575" y="2832"/>
                  <a:pt x="2685" y="2709"/>
                  <a:pt x="2761" y="2667"/>
                </a:cubicBezTo>
              </a:path>
            </a:pathLst>
          </a:custGeom>
          <a:noFill/>
          <a:ln w="76200" cap="flat" cmpd="sng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3937" name="Freeform 2113"/>
          <p:cNvSpPr>
            <a:spLocks/>
          </p:cNvSpPr>
          <p:nvPr/>
        </p:nvSpPr>
        <p:spPr bwMode="auto">
          <a:xfrm>
            <a:off x="5397500" y="2187575"/>
            <a:ext cx="2879725" cy="4473575"/>
          </a:xfrm>
          <a:custGeom>
            <a:avLst/>
            <a:gdLst>
              <a:gd name="T0" fmla="*/ 0 w 1814"/>
              <a:gd name="T1" fmla="*/ 2599 h 2818"/>
              <a:gd name="T2" fmla="*/ 145 w 1814"/>
              <a:gd name="T3" fmla="*/ 2755 h 2818"/>
              <a:gd name="T4" fmla="*/ 356 w 1814"/>
              <a:gd name="T5" fmla="*/ 2811 h 2818"/>
              <a:gd name="T6" fmla="*/ 778 w 1814"/>
              <a:gd name="T7" fmla="*/ 2711 h 2818"/>
              <a:gd name="T8" fmla="*/ 867 w 1814"/>
              <a:gd name="T9" fmla="*/ 2522 h 2818"/>
              <a:gd name="T10" fmla="*/ 956 w 1814"/>
              <a:gd name="T11" fmla="*/ 2199 h 2818"/>
              <a:gd name="T12" fmla="*/ 1523 w 1814"/>
              <a:gd name="T13" fmla="*/ 1355 h 2818"/>
              <a:gd name="T14" fmla="*/ 1756 w 1814"/>
              <a:gd name="T15" fmla="*/ 988 h 2818"/>
              <a:gd name="T16" fmla="*/ 1790 w 1814"/>
              <a:gd name="T17" fmla="*/ 777 h 2818"/>
              <a:gd name="T18" fmla="*/ 1812 w 1814"/>
              <a:gd name="T19" fmla="*/ 266 h 2818"/>
              <a:gd name="T20" fmla="*/ 1801 w 1814"/>
              <a:gd name="T21" fmla="*/ 0 h 2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4" h="2818">
                <a:moveTo>
                  <a:pt x="0" y="2599"/>
                </a:moveTo>
                <a:cubicBezTo>
                  <a:pt x="43" y="2659"/>
                  <a:pt x="86" y="2720"/>
                  <a:pt x="145" y="2755"/>
                </a:cubicBezTo>
                <a:cubicBezTo>
                  <a:pt x="204" y="2790"/>
                  <a:pt x="251" y="2818"/>
                  <a:pt x="356" y="2811"/>
                </a:cubicBezTo>
                <a:cubicBezTo>
                  <a:pt x="461" y="2804"/>
                  <a:pt x="693" y="2759"/>
                  <a:pt x="778" y="2711"/>
                </a:cubicBezTo>
                <a:cubicBezTo>
                  <a:pt x="863" y="2663"/>
                  <a:pt x="837" y="2607"/>
                  <a:pt x="867" y="2522"/>
                </a:cubicBezTo>
                <a:cubicBezTo>
                  <a:pt x="897" y="2437"/>
                  <a:pt x="847" y="2394"/>
                  <a:pt x="956" y="2199"/>
                </a:cubicBezTo>
                <a:cubicBezTo>
                  <a:pt x="1065" y="2004"/>
                  <a:pt x="1390" y="1557"/>
                  <a:pt x="1523" y="1355"/>
                </a:cubicBezTo>
                <a:cubicBezTo>
                  <a:pt x="1656" y="1153"/>
                  <a:pt x="1712" y="1084"/>
                  <a:pt x="1756" y="988"/>
                </a:cubicBezTo>
                <a:cubicBezTo>
                  <a:pt x="1800" y="892"/>
                  <a:pt x="1781" y="897"/>
                  <a:pt x="1790" y="777"/>
                </a:cubicBezTo>
                <a:cubicBezTo>
                  <a:pt x="1799" y="657"/>
                  <a:pt x="1810" y="395"/>
                  <a:pt x="1812" y="266"/>
                </a:cubicBezTo>
                <a:cubicBezTo>
                  <a:pt x="1814" y="137"/>
                  <a:pt x="1807" y="68"/>
                  <a:pt x="1801" y="0"/>
                </a:cubicBezTo>
              </a:path>
            </a:pathLst>
          </a:custGeom>
          <a:noFill/>
          <a:ln w="76200" cap="flat" cmpd="sng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63939" name="Group 2115"/>
          <p:cNvGrpSpPr>
            <a:grpSpLocks/>
          </p:cNvGrpSpPr>
          <p:nvPr/>
        </p:nvGrpSpPr>
        <p:grpSpPr bwMode="auto">
          <a:xfrm>
            <a:off x="795338" y="4495808"/>
            <a:ext cx="7232650" cy="600076"/>
            <a:chOff x="501" y="2832"/>
            <a:chExt cx="4556" cy="378"/>
          </a:xfrm>
        </p:grpSpPr>
        <p:sp>
          <p:nvSpPr>
            <p:cNvPr id="463936" name="Text Box 2112"/>
            <p:cNvSpPr txBox="1">
              <a:spLocks noChangeArrowheads="1"/>
            </p:cNvSpPr>
            <p:nvPr/>
          </p:nvSpPr>
          <p:spPr bwMode="auto">
            <a:xfrm>
              <a:off x="501" y="2880"/>
              <a:ext cx="1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800" dirty="0">
                  <a:latin typeface="Comic Sans MS" pitchFamily="66" charset="0"/>
                </a:rPr>
                <a:t>(</a:t>
              </a:r>
              <a:endParaRPr lang="en-US" altLang="en-US" sz="2800" dirty="0"/>
            </a:p>
          </p:txBody>
        </p:sp>
        <p:sp>
          <p:nvSpPr>
            <p:cNvPr id="463938" name="Text Box 2114"/>
            <p:cNvSpPr txBox="1">
              <a:spLocks noChangeArrowheads="1"/>
            </p:cNvSpPr>
            <p:nvPr/>
          </p:nvSpPr>
          <p:spPr bwMode="auto">
            <a:xfrm>
              <a:off x="4856" y="2832"/>
              <a:ext cx="2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800" dirty="0">
                  <a:latin typeface="Comic Sans MS" pitchFamily="66" charset="0"/>
                </a:rPr>
                <a:t>]</a:t>
              </a:r>
              <a:endParaRPr lang="en-US" altLang="en-US" sz="2800" dirty="0"/>
            </a:p>
          </p:txBody>
        </p:sp>
      </p:grpSp>
      <p:sp>
        <p:nvSpPr>
          <p:cNvPr id="463940" name="Rectangle 2116"/>
          <p:cNvSpPr>
            <a:spLocks noChangeArrowheads="1"/>
          </p:cNvSpPr>
          <p:nvPr/>
        </p:nvSpPr>
        <p:spPr bwMode="auto">
          <a:xfrm>
            <a:off x="4498975" y="5837238"/>
            <a:ext cx="1252538" cy="512762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86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356" name="Group 5124"/>
          <p:cNvGrpSpPr>
            <a:grpSpLocks/>
          </p:cNvGrpSpPr>
          <p:nvPr/>
        </p:nvGrpSpPr>
        <p:grpSpPr bwMode="auto">
          <a:xfrm>
            <a:off x="1044575" y="2736850"/>
            <a:ext cx="7048500" cy="2390775"/>
            <a:chOff x="700" y="2363"/>
            <a:chExt cx="4440" cy="1506"/>
          </a:xfrm>
        </p:grpSpPr>
        <p:sp>
          <p:nvSpPr>
            <p:cNvPr id="484357" name="Freeform 5125"/>
            <p:cNvSpPr>
              <a:spLocks/>
            </p:cNvSpPr>
            <p:nvPr/>
          </p:nvSpPr>
          <p:spPr bwMode="auto">
            <a:xfrm>
              <a:off x="700" y="2363"/>
              <a:ext cx="4440" cy="1506"/>
            </a:xfrm>
            <a:custGeom>
              <a:avLst/>
              <a:gdLst>
                <a:gd name="T0" fmla="*/ 118 w 4440"/>
                <a:gd name="T1" fmla="*/ 395 h 1506"/>
                <a:gd name="T2" fmla="*/ 279 w 4440"/>
                <a:gd name="T3" fmla="*/ 315 h 1506"/>
                <a:gd name="T4" fmla="*/ 379 w 4440"/>
                <a:gd name="T5" fmla="*/ 237 h 1506"/>
                <a:gd name="T6" fmla="*/ 857 w 4440"/>
                <a:gd name="T7" fmla="*/ 93 h 1506"/>
                <a:gd name="T8" fmla="*/ 1334 w 4440"/>
                <a:gd name="T9" fmla="*/ 148 h 1506"/>
                <a:gd name="T10" fmla="*/ 2135 w 4440"/>
                <a:gd name="T11" fmla="*/ 4 h 1506"/>
                <a:gd name="T12" fmla="*/ 3090 w 4440"/>
                <a:gd name="T13" fmla="*/ 126 h 1506"/>
                <a:gd name="T14" fmla="*/ 3490 w 4440"/>
                <a:gd name="T15" fmla="*/ 226 h 1506"/>
                <a:gd name="T16" fmla="*/ 3801 w 4440"/>
                <a:gd name="T17" fmla="*/ 359 h 1506"/>
                <a:gd name="T18" fmla="*/ 4368 w 4440"/>
                <a:gd name="T19" fmla="*/ 493 h 1506"/>
                <a:gd name="T20" fmla="*/ 4235 w 4440"/>
                <a:gd name="T21" fmla="*/ 870 h 1506"/>
                <a:gd name="T22" fmla="*/ 3902 w 4440"/>
                <a:gd name="T23" fmla="*/ 1226 h 1506"/>
                <a:gd name="T24" fmla="*/ 3647 w 4440"/>
                <a:gd name="T25" fmla="*/ 1415 h 1506"/>
                <a:gd name="T26" fmla="*/ 2991 w 4440"/>
                <a:gd name="T27" fmla="*/ 1437 h 1506"/>
                <a:gd name="T28" fmla="*/ 2491 w 4440"/>
                <a:gd name="T29" fmla="*/ 1504 h 1506"/>
                <a:gd name="T30" fmla="*/ 1879 w 4440"/>
                <a:gd name="T31" fmla="*/ 1426 h 1506"/>
                <a:gd name="T32" fmla="*/ 1401 w 4440"/>
                <a:gd name="T33" fmla="*/ 1348 h 1506"/>
                <a:gd name="T34" fmla="*/ 934 w 4440"/>
                <a:gd name="T35" fmla="*/ 1293 h 1506"/>
                <a:gd name="T36" fmla="*/ 723 w 4440"/>
                <a:gd name="T37" fmla="*/ 1193 h 1506"/>
                <a:gd name="T38" fmla="*/ 546 w 4440"/>
                <a:gd name="T39" fmla="*/ 1115 h 1506"/>
                <a:gd name="T40" fmla="*/ 323 w 4440"/>
                <a:gd name="T41" fmla="*/ 1004 h 1506"/>
                <a:gd name="T42" fmla="*/ 34 w 4440"/>
                <a:gd name="T43" fmla="*/ 647 h 1506"/>
                <a:gd name="T44" fmla="*/ 118 w 4440"/>
                <a:gd name="T45" fmla="*/ 39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0" h="1506">
                  <a:moveTo>
                    <a:pt x="118" y="395"/>
                  </a:moveTo>
                  <a:cubicBezTo>
                    <a:pt x="159" y="340"/>
                    <a:pt x="236" y="341"/>
                    <a:pt x="279" y="315"/>
                  </a:cubicBezTo>
                  <a:cubicBezTo>
                    <a:pt x="322" y="289"/>
                    <a:pt x="283" y="274"/>
                    <a:pt x="379" y="237"/>
                  </a:cubicBezTo>
                  <a:cubicBezTo>
                    <a:pt x="475" y="200"/>
                    <a:pt x="698" y="108"/>
                    <a:pt x="857" y="93"/>
                  </a:cubicBezTo>
                  <a:cubicBezTo>
                    <a:pt x="1016" y="78"/>
                    <a:pt x="1121" y="163"/>
                    <a:pt x="1334" y="148"/>
                  </a:cubicBezTo>
                  <a:cubicBezTo>
                    <a:pt x="1547" y="133"/>
                    <a:pt x="1842" y="8"/>
                    <a:pt x="2135" y="4"/>
                  </a:cubicBezTo>
                  <a:cubicBezTo>
                    <a:pt x="2428" y="0"/>
                    <a:pt x="2864" y="89"/>
                    <a:pt x="3090" y="126"/>
                  </a:cubicBezTo>
                  <a:cubicBezTo>
                    <a:pt x="3316" y="163"/>
                    <a:pt x="3372" y="187"/>
                    <a:pt x="3490" y="226"/>
                  </a:cubicBezTo>
                  <a:cubicBezTo>
                    <a:pt x="3608" y="265"/>
                    <a:pt x="3655" y="314"/>
                    <a:pt x="3801" y="359"/>
                  </a:cubicBezTo>
                  <a:cubicBezTo>
                    <a:pt x="3947" y="404"/>
                    <a:pt x="4296" y="408"/>
                    <a:pt x="4368" y="493"/>
                  </a:cubicBezTo>
                  <a:cubicBezTo>
                    <a:pt x="4440" y="578"/>
                    <a:pt x="4313" y="748"/>
                    <a:pt x="4235" y="870"/>
                  </a:cubicBezTo>
                  <a:cubicBezTo>
                    <a:pt x="4157" y="992"/>
                    <a:pt x="4000" y="1135"/>
                    <a:pt x="3902" y="1226"/>
                  </a:cubicBezTo>
                  <a:cubicBezTo>
                    <a:pt x="3804" y="1317"/>
                    <a:pt x="3799" y="1380"/>
                    <a:pt x="3647" y="1415"/>
                  </a:cubicBezTo>
                  <a:cubicBezTo>
                    <a:pt x="3495" y="1450"/>
                    <a:pt x="3184" y="1422"/>
                    <a:pt x="2991" y="1437"/>
                  </a:cubicBezTo>
                  <a:cubicBezTo>
                    <a:pt x="2798" y="1452"/>
                    <a:pt x="2676" y="1506"/>
                    <a:pt x="2491" y="1504"/>
                  </a:cubicBezTo>
                  <a:cubicBezTo>
                    <a:pt x="2306" y="1502"/>
                    <a:pt x="2061" y="1452"/>
                    <a:pt x="1879" y="1426"/>
                  </a:cubicBezTo>
                  <a:cubicBezTo>
                    <a:pt x="1697" y="1400"/>
                    <a:pt x="1558" y="1370"/>
                    <a:pt x="1401" y="1348"/>
                  </a:cubicBezTo>
                  <a:cubicBezTo>
                    <a:pt x="1244" y="1326"/>
                    <a:pt x="1047" y="1319"/>
                    <a:pt x="934" y="1293"/>
                  </a:cubicBezTo>
                  <a:cubicBezTo>
                    <a:pt x="821" y="1267"/>
                    <a:pt x="788" y="1223"/>
                    <a:pt x="723" y="1193"/>
                  </a:cubicBezTo>
                  <a:cubicBezTo>
                    <a:pt x="658" y="1163"/>
                    <a:pt x="613" y="1146"/>
                    <a:pt x="546" y="1115"/>
                  </a:cubicBezTo>
                  <a:cubicBezTo>
                    <a:pt x="479" y="1084"/>
                    <a:pt x="408" y="1082"/>
                    <a:pt x="323" y="1004"/>
                  </a:cubicBezTo>
                  <a:cubicBezTo>
                    <a:pt x="238" y="926"/>
                    <a:pt x="68" y="748"/>
                    <a:pt x="34" y="647"/>
                  </a:cubicBezTo>
                  <a:cubicBezTo>
                    <a:pt x="0" y="546"/>
                    <a:pt x="136" y="485"/>
                    <a:pt x="118" y="395"/>
                  </a:cubicBezTo>
                  <a:close/>
                </a:path>
              </a:pathLst>
            </a:custGeom>
            <a:solidFill>
              <a:srgbClr val="E7ECED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358" name="Freeform 5126" descr="50%"/>
            <p:cNvSpPr>
              <a:spLocks/>
            </p:cNvSpPr>
            <p:nvPr/>
          </p:nvSpPr>
          <p:spPr bwMode="auto">
            <a:xfrm>
              <a:off x="1395" y="2656"/>
              <a:ext cx="2868" cy="790"/>
            </a:xfrm>
            <a:custGeom>
              <a:avLst/>
              <a:gdLst>
                <a:gd name="T0" fmla="*/ 1431 w 2868"/>
                <a:gd name="T1" fmla="*/ 133 h 790"/>
                <a:gd name="T2" fmla="*/ 1909 w 2868"/>
                <a:gd name="T3" fmla="*/ 22 h 790"/>
                <a:gd name="T4" fmla="*/ 2353 w 2868"/>
                <a:gd name="T5" fmla="*/ 266 h 790"/>
                <a:gd name="T6" fmla="*/ 2598 w 2868"/>
                <a:gd name="T7" fmla="*/ 377 h 790"/>
                <a:gd name="T8" fmla="*/ 2842 w 2868"/>
                <a:gd name="T9" fmla="*/ 510 h 790"/>
                <a:gd name="T10" fmla="*/ 2439 w 2868"/>
                <a:gd name="T11" fmla="*/ 574 h 790"/>
                <a:gd name="T12" fmla="*/ 2153 w 2868"/>
                <a:gd name="T13" fmla="*/ 655 h 790"/>
                <a:gd name="T14" fmla="*/ 1920 w 2868"/>
                <a:gd name="T15" fmla="*/ 677 h 790"/>
                <a:gd name="T16" fmla="*/ 1787 w 2868"/>
                <a:gd name="T17" fmla="*/ 766 h 790"/>
                <a:gd name="T18" fmla="*/ 1520 w 2868"/>
                <a:gd name="T19" fmla="*/ 766 h 790"/>
                <a:gd name="T20" fmla="*/ 1198 w 2868"/>
                <a:gd name="T21" fmla="*/ 777 h 790"/>
                <a:gd name="T22" fmla="*/ 975 w 2868"/>
                <a:gd name="T23" fmla="*/ 688 h 790"/>
                <a:gd name="T24" fmla="*/ 542 w 2868"/>
                <a:gd name="T25" fmla="*/ 610 h 790"/>
                <a:gd name="T26" fmla="*/ 253 w 2868"/>
                <a:gd name="T27" fmla="*/ 510 h 790"/>
                <a:gd name="T28" fmla="*/ 9 w 2868"/>
                <a:gd name="T29" fmla="*/ 410 h 790"/>
                <a:gd name="T30" fmla="*/ 309 w 2868"/>
                <a:gd name="T31" fmla="*/ 322 h 790"/>
                <a:gd name="T32" fmla="*/ 509 w 2868"/>
                <a:gd name="T33" fmla="*/ 255 h 790"/>
                <a:gd name="T34" fmla="*/ 842 w 2868"/>
                <a:gd name="T35" fmla="*/ 222 h 790"/>
                <a:gd name="T36" fmla="*/ 1131 w 2868"/>
                <a:gd name="T37" fmla="*/ 110 h 790"/>
                <a:gd name="T38" fmla="*/ 1431 w 2868"/>
                <a:gd name="T39" fmla="*/ 13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8" h="790">
                  <a:moveTo>
                    <a:pt x="1431" y="133"/>
                  </a:moveTo>
                  <a:cubicBezTo>
                    <a:pt x="1511" y="116"/>
                    <a:pt x="1755" y="0"/>
                    <a:pt x="1909" y="22"/>
                  </a:cubicBezTo>
                  <a:cubicBezTo>
                    <a:pt x="2063" y="44"/>
                    <a:pt x="2238" y="207"/>
                    <a:pt x="2353" y="266"/>
                  </a:cubicBezTo>
                  <a:cubicBezTo>
                    <a:pt x="2468" y="325"/>
                    <a:pt x="2517" y="336"/>
                    <a:pt x="2598" y="377"/>
                  </a:cubicBezTo>
                  <a:cubicBezTo>
                    <a:pt x="2679" y="418"/>
                    <a:pt x="2868" y="477"/>
                    <a:pt x="2842" y="510"/>
                  </a:cubicBezTo>
                  <a:cubicBezTo>
                    <a:pt x="2816" y="543"/>
                    <a:pt x="2554" y="550"/>
                    <a:pt x="2439" y="574"/>
                  </a:cubicBezTo>
                  <a:cubicBezTo>
                    <a:pt x="2324" y="598"/>
                    <a:pt x="2239" y="638"/>
                    <a:pt x="2153" y="655"/>
                  </a:cubicBezTo>
                  <a:cubicBezTo>
                    <a:pt x="2067" y="672"/>
                    <a:pt x="1981" y="658"/>
                    <a:pt x="1920" y="677"/>
                  </a:cubicBezTo>
                  <a:cubicBezTo>
                    <a:pt x="1859" y="696"/>
                    <a:pt x="1854" y="751"/>
                    <a:pt x="1787" y="766"/>
                  </a:cubicBezTo>
                  <a:cubicBezTo>
                    <a:pt x="1720" y="781"/>
                    <a:pt x="1618" y="764"/>
                    <a:pt x="1520" y="766"/>
                  </a:cubicBezTo>
                  <a:cubicBezTo>
                    <a:pt x="1422" y="768"/>
                    <a:pt x="1289" y="790"/>
                    <a:pt x="1198" y="777"/>
                  </a:cubicBezTo>
                  <a:cubicBezTo>
                    <a:pt x="1107" y="764"/>
                    <a:pt x="1084" y="716"/>
                    <a:pt x="975" y="688"/>
                  </a:cubicBezTo>
                  <a:cubicBezTo>
                    <a:pt x="866" y="660"/>
                    <a:pt x="662" y="640"/>
                    <a:pt x="542" y="610"/>
                  </a:cubicBezTo>
                  <a:cubicBezTo>
                    <a:pt x="422" y="580"/>
                    <a:pt x="342" y="543"/>
                    <a:pt x="253" y="510"/>
                  </a:cubicBezTo>
                  <a:cubicBezTo>
                    <a:pt x="164" y="477"/>
                    <a:pt x="0" y="441"/>
                    <a:pt x="9" y="410"/>
                  </a:cubicBezTo>
                  <a:cubicBezTo>
                    <a:pt x="18" y="379"/>
                    <a:pt x="226" y="348"/>
                    <a:pt x="309" y="322"/>
                  </a:cubicBezTo>
                  <a:cubicBezTo>
                    <a:pt x="392" y="296"/>
                    <a:pt x="420" y="272"/>
                    <a:pt x="509" y="255"/>
                  </a:cubicBezTo>
                  <a:cubicBezTo>
                    <a:pt x="598" y="238"/>
                    <a:pt x="739" y="246"/>
                    <a:pt x="842" y="222"/>
                  </a:cubicBezTo>
                  <a:cubicBezTo>
                    <a:pt x="945" y="198"/>
                    <a:pt x="1071" y="133"/>
                    <a:pt x="1131" y="110"/>
                  </a:cubicBezTo>
                  <a:cubicBezTo>
                    <a:pt x="1131" y="110"/>
                    <a:pt x="1431" y="133"/>
                    <a:pt x="1431" y="133"/>
                  </a:cubicBezTo>
                  <a:close/>
                </a:path>
              </a:pathLst>
            </a:custGeom>
            <a:pattFill prst="pct50">
              <a:fgClr>
                <a:srgbClr val="FF0000"/>
              </a:fgClr>
              <a:bgClr>
                <a:srgbClr val="FFFFFF"/>
              </a:bgClr>
            </a:patt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359" name="Text Box 5127"/>
            <p:cNvSpPr txBox="1">
              <a:spLocks noChangeArrowheads="1"/>
            </p:cNvSpPr>
            <p:nvPr/>
          </p:nvSpPr>
          <p:spPr bwMode="auto">
            <a:xfrm>
              <a:off x="1094" y="2884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484360" name="Text Box 5128"/>
            <p:cNvSpPr txBox="1">
              <a:spLocks noChangeArrowheads="1"/>
            </p:cNvSpPr>
            <p:nvPr/>
          </p:nvSpPr>
          <p:spPr bwMode="auto">
            <a:xfrm>
              <a:off x="4306" y="2947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84361" name="Line 5129"/>
            <p:cNvSpPr>
              <a:spLocks noChangeShapeType="1"/>
            </p:cNvSpPr>
            <p:nvPr/>
          </p:nvSpPr>
          <p:spPr bwMode="auto">
            <a:xfrm>
              <a:off x="1440" y="3066"/>
              <a:ext cx="576" cy="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4362" name="Line 5130"/>
            <p:cNvSpPr>
              <a:spLocks noChangeShapeType="1"/>
            </p:cNvSpPr>
            <p:nvPr/>
          </p:nvSpPr>
          <p:spPr bwMode="auto">
            <a:xfrm flipV="1">
              <a:off x="2022" y="3006"/>
              <a:ext cx="510" cy="10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4363" name="Line 5131"/>
            <p:cNvSpPr>
              <a:spLocks noChangeShapeType="1"/>
            </p:cNvSpPr>
            <p:nvPr/>
          </p:nvSpPr>
          <p:spPr bwMode="auto">
            <a:xfrm>
              <a:off x="2550" y="3006"/>
              <a:ext cx="450" cy="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4364" name="Line 5132"/>
            <p:cNvSpPr>
              <a:spLocks noChangeShapeType="1"/>
            </p:cNvSpPr>
            <p:nvPr/>
          </p:nvSpPr>
          <p:spPr bwMode="auto">
            <a:xfrm flipV="1">
              <a:off x="3024" y="3036"/>
              <a:ext cx="438" cy="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4365" name="Line 5133"/>
            <p:cNvSpPr>
              <a:spLocks noChangeShapeType="1"/>
            </p:cNvSpPr>
            <p:nvPr/>
          </p:nvSpPr>
          <p:spPr bwMode="auto">
            <a:xfrm>
              <a:off x="3492" y="3030"/>
              <a:ext cx="360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4366" name="Line 5134"/>
            <p:cNvSpPr>
              <a:spLocks noChangeShapeType="1"/>
            </p:cNvSpPr>
            <p:nvPr/>
          </p:nvSpPr>
          <p:spPr bwMode="auto">
            <a:xfrm>
              <a:off x="3876" y="3096"/>
              <a:ext cx="360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4367" name="Line 5135"/>
            <p:cNvSpPr>
              <a:spLocks noChangeShapeType="1"/>
            </p:cNvSpPr>
            <p:nvPr/>
          </p:nvSpPr>
          <p:spPr bwMode="auto">
            <a:xfrm>
              <a:off x="2028" y="3138"/>
              <a:ext cx="552" cy="1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4368" name="Line 5136"/>
            <p:cNvSpPr>
              <a:spLocks noChangeShapeType="1"/>
            </p:cNvSpPr>
            <p:nvPr/>
          </p:nvSpPr>
          <p:spPr bwMode="auto">
            <a:xfrm>
              <a:off x="2604" y="3264"/>
              <a:ext cx="5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4369" name="Line 5137"/>
            <p:cNvSpPr>
              <a:spLocks noChangeShapeType="1"/>
            </p:cNvSpPr>
            <p:nvPr/>
          </p:nvSpPr>
          <p:spPr bwMode="auto">
            <a:xfrm flipV="1">
              <a:off x="3138" y="3084"/>
              <a:ext cx="312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84370" name="Text Box 5138"/>
          <p:cNvSpPr txBox="1">
            <a:spLocks noChangeArrowheads="1"/>
          </p:cNvSpPr>
          <p:nvPr/>
        </p:nvSpPr>
        <p:spPr bwMode="auto">
          <a:xfrm>
            <a:off x="874713" y="5495676"/>
            <a:ext cx="7389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800" dirty="0"/>
              <a:t>“Precise </a:t>
            </a:r>
            <a:r>
              <a:rPr lang="en-US" altLang="en-US" sz="2800" dirty="0" err="1"/>
              <a:t>interprocedural</a:t>
            </a:r>
            <a:r>
              <a:rPr lang="en-US" altLang="en-US" sz="2800" dirty="0"/>
              <a:t> chopping”</a:t>
            </a:r>
          </a:p>
          <a:p>
            <a:pPr algn="ctr"/>
            <a:r>
              <a:rPr lang="en-US" altLang="en-US" sz="1200" dirty="0"/>
              <a:t>[Reps &amp; </a:t>
            </a:r>
            <a:r>
              <a:rPr lang="en-US" altLang="en-US" sz="1200" dirty="0" err="1"/>
              <a:t>Rosay</a:t>
            </a:r>
            <a:r>
              <a:rPr lang="en-US" altLang="en-US" sz="1200" dirty="0"/>
              <a:t> FSE 95]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0181C0F8-F618-4EAE-AE47-CF091966D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2400" cy="1020763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Program</a:t>
            </a:r>
            <a:r>
              <a:rPr lang="en-US" altLang="en-US" sz="5400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Chopping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77DDB242-5ED0-444F-BFBD-CFFF770CBE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" y="1488271"/>
                <a:ext cx="81534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CC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altLang="en-US" sz="2800" dirty="0"/>
                  <a:t>Given source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800" dirty="0"/>
                  <a:t> and target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800" dirty="0"/>
                  <a:t>, what program points transmit effects from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800" dirty="0"/>
                  <a:t>?</a:t>
                </a:r>
              </a:p>
            </p:txBody>
          </p:sp>
        </mc:Choice>
        <mc:Fallback xmlns=""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77DDB242-5ED0-444F-BFBD-CFFF770CB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488271"/>
                <a:ext cx="8153400" cy="954107"/>
              </a:xfrm>
              <a:prstGeom prst="rect">
                <a:avLst/>
              </a:prstGeom>
              <a:blipFill>
                <a:blip r:embed="rId2"/>
                <a:stretch>
                  <a:fillRect l="-1495" t="-6369" r="-1121" b="-17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CC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EE99-F4F8-451F-B60D-E002EF52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L-</a:t>
            </a:r>
            <a:r>
              <a:rPr lang="en-US" dirty="0" err="1"/>
              <a:t>Reachabilty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13B05-6953-4614-B696-292E178A2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Model the program with a graph . . .</a:t>
                </a:r>
              </a:p>
              <a:p>
                <a:r>
                  <a:rPr lang="en-US" dirty="0"/>
                  <a:t>. . . and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-reachability filters out some of the paths that you don’t want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13B05-6953-4614-B696-292E178A2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8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51221-67E9-43AB-A3C7-7F174DF7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79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52400"/>
            <a:ext cx="8591550" cy="1143000"/>
          </a:xfrm>
        </p:spPr>
        <p:txBody>
          <a:bodyPr/>
          <a:lstStyle/>
          <a:p>
            <a:r>
              <a:rPr lang="en-US" altLang="he-IL" dirty="0"/>
              <a:t>Flow-Sensitive Points-To Analysis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3924842" y="1034584"/>
            <a:ext cx="1332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/>
              <a:t>p = &amp;q;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886310" y="2253784"/>
            <a:ext cx="10935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/>
              <a:t>p = q;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918178" y="3558709"/>
            <a:ext cx="12330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/>
              <a:t>p = *q;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3918178" y="5092234"/>
            <a:ext cx="12330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800"/>
              <a:t>*</a:t>
            </a:r>
            <a:r>
              <a:rPr lang="en-US" altLang="he-IL" sz="2800"/>
              <a:t>p = q;</a:t>
            </a:r>
          </a:p>
        </p:txBody>
      </p:sp>
      <p:grpSp>
        <p:nvGrpSpPr>
          <p:cNvPr id="307207" name="Group 7"/>
          <p:cNvGrpSpPr>
            <a:grpSpLocks/>
          </p:cNvGrpSpPr>
          <p:nvPr/>
        </p:nvGrpSpPr>
        <p:grpSpPr bwMode="auto">
          <a:xfrm>
            <a:off x="5637216" y="1023939"/>
            <a:ext cx="1300163" cy="523876"/>
            <a:chOff x="3539" y="909"/>
            <a:chExt cx="819" cy="330"/>
          </a:xfrm>
        </p:grpSpPr>
        <p:sp>
          <p:nvSpPr>
            <p:cNvPr id="307208" name="Text Box 8"/>
            <p:cNvSpPr txBox="1">
              <a:spLocks noChangeArrowheads="1"/>
            </p:cNvSpPr>
            <p:nvPr/>
          </p:nvSpPr>
          <p:spPr bwMode="auto">
            <a:xfrm>
              <a:off x="3539" y="909"/>
              <a:ext cx="2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p</a:t>
              </a:r>
            </a:p>
          </p:txBody>
        </p:sp>
        <p:sp>
          <p:nvSpPr>
            <p:cNvPr id="307209" name="Text Box 9"/>
            <p:cNvSpPr txBox="1">
              <a:spLocks noChangeArrowheads="1"/>
            </p:cNvSpPr>
            <p:nvPr/>
          </p:nvSpPr>
          <p:spPr bwMode="auto">
            <a:xfrm>
              <a:off x="4115" y="909"/>
              <a:ext cx="2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q</a:t>
              </a:r>
            </a:p>
          </p:txBody>
        </p:sp>
      </p:grpSp>
      <p:sp>
        <p:nvSpPr>
          <p:cNvPr id="307210" name="Line 10"/>
          <p:cNvSpPr>
            <a:spLocks noChangeShapeType="1"/>
          </p:cNvSpPr>
          <p:nvPr/>
        </p:nvSpPr>
        <p:spPr bwMode="auto">
          <a:xfrm>
            <a:off x="5962650" y="1314450"/>
            <a:ext cx="62865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307211" name="Group 11"/>
          <p:cNvGrpSpPr>
            <a:grpSpLocks/>
          </p:cNvGrpSpPr>
          <p:nvPr/>
        </p:nvGrpSpPr>
        <p:grpSpPr bwMode="auto">
          <a:xfrm>
            <a:off x="5943600" y="2228850"/>
            <a:ext cx="609600" cy="685800"/>
            <a:chOff x="3732" y="1668"/>
            <a:chExt cx="384" cy="432"/>
          </a:xfrm>
        </p:grpSpPr>
        <p:sp>
          <p:nvSpPr>
            <p:cNvPr id="307212" name="Line 12"/>
            <p:cNvSpPr>
              <a:spLocks noChangeShapeType="1"/>
            </p:cNvSpPr>
            <p:nvPr/>
          </p:nvSpPr>
          <p:spPr bwMode="auto">
            <a:xfrm flipV="1">
              <a:off x="3744" y="1668"/>
              <a:ext cx="372" cy="168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13" name="Line 13"/>
            <p:cNvSpPr>
              <a:spLocks noChangeShapeType="1"/>
            </p:cNvSpPr>
            <p:nvPr/>
          </p:nvSpPr>
          <p:spPr bwMode="auto">
            <a:xfrm>
              <a:off x="3732" y="1920"/>
              <a:ext cx="384" cy="18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7214" name="Group 14"/>
          <p:cNvGrpSpPr>
            <a:grpSpLocks/>
          </p:cNvGrpSpPr>
          <p:nvPr/>
        </p:nvGrpSpPr>
        <p:grpSpPr bwMode="auto">
          <a:xfrm>
            <a:off x="5637214" y="1862137"/>
            <a:ext cx="2309813" cy="1304925"/>
            <a:chOff x="2603" y="1461"/>
            <a:chExt cx="1455" cy="822"/>
          </a:xfrm>
        </p:grpSpPr>
        <p:sp>
          <p:nvSpPr>
            <p:cNvPr id="307215" name="Text Box 15"/>
            <p:cNvSpPr txBox="1">
              <a:spLocks noChangeArrowheads="1"/>
            </p:cNvSpPr>
            <p:nvPr/>
          </p:nvSpPr>
          <p:spPr bwMode="auto">
            <a:xfrm>
              <a:off x="2603" y="1701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grpSp>
          <p:nvGrpSpPr>
            <p:cNvPr id="307216" name="Group 16"/>
            <p:cNvGrpSpPr>
              <a:grpSpLocks/>
            </p:cNvGrpSpPr>
            <p:nvPr/>
          </p:nvGrpSpPr>
          <p:grpSpPr bwMode="auto">
            <a:xfrm>
              <a:off x="3161" y="1461"/>
              <a:ext cx="897" cy="822"/>
              <a:chOff x="3161" y="1461"/>
              <a:chExt cx="897" cy="822"/>
            </a:xfrm>
          </p:grpSpPr>
          <p:sp>
            <p:nvSpPr>
              <p:cNvPr id="307217" name="Text Box 17"/>
              <p:cNvSpPr txBox="1">
                <a:spLocks noChangeArrowheads="1"/>
              </p:cNvSpPr>
              <p:nvPr/>
            </p:nvSpPr>
            <p:spPr bwMode="auto">
              <a:xfrm>
                <a:off x="3173" y="1461"/>
                <a:ext cx="27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800"/>
                  <a:t>r</a:t>
                </a:r>
                <a:r>
                  <a:rPr lang="en-US" altLang="he-IL" sz="2800" baseline="-25000"/>
                  <a:t>1</a:t>
                </a:r>
                <a:endParaRPr lang="en-US" altLang="he-IL" sz="2800"/>
              </a:p>
            </p:txBody>
          </p:sp>
          <p:sp>
            <p:nvSpPr>
              <p:cNvPr id="307218" name="Text Box 18"/>
              <p:cNvSpPr txBox="1">
                <a:spLocks noChangeArrowheads="1"/>
              </p:cNvSpPr>
              <p:nvPr/>
            </p:nvSpPr>
            <p:spPr bwMode="auto">
              <a:xfrm>
                <a:off x="3161" y="1953"/>
                <a:ext cx="27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800"/>
                  <a:t>r</a:t>
                </a:r>
                <a:r>
                  <a:rPr lang="en-US" altLang="he-IL" sz="2800" baseline="-25000"/>
                  <a:t>2</a:t>
                </a:r>
                <a:endParaRPr lang="en-US" altLang="he-IL" sz="2800"/>
              </a:p>
            </p:txBody>
          </p:sp>
          <p:sp>
            <p:nvSpPr>
              <p:cNvPr id="307219" name="Text Box 19"/>
              <p:cNvSpPr txBox="1">
                <a:spLocks noChangeArrowheads="1"/>
              </p:cNvSpPr>
              <p:nvPr/>
            </p:nvSpPr>
            <p:spPr bwMode="auto">
              <a:xfrm>
                <a:off x="3815" y="1677"/>
                <a:ext cx="2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800" dirty="0"/>
                  <a:t>q</a:t>
                </a:r>
              </a:p>
            </p:txBody>
          </p:sp>
          <p:sp>
            <p:nvSpPr>
              <p:cNvPr id="307220" name="Line 20"/>
              <p:cNvSpPr>
                <a:spLocks noChangeShapeType="1"/>
              </p:cNvSpPr>
              <p:nvPr/>
            </p:nvSpPr>
            <p:spPr bwMode="auto">
              <a:xfrm flipH="1" flipV="1">
                <a:off x="3420" y="1704"/>
                <a:ext cx="432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07221" name="Line 21"/>
              <p:cNvSpPr>
                <a:spLocks noChangeShapeType="1"/>
              </p:cNvSpPr>
              <p:nvPr/>
            </p:nvSpPr>
            <p:spPr bwMode="auto">
              <a:xfrm flipH="1">
                <a:off x="3408" y="1944"/>
                <a:ext cx="456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07222" name="Group 22"/>
          <p:cNvGrpSpPr>
            <a:grpSpLocks/>
          </p:cNvGrpSpPr>
          <p:nvPr/>
        </p:nvGrpSpPr>
        <p:grpSpPr bwMode="auto">
          <a:xfrm>
            <a:off x="5867400" y="3448050"/>
            <a:ext cx="704850" cy="1066800"/>
            <a:chOff x="3684" y="2436"/>
            <a:chExt cx="444" cy="672"/>
          </a:xfrm>
        </p:grpSpPr>
        <p:sp>
          <p:nvSpPr>
            <p:cNvPr id="307223" name="Line 23"/>
            <p:cNvSpPr>
              <a:spLocks noChangeShapeType="1"/>
            </p:cNvSpPr>
            <p:nvPr/>
          </p:nvSpPr>
          <p:spPr bwMode="auto">
            <a:xfrm flipV="1">
              <a:off x="3720" y="2436"/>
              <a:ext cx="384" cy="18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24" name="Line 24"/>
            <p:cNvSpPr>
              <a:spLocks noChangeShapeType="1"/>
            </p:cNvSpPr>
            <p:nvPr/>
          </p:nvSpPr>
          <p:spPr bwMode="auto">
            <a:xfrm>
              <a:off x="3708" y="2700"/>
              <a:ext cx="372" cy="12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25" name="Line 25"/>
            <p:cNvSpPr>
              <a:spLocks noChangeShapeType="1"/>
            </p:cNvSpPr>
            <p:nvPr/>
          </p:nvSpPr>
          <p:spPr bwMode="auto">
            <a:xfrm>
              <a:off x="3684" y="2772"/>
              <a:ext cx="444" cy="336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7226" name="Group 26"/>
          <p:cNvGrpSpPr>
            <a:grpSpLocks/>
          </p:cNvGrpSpPr>
          <p:nvPr/>
        </p:nvGrpSpPr>
        <p:grpSpPr bwMode="auto">
          <a:xfrm>
            <a:off x="5580064" y="3100387"/>
            <a:ext cx="3338513" cy="1781175"/>
            <a:chOff x="2567" y="2241"/>
            <a:chExt cx="2103" cy="1122"/>
          </a:xfrm>
        </p:grpSpPr>
        <p:sp>
          <p:nvSpPr>
            <p:cNvPr id="307227" name="Text Box 27"/>
            <p:cNvSpPr txBox="1">
              <a:spLocks noChangeArrowheads="1"/>
            </p:cNvSpPr>
            <p:nvPr/>
          </p:nvSpPr>
          <p:spPr bwMode="auto">
            <a:xfrm>
              <a:off x="3785" y="2445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r</a:t>
              </a:r>
              <a:r>
                <a:rPr lang="en-US" altLang="he-IL" sz="2800" baseline="-25000" dirty="0"/>
                <a:t>1</a:t>
              </a:r>
              <a:endParaRPr lang="en-US" altLang="he-IL" sz="2800" dirty="0"/>
            </a:p>
          </p:txBody>
        </p:sp>
        <p:sp>
          <p:nvSpPr>
            <p:cNvPr id="307228" name="Text Box 28"/>
            <p:cNvSpPr txBox="1">
              <a:spLocks noChangeArrowheads="1"/>
            </p:cNvSpPr>
            <p:nvPr/>
          </p:nvSpPr>
          <p:spPr bwMode="auto">
            <a:xfrm>
              <a:off x="3773" y="2937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  <p:sp>
          <p:nvSpPr>
            <p:cNvPr id="307229" name="Text Box 29"/>
            <p:cNvSpPr txBox="1">
              <a:spLocks noChangeArrowheads="1"/>
            </p:cNvSpPr>
            <p:nvPr/>
          </p:nvSpPr>
          <p:spPr bwMode="auto">
            <a:xfrm>
              <a:off x="4427" y="2661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q</a:t>
              </a:r>
            </a:p>
          </p:txBody>
        </p:sp>
        <p:sp>
          <p:nvSpPr>
            <p:cNvPr id="307230" name="Line 30"/>
            <p:cNvSpPr>
              <a:spLocks noChangeShapeType="1"/>
            </p:cNvSpPr>
            <p:nvPr/>
          </p:nvSpPr>
          <p:spPr bwMode="auto">
            <a:xfrm flipH="1" flipV="1">
              <a:off x="4032" y="2688"/>
              <a:ext cx="432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31" name="Line 31"/>
            <p:cNvSpPr>
              <a:spLocks noChangeShapeType="1"/>
            </p:cNvSpPr>
            <p:nvPr/>
          </p:nvSpPr>
          <p:spPr bwMode="auto">
            <a:xfrm flipH="1">
              <a:off x="4020" y="2928"/>
              <a:ext cx="456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32" name="Text Box 32"/>
            <p:cNvSpPr txBox="1">
              <a:spLocks noChangeArrowheads="1"/>
            </p:cNvSpPr>
            <p:nvPr/>
          </p:nvSpPr>
          <p:spPr bwMode="auto">
            <a:xfrm>
              <a:off x="3155" y="2241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7233" name="Text Box 33"/>
            <p:cNvSpPr txBox="1">
              <a:spLocks noChangeArrowheads="1"/>
            </p:cNvSpPr>
            <p:nvPr/>
          </p:nvSpPr>
          <p:spPr bwMode="auto">
            <a:xfrm>
              <a:off x="3143" y="2661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  <p:sp>
          <p:nvSpPr>
            <p:cNvPr id="307234" name="Text Box 34"/>
            <p:cNvSpPr txBox="1">
              <a:spLocks noChangeArrowheads="1"/>
            </p:cNvSpPr>
            <p:nvPr/>
          </p:nvSpPr>
          <p:spPr bwMode="auto">
            <a:xfrm>
              <a:off x="3155" y="3033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3</a:t>
              </a:r>
              <a:endParaRPr lang="en-US" altLang="he-IL" sz="2800"/>
            </a:p>
          </p:txBody>
        </p:sp>
        <p:sp>
          <p:nvSpPr>
            <p:cNvPr id="307235" name="Text Box 35"/>
            <p:cNvSpPr txBox="1">
              <a:spLocks noChangeArrowheads="1"/>
            </p:cNvSpPr>
            <p:nvPr/>
          </p:nvSpPr>
          <p:spPr bwMode="auto">
            <a:xfrm>
              <a:off x="2567" y="2529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sp>
          <p:nvSpPr>
            <p:cNvPr id="307236" name="Line 36"/>
            <p:cNvSpPr>
              <a:spLocks noChangeShapeType="1"/>
            </p:cNvSpPr>
            <p:nvPr/>
          </p:nvSpPr>
          <p:spPr bwMode="auto">
            <a:xfrm flipH="1" flipV="1">
              <a:off x="3420" y="2496"/>
              <a:ext cx="3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37" name="Line 37"/>
            <p:cNvSpPr>
              <a:spLocks noChangeShapeType="1"/>
            </p:cNvSpPr>
            <p:nvPr/>
          </p:nvSpPr>
          <p:spPr bwMode="auto">
            <a:xfrm flipH="1">
              <a:off x="3396" y="2712"/>
              <a:ext cx="408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38" name="Line 38"/>
            <p:cNvSpPr>
              <a:spLocks noChangeShapeType="1"/>
            </p:cNvSpPr>
            <p:nvPr/>
          </p:nvSpPr>
          <p:spPr bwMode="auto">
            <a:xfrm flipH="1">
              <a:off x="3408" y="3132"/>
              <a:ext cx="38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7239" name="Group 39"/>
          <p:cNvGrpSpPr>
            <a:grpSpLocks/>
          </p:cNvGrpSpPr>
          <p:nvPr/>
        </p:nvGrpSpPr>
        <p:grpSpPr bwMode="auto">
          <a:xfrm>
            <a:off x="5618163" y="4776786"/>
            <a:ext cx="3300413" cy="1304925"/>
            <a:chOff x="2591" y="3297"/>
            <a:chExt cx="2079" cy="822"/>
          </a:xfrm>
        </p:grpSpPr>
        <p:sp>
          <p:nvSpPr>
            <p:cNvPr id="307240" name="Text Box 40"/>
            <p:cNvSpPr txBox="1">
              <a:spLocks noChangeArrowheads="1"/>
            </p:cNvSpPr>
            <p:nvPr/>
          </p:nvSpPr>
          <p:spPr bwMode="auto">
            <a:xfrm>
              <a:off x="2591" y="3537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sp>
          <p:nvSpPr>
            <p:cNvPr id="307241" name="Line 41"/>
            <p:cNvSpPr>
              <a:spLocks noChangeShapeType="1"/>
            </p:cNvSpPr>
            <p:nvPr/>
          </p:nvSpPr>
          <p:spPr bwMode="auto">
            <a:xfrm flipV="1">
              <a:off x="2796" y="3528"/>
              <a:ext cx="36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42" name="Line 42"/>
            <p:cNvSpPr>
              <a:spLocks noChangeShapeType="1"/>
            </p:cNvSpPr>
            <p:nvPr/>
          </p:nvSpPr>
          <p:spPr bwMode="auto">
            <a:xfrm>
              <a:off x="2784" y="3780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43" name="Text Box 43"/>
            <p:cNvSpPr txBox="1">
              <a:spLocks noChangeArrowheads="1"/>
            </p:cNvSpPr>
            <p:nvPr/>
          </p:nvSpPr>
          <p:spPr bwMode="auto">
            <a:xfrm>
              <a:off x="3767" y="3297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7244" name="Text Box 44"/>
            <p:cNvSpPr txBox="1">
              <a:spLocks noChangeArrowheads="1"/>
            </p:cNvSpPr>
            <p:nvPr/>
          </p:nvSpPr>
          <p:spPr bwMode="auto">
            <a:xfrm>
              <a:off x="3755" y="3789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  <p:sp>
          <p:nvSpPr>
            <p:cNvPr id="307245" name="Text Box 45"/>
            <p:cNvSpPr txBox="1">
              <a:spLocks noChangeArrowheads="1"/>
            </p:cNvSpPr>
            <p:nvPr/>
          </p:nvSpPr>
          <p:spPr bwMode="auto">
            <a:xfrm>
              <a:off x="4427" y="3513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q</a:t>
              </a:r>
            </a:p>
          </p:txBody>
        </p:sp>
        <p:sp>
          <p:nvSpPr>
            <p:cNvPr id="307246" name="Line 46"/>
            <p:cNvSpPr>
              <a:spLocks noChangeShapeType="1"/>
            </p:cNvSpPr>
            <p:nvPr/>
          </p:nvSpPr>
          <p:spPr bwMode="auto">
            <a:xfrm flipH="1" flipV="1">
              <a:off x="4032" y="3540"/>
              <a:ext cx="432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47" name="Line 47"/>
            <p:cNvSpPr>
              <a:spLocks noChangeShapeType="1"/>
            </p:cNvSpPr>
            <p:nvPr/>
          </p:nvSpPr>
          <p:spPr bwMode="auto">
            <a:xfrm flipH="1">
              <a:off x="4020" y="3780"/>
              <a:ext cx="456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48" name="Text Box 48"/>
            <p:cNvSpPr txBox="1">
              <a:spLocks noChangeArrowheads="1"/>
            </p:cNvSpPr>
            <p:nvPr/>
          </p:nvSpPr>
          <p:spPr bwMode="auto">
            <a:xfrm>
              <a:off x="3149" y="3297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7249" name="Text Box 49"/>
            <p:cNvSpPr txBox="1">
              <a:spLocks noChangeArrowheads="1"/>
            </p:cNvSpPr>
            <p:nvPr/>
          </p:nvSpPr>
          <p:spPr bwMode="auto">
            <a:xfrm>
              <a:off x="3137" y="3789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</p:grpSp>
      <p:grpSp>
        <p:nvGrpSpPr>
          <p:cNvPr id="307250" name="Group 50"/>
          <p:cNvGrpSpPr>
            <a:grpSpLocks/>
          </p:cNvGrpSpPr>
          <p:nvPr/>
        </p:nvGrpSpPr>
        <p:grpSpPr bwMode="auto">
          <a:xfrm>
            <a:off x="6762750" y="5105400"/>
            <a:ext cx="762000" cy="723900"/>
            <a:chOff x="4248" y="3480"/>
            <a:chExt cx="480" cy="456"/>
          </a:xfrm>
        </p:grpSpPr>
        <p:sp>
          <p:nvSpPr>
            <p:cNvPr id="307251" name="Line 51"/>
            <p:cNvSpPr>
              <a:spLocks noChangeShapeType="1"/>
            </p:cNvSpPr>
            <p:nvPr/>
          </p:nvSpPr>
          <p:spPr bwMode="auto">
            <a:xfrm>
              <a:off x="4308" y="3480"/>
              <a:ext cx="420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52" name="Line 52"/>
            <p:cNvSpPr>
              <a:spLocks noChangeShapeType="1"/>
            </p:cNvSpPr>
            <p:nvPr/>
          </p:nvSpPr>
          <p:spPr bwMode="auto">
            <a:xfrm>
              <a:off x="4308" y="3936"/>
              <a:ext cx="420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53" name="Line 53"/>
            <p:cNvSpPr>
              <a:spLocks noChangeShapeType="1"/>
            </p:cNvSpPr>
            <p:nvPr/>
          </p:nvSpPr>
          <p:spPr bwMode="auto">
            <a:xfrm>
              <a:off x="4308" y="3552"/>
              <a:ext cx="420" cy="324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54" name="Line 54"/>
            <p:cNvSpPr>
              <a:spLocks noChangeShapeType="1"/>
            </p:cNvSpPr>
            <p:nvPr/>
          </p:nvSpPr>
          <p:spPr bwMode="auto">
            <a:xfrm flipV="1">
              <a:off x="4248" y="3552"/>
              <a:ext cx="480" cy="324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7255" name="Group 55"/>
          <p:cNvGrpSpPr>
            <a:grpSpLocks/>
          </p:cNvGrpSpPr>
          <p:nvPr/>
        </p:nvGrpSpPr>
        <p:grpSpPr bwMode="auto">
          <a:xfrm>
            <a:off x="2170116" y="1023939"/>
            <a:ext cx="1300163" cy="523876"/>
            <a:chOff x="3539" y="909"/>
            <a:chExt cx="819" cy="330"/>
          </a:xfrm>
        </p:grpSpPr>
        <p:sp>
          <p:nvSpPr>
            <p:cNvPr id="307256" name="Text Box 56"/>
            <p:cNvSpPr txBox="1">
              <a:spLocks noChangeArrowheads="1"/>
            </p:cNvSpPr>
            <p:nvPr/>
          </p:nvSpPr>
          <p:spPr bwMode="auto">
            <a:xfrm>
              <a:off x="3539" y="909"/>
              <a:ext cx="2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sp>
          <p:nvSpPr>
            <p:cNvPr id="307257" name="Text Box 57"/>
            <p:cNvSpPr txBox="1">
              <a:spLocks noChangeArrowheads="1"/>
            </p:cNvSpPr>
            <p:nvPr/>
          </p:nvSpPr>
          <p:spPr bwMode="auto">
            <a:xfrm>
              <a:off x="4115" y="909"/>
              <a:ext cx="2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q</a:t>
              </a:r>
            </a:p>
          </p:txBody>
        </p:sp>
      </p:grpSp>
      <p:grpSp>
        <p:nvGrpSpPr>
          <p:cNvPr id="307258" name="Group 58"/>
          <p:cNvGrpSpPr>
            <a:grpSpLocks/>
          </p:cNvGrpSpPr>
          <p:nvPr/>
        </p:nvGrpSpPr>
        <p:grpSpPr bwMode="auto">
          <a:xfrm>
            <a:off x="1160463" y="1862137"/>
            <a:ext cx="2309813" cy="1304925"/>
            <a:chOff x="2603" y="1461"/>
            <a:chExt cx="1455" cy="822"/>
          </a:xfrm>
        </p:grpSpPr>
        <p:sp>
          <p:nvSpPr>
            <p:cNvPr id="307259" name="Text Box 59"/>
            <p:cNvSpPr txBox="1">
              <a:spLocks noChangeArrowheads="1"/>
            </p:cNvSpPr>
            <p:nvPr/>
          </p:nvSpPr>
          <p:spPr bwMode="auto">
            <a:xfrm>
              <a:off x="2603" y="1701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grpSp>
          <p:nvGrpSpPr>
            <p:cNvPr id="307260" name="Group 60"/>
            <p:cNvGrpSpPr>
              <a:grpSpLocks/>
            </p:cNvGrpSpPr>
            <p:nvPr/>
          </p:nvGrpSpPr>
          <p:grpSpPr bwMode="auto">
            <a:xfrm>
              <a:off x="3161" y="1461"/>
              <a:ext cx="897" cy="822"/>
              <a:chOff x="3161" y="1461"/>
              <a:chExt cx="897" cy="822"/>
            </a:xfrm>
          </p:grpSpPr>
          <p:sp>
            <p:nvSpPr>
              <p:cNvPr id="307261" name="Text Box 61"/>
              <p:cNvSpPr txBox="1">
                <a:spLocks noChangeArrowheads="1"/>
              </p:cNvSpPr>
              <p:nvPr/>
            </p:nvSpPr>
            <p:spPr bwMode="auto">
              <a:xfrm>
                <a:off x="3173" y="1461"/>
                <a:ext cx="27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800"/>
                  <a:t>r</a:t>
                </a:r>
                <a:r>
                  <a:rPr lang="en-US" altLang="he-IL" sz="2800" baseline="-25000"/>
                  <a:t>1</a:t>
                </a:r>
                <a:endParaRPr lang="en-US" altLang="he-IL" sz="2800"/>
              </a:p>
            </p:txBody>
          </p:sp>
          <p:sp>
            <p:nvSpPr>
              <p:cNvPr id="307262" name="Text Box 62"/>
              <p:cNvSpPr txBox="1">
                <a:spLocks noChangeArrowheads="1"/>
              </p:cNvSpPr>
              <p:nvPr/>
            </p:nvSpPr>
            <p:spPr bwMode="auto">
              <a:xfrm>
                <a:off x="3161" y="1953"/>
                <a:ext cx="27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800"/>
                  <a:t>r</a:t>
                </a:r>
                <a:r>
                  <a:rPr lang="en-US" altLang="he-IL" sz="2800" baseline="-25000"/>
                  <a:t>2</a:t>
                </a:r>
                <a:endParaRPr lang="en-US" altLang="he-IL" sz="2800"/>
              </a:p>
            </p:txBody>
          </p:sp>
          <p:sp>
            <p:nvSpPr>
              <p:cNvPr id="307263" name="Text Box 63"/>
              <p:cNvSpPr txBox="1">
                <a:spLocks noChangeArrowheads="1"/>
              </p:cNvSpPr>
              <p:nvPr/>
            </p:nvSpPr>
            <p:spPr bwMode="auto">
              <a:xfrm>
                <a:off x="3815" y="1677"/>
                <a:ext cx="2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800"/>
                  <a:t>q</a:t>
                </a:r>
              </a:p>
            </p:txBody>
          </p:sp>
          <p:sp>
            <p:nvSpPr>
              <p:cNvPr id="307264" name="Line 64"/>
              <p:cNvSpPr>
                <a:spLocks noChangeShapeType="1"/>
              </p:cNvSpPr>
              <p:nvPr/>
            </p:nvSpPr>
            <p:spPr bwMode="auto">
              <a:xfrm flipH="1" flipV="1">
                <a:off x="3420" y="1704"/>
                <a:ext cx="432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07265" name="Line 65"/>
              <p:cNvSpPr>
                <a:spLocks noChangeShapeType="1"/>
              </p:cNvSpPr>
              <p:nvPr/>
            </p:nvSpPr>
            <p:spPr bwMode="auto">
              <a:xfrm flipH="1">
                <a:off x="3408" y="1944"/>
                <a:ext cx="456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07266" name="Group 66"/>
          <p:cNvGrpSpPr>
            <a:grpSpLocks/>
          </p:cNvGrpSpPr>
          <p:nvPr/>
        </p:nvGrpSpPr>
        <p:grpSpPr bwMode="auto">
          <a:xfrm>
            <a:off x="131764" y="3100387"/>
            <a:ext cx="3338513" cy="1781175"/>
            <a:chOff x="2567" y="2241"/>
            <a:chExt cx="2103" cy="1122"/>
          </a:xfrm>
        </p:grpSpPr>
        <p:sp>
          <p:nvSpPr>
            <p:cNvPr id="307267" name="Text Box 67"/>
            <p:cNvSpPr txBox="1">
              <a:spLocks noChangeArrowheads="1"/>
            </p:cNvSpPr>
            <p:nvPr/>
          </p:nvSpPr>
          <p:spPr bwMode="auto">
            <a:xfrm>
              <a:off x="3785" y="2445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7268" name="Text Box 68"/>
            <p:cNvSpPr txBox="1">
              <a:spLocks noChangeArrowheads="1"/>
            </p:cNvSpPr>
            <p:nvPr/>
          </p:nvSpPr>
          <p:spPr bwMode="auto">
            <a:xfrm>
              <a:off x="3773" y="2937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  <p:sp>
          <p:nvSpPr>
            <p:cNvPr id="307269" name="Text Box 69"/>
            <p:cNvSpPr txBox="1">
              <a:spLocks noChangeArrowheads="1"/>
            </p:cNvSpPr>
            <p:nvPr/>
          </p:nvSpPr>
          <p:spPr bwMode="auto">
            <a:xfrm>
              <a:off x="4427" y="2661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q</a:t>
              </a:r>
            </a:p>
          </p:txBody>
        </p:sp>
        <p:sp>
          <p:nvSpPr>
            <p:cNvPr id="307270" name="Line 70"/>
            <p:cNvSpPr>
              <a:spLocks noChangeShapeType="1"/>
            </p:cNvSpPr>
            <p:nvPr/>
          </p:nvSpPr>
          <p:spPr bwMode="auto">
            <a:xfrm flipH="1" flipV="1">
              <a:off x="4032" y="2688"/>
              <a:ext cx="432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71" name="Line 71"/>
            <p:cNvSpPr>
              <a:spLocks noChangeShapeType="1"/>
            </p:cNvSpPr>
            <p:nvPr/>
          </p:nvSpPr>
          <p:spPr bwMode="auto">
            <a:xfrm flipH="1">
              <a:off x="4020" y="2928"/>
              <a:ext cx="456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72" name="Text Box 72"/>
            <p:cNvSpPr txBox="1">
              <a:spLocks noChangeArrowheads="1"/>
            </p:cNvSpPr>
            <p:nvPr/>
          </p:nvSpPr>
          <p:spPr bwMode="auto">
            <a:xfrm>
              <a:off x="3155" y="2241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7273" name="Text Box 73"/>
            <p:cNvSpPr txBox="1">
              <a:spLocks noChangeArrowheads="1"/>
            </p:cNvSpPr>
            <p:nvPr/>
          </p:nvSpPr>
          <p:spPr bwMode="auto">
            <a:xfrm>
              <a:off x="3143" y="2661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  <p:sp>
          <p:nvSpPr>
            <p:cNvPr id="307274" name="Text Box 74"/>
            <p:cNvSpPr txBox="1">
              <a:spLocks noChangeArrowheads="1"/>
            </p:cNvSpPr>
            <p:nvPr/>
          </p:nvSpPr>
          <p:spPr bwMode="auto">
            <a:xfrm>
              <a:off x="3155" y="3033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3</a:t>
              </a:r>
              <a:endParaRPr lang="en-US" altLang="he-IL" sz="2800"/>
            </a:p>
          </p:txBody>
        </p:sp>
        <p:sp>
          <p:nvSpPr>
            <p:cNvPr id="307275" name="Text Box 75"/>
            <p:cNvSpPr txBox="1">
              <a:spLocks noChangeArrowheads="1"/>
            </p:cNvSpPr>
            <p:nvPr/>
          </p:nvSpPr>
          <p:spPr bwMode="auto">
            <a:xfrm>
              <a:off x="2567" y="2529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sp>
          <p:nvSpPr>
            <p:cNvPr id="307276" name="Line 76"/>
            <p:cNvSpPr>
              <a:spLocks noChangeShapeType="1"/>
            </p:cNvSpPr>
            <p:nvPr/>
          </p:nvSpPr>
          <p:spPr bwMode="auto">
            <a:xfrm flipH="1" flipV="1">
              <a:off x="3420" y="2496"/>
              <a:ext cx="3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77" name="Line 77"/>
            <p:cNvSpPr>
              <a:spLocks noChangeShapeType="1"/>
            </p:cNvSpPr>
            <p:nvPr/>
          </p:nvSpPr>
          <p:spPr bwMode="auto">
            <a:xfrm flipH="1">
              <a:off x="3396" y="2712"/>
              <a:ext cx="408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78" name="Line 78"/>
            <p:cNvSpPr>
              <a:spLocks noChangeShapeType="1"/>
            </p:cNvSpPr>
            <p:nvPr/>
          </p:nvSpPr>
          <p:spPr bwMode="auto">
            <a:xfrm flipH="1">
              <a:off x="3408" y="3132"/>
              <a:ext cx="38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7279" name="Group 79"/>
          <p:cNvGrpSpPr>
            <a:grpSpLocks/>
          </p:cNvGrpSpPr>
          <p:nvPr/>
        </p:nvGrpSpPr>
        <p:grpSpPr bwMode="auto">
          <a:xfrm>
            <a:off x="169863" y="4776786"/>
            <a:ext cx="3300413" cy="1304925"/>
            <a:chOff x="2591" y="3297"/>
            <a:chExt cx="2079" cy="822"/>
          </a:xfrm>
        </p:grpSpPr>
        <p:sp>
          <p:nvSpPr>
            <p:cNvPr id="307280" name="Text Box 80"/>
            <p:cNvSpPr txBox="1">
              <a:spLocks noChangeArrowheads="1"/>
            </p:cNvSpPr>
            <p:nvPr/>
          </p:nvSpPr>
          <p:spPr bwMode="auto">
            <a:xfrm>
              <a:off x="2591" y="3537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sp>
          <p:nvSpPr>
            <p:cNvPr id="307281" name="Line 81"/>
            <p:cNvSpPr>
              <a:spLocks noChangeShapeType="1"/>
            </p:cNvSpPr>
            <p:nvPr/>
          </p:nvSpPr>
          <p:spPr bwMode="auto">
            <a:xfrm flipV="1">
              <a:off x="2796" y="3528"/>
              <a:ext cx="36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82" name="Line 82"/>
            <p:cNvSpPr>
              <a:spLocks noChangeShapeType="1"/>
            </p:cNvSpPr>
            <p:nvPr/>
          </p:nvSpPr>
          <p:spPr bwMode="auto">
            <a:xfrm>
              <a:off x="2784" y="3780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83" name="Text Box 83"/>
            <p:cNvSpPr txBox="1">
              <a:spLocks noChangeArrowheads="1"/>
            </p:cNvSpPr>
            <p:nvPr/>
          </p:nvSpPr>
          <p:spPr bwMode="auto">
            <a:xfrm>
              <a:off x="3767" y="3297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7284" name="Text Box 84"/>
            <p:cNvSpPr txBox="1">
              <a:spLocks noChangeArrowheads="1"/>
            </p:cNvSpPr>
            <p:nvPr/>
          </p:nvSpPr>
          <p:spPr bwMode="auto">
            <a:xfrm>
              <a:off x="3755" y="3789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  <p:sp>
          <p:nvSpPr>
            <p:cNvPr id="307285" name="Text Box 85"/>
            <p:cNvSpPr txBox="1">
              <a:spLocks noChangeArrowheads="1"/>
            </p:cNvSpPr>
            <p:nvPr/>
          </p:nvSpPr>
          <p:spPr bwMode="auto">
            <a:xfrm>
              <a:off x="4427" y="3513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q</a:t>
              </a:r>
            </a:p>
          </p:txBody>
        </p:sp>
        <p:sp>
          <p:nvSpPr>
            <p:cNvPr id="307286" name="Line 86"/>
            <p:cNvSpPr>
              <a:spLocks noChangeShapeType="1"/>
            </p:cNvSpPr>
            <p:nvPr/>
          </p:nvSpPr>
          <p:spPr bwMode="auto">
            <a:xfrm flipH="1" flipV="1">
              <a:off x="4032" y="3540"/>
              <a:ext cx="432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87" name="Line 87"/>
            <p:cNvSpPr>
              <a:spLocks noChangeShapeType="1"/>
            </p:cNvSpPr>
            <p:nvPr/>
          </p:nvSpPr>
          <p:spPr bwMode="auto">
            <a:xfrm flipH="1">
              <a:off x="4020" y="3780"/>
              <a:ext cx="456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288" name="Text Box 88"/>
            <p:cNvSpPr txBox="1">
              <a:spLocks noChangeArrowheads="1"/>
            </p:cNvSpPr>
            <p:nvPr/>
          </p:nvSpPr>
          <p:spPr bwMode="auto">
            <a:xfrm>
              <a:off x="3149" y="3297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7289" name="Text Box 89"/>
            <p:cNvSpPr txBox="1">
              <a:spLocks noChangeArrowheads="1"/>
            </p:cNvSpPr>
            <p:nvPr/>
          </p:nvSpPr>
          <p:spPr bwMode="auto">
            <a:xfrm>
              <a:off x="3137" y="3789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0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 autoUpdateAnimBg="0"/>
      <p:bldP spid="307204" grpId="0" build="p" autoUpdateAnimBg="0"/>
      <p:bldP spid="307205" grpId="0" build="p" autoUpdateAnimBg="0"/>
      <p:bldP spid="307206" grpId="0" build="p" autoUpdateAnimBg="0"/>
      <p:bldP spid="3072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" y="339726"/>
            <a:ext cx="9144000" cy="5715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he-IL" dirty="0"/>
              <a:t>Flow-Sensitive </a:t>
            </a:r>
            <a:r>
              <a:rPr lang="en-US" altLang="he-IL" dirty="0">
                <a:sym typeface="Symbol" pitchFamily="18" charset="2"/>
              </a:rPr>
              <a:t></a:t>
            </a:r>
            <a:r>
              <a:rPr lang="en-US" altLang="he-IL" dirty="0"/>
              <a:t> Flow-Insensitive</a:t>
            </a:r>
          </a:p>
        </p:txBody>
      </p:sp>
      <p:grpSp>
        <p:nvGrpSpPr>
          <p:cNvPr id="308227" name="Group 3"/>
          <p:cNvGrpSpPr>
            <a:grpSpLocks/>
          </p:cNvGrpSpPr>
          <p:nvPr/>
        </p:nvGrpSpPr>
        <p:grpSpPr bwMode="auto">
          <a:xfrm>
            <a:off x="293688" y="1676400"/>
            <a:ext cx="3506788" cy="4591050"/>
            <a:chOff x="185" y="1056"/>
            <a:chExt cx="2209" cy="2892"/>
          </a:xfrm>
        </p:grpSpPr>
        <p:grpSp>
          <p:nvGrpSpPr>
            <p:cNvPr id="308228" name="Group 4"/>
            <p:cNvGrpSpPr>
              <a:grpSpLocks/>
            </p:cNvGrpSpPr>
            <p:nvPr/>
          </p:nvGrpSpPr>
          <p:grpSpPr bwMode="auto">
            <a:xfrm>
              <a:off x="841" y="1056"/>
              <a:ext cx="1005" cy="336"/>
              <a:chOff x="841" y="1056"/>
              <a:chExt cx="1005" cy="336"/>
            </a:xfrm>
          </p:grpSpPr>
          <p:sp>
            <p:nvSpPr>
              <p:cNvPr id="308229" name="Oval 5"/>
              <p:cNvSpPr>
                <a:spLocks noChangeArrowheads="1"/>
              </p:cNvSpPr>
              <p:nvPr/>
            </p:nvSpPr>
            <p:spPr bwMode="auto">
              <a:xfrm>
                <a:off x="841" y="1056"/>
                <a:ext cx="936" cy="336"/>
              </a:xfrm>
              <a:prstGeom prst="ellipse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0" name="Text Box 6"/>
              <p:cNvSpPr txBox="1">
                <a:spLocks noChangeArrowheads="1"/>
              </p:cNvSpPr>
              <p:nvPr/>
            </p:nvSpPr>
            <p:spPr bwMode="auto">
              <a:xfrm>
                <a:off x="878" y="1058"/>
                <a:ext cx="96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he-IL" sz="2400" dirty="0"/>
                  <a:t>start main</a:t>
                </a:r>
              </a:p>
            </p:txBody>
          </p:sp>
        </p:grpSp>
        <p:grpSp>
          <p:nvGrpSpPr>
            <p:cNvPr id="308231" name="Group 7"/>
            <p:cNvGrpSpPr>
              <a:grpSpLocks/>
            </p:cNvGrpSpPr>
            <p:nvPr/>
          </p:nvGrpSpPr>
          <p:grpSpPr bwMode="auto">
            <a:xfrm>
              <a:off x="865" y="3614"/>
              <a:ext cx="927" cy="334"/>
              <a:chOff x="865" y="3614"/>
              <a:chExt cx="927" cy="334"/>
            </a:xfrm>
          </p:grpSpPr>
          <p:sp>
            <p:nvSpPr>
              <p:cNvPr id="308232" name="Oval 8"/>
              <p:cNvSpPr>
                <a:spLocks noChangeArrowheads="1"/>
              </p:cNvSpPr>
              <p:nvPr/>
            </p:nvSpPr>
            <p:spPr bwMode="auto">
              <a:xfrm>
                <a:off x="865" y="3624"/>
                <a:ext cx="888" cy="324"/>
              </a:xfrm>
              <a:prstGeom prst="ellipse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3" name="Text Box 9"/>
              <p:cNvSpPr txBox="1">
                <a:spLocks noChangeArrowheads="1"/>
              </p:cNvSpPr>
              <p:nvPr/>
            </p:nvSpPr>
            <p:spPr bwMode="auto">
              <a:xfrm>
                <a:off x="899" y="3614"/>
                <a:ext cx="89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he-IL" sz="2400" dirty="0"/>
                  <a:t>exit main</a:t>
                </a:r>
              </a:p>
            </p:txBody>
          </p:sp>
        </p:grpSp>
        <p:cxnSp>
          <p:nvCxnSpPr>
            <p:cNvPr id="308234" name="AutoShape 10"/>
            <p:cNvCxnSpPr>
              <a:cxnSpLocks noChangeShapeType="1"/>
              <a:stCxn id="308229" idx="4"/>
              <a:endCxn id="308235" idx="0"/>
            </p:cNvCxnSpPr>
            <p:nvPr/>
          </p:nvCxnSpPr>
          <p:spPr bwMode="auto">
            <a:xfrm>
              <a:off x="1309" y="1392"/>
              <a:ext cx="0" cy="30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8235" name="Oval 11"/>
            <p:cNvSpPr>
              <a:spLocks noChangeArrowheads="1"/>
            </p:cNvSpPr>
            <p:nvPr/>
          </p:nvSpPr>
          <p:spPr bwMode="auto">
            <a:xfrm>
              <a:off x="841" y="1697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8236" name="AutoShape 12"/>
            <p:cNvCxnSpPr>
              <a:cxnSpLocks noChangeShapeType="1"/>
              <a:stCxn id="308235" idx="4"/>
              <a:endCxn id="308237" idx="0"/>
            </p:cNvCxnSpPr>
            <p:nvPr/>
          </p:nvCxnSpPr>
          <p:spPr bwMode="auto">
            <a:xfrm>
              <a:off x="1309" y="2033"/>
              <a:ext cx="0" cy="30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8237" name="Oval 13"/>
            <p:cNvSpPr>
              <a:spLocks noChangeArrowheads="1"/>
            </p:cNvSpPr>
            <p:nvPr/>
          </p:nvSpPr>
          <p:spPr bwMode="auto">
            <a:xfrm>
              <a:off x="841" y="2336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8238" name="AutoShape 14"/>
            <p:cNvCxnSpPr>
              <a:cxnSpLocks noChangeShapeType="1"/>
              <a:stCxn id="308237" idx="4"/>
              <a:endCxn id="308239" idx="0"/>
            </p:cNvCxnSpPr>
            <p:nvPr/>
          </p:nvCxnSpPr>
          <p:spPr bwMode="auto">
            <a:xfrm>
              <a:off x="1309" y="2672"/>
              <a:ext cx="0" cy="30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8239" name="Oval 15"/>
            <p:cNvSpPr>
              <a:spLocks noChangeArrowheads="1"/>
            </p:cNvSpPr>
            <p:nvPr/>
          </p:nvSpPr>
          <p:spPr bwMode="auto">
            <a:xfrm>
              <a:off x="841" y="2975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8240" name="AutoShape 16"/>
            <p:cNvCxnSpPr>
              <a:cxnSpLocks noChangeShapeType="1"/>
              <a:stCxn id="308239" idx="6"/>
              <a:endCxn id="308235" idx="6"/>
            </p:cNvCxnSpPr>
            <p:nvPr/>
          </p:nvCxnSpPr>
          <p:spPr bwMode="auto">
            <a:xfrm flipV="1">
              <a:off x="1777" y="1865"/>
              <a:ext cx="1" cy="1278"/>
            </a:xfrm>
            <a:prstGeom prst="curvedConnector3">
              <a:avLst>
                <a:gd name="adj1" fmla="val 275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241" name="AutoShape 17"/>
            <p:cNvCxnSpPr>
              <a:cxnSpLocks noChangeShapeType="1"/>
              <a:stCxn id="308235" idx="2"/>
              <a:endCxn id="308232" idx="2"/>
            </p:cNvCxnSpPr>
            <p:nvPr/>
          </p:nvCxnSpPr>
          <p:spPr bwMode="auto">
            <a:xfrm rot="10800000" flipH="1" flipV="1">
              <a:off x="841" y="1865"/>
              <a:ext cx="24" cy="1921"/>
            </a:xfrm>
            <a:prstGeom prst="curvedConnector3">
              <a:avLst>
                <a:gd name="adj1" fmla="val -6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8242" name="Text Box 18"/>
            <p:cNvSpPr txBox="1">
              <a:spLocks noChangeArrowheads="1"/>
            </p:cNvSpPr>
            <p:nvPr/>
          </p:nvSpPr>
          <p:spPr bwMode="auto">
            <a:xfrm>
              <a:off x="1301" y="2612"/>
              <a:ext cx="32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Math A" pitchFamily="18" charset="2"/>
                </a:rPr>
                <a:t></a:t>
              </a:r>
              <a:r>
                <a:rPr lang="en-US" altLang="en-US" sz="3200" baseline="-25000" dirty="0">
                  <a:sym typeface="Math A" pitchFamily="18" charset="2"/>
                </a:rPr>
                <a:t>3</a:t>
              </a:r>
              <a:endParaRPr lang="en-US" altLang="en-US" sz="3200" dirty="0"/>
            </a:p>
          </p:txBody>
        </p:sp>
        <p:sp>
          <p:nvSpPr>
            <p:cNvPr id="308243" name="Text Box 19"/>
            <p:cNvSpPr txBox="1">
              <a:spLocks noChangeArrowheads="1"/>
            </p:cNvSpPr>
            <p:nvPr/>
          </p:nvSpPr>
          <p:spPr bwMode="auto">
            <a:xfrm>
              <a:off x="1313" y="1940"/>
              <a:ext cx="32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Math A" pitchFamily="18" charset="2"/>
                </a:rPr>
                <a:t></a:t>
              </a:r>
              <a:r>
                <a:rPr lang="en-US" altLang="en-US" sz="3200" baseline="-25000" dirty="0">
                  <a:sym typeface="Math A" pitchFamily="18" charset="2"/>
                </a:rPr>
                <a:t>2</a:t>
              </a:r>
              <a:endParaRPr lang="en-US" altLang="en-US" sz="3200" dirty="0"/>
            </a:p>
          </p:txBody>
        </p:sp>
        <p:sp>
          <p:nvSpPr>
            <p:cNvPr id="308244" name="Text Box 20"/>
            <p:cNvSpPr txBox="1">
              <a:spLocks noChangeArrowheads="1"/>
            </p:cNvSpPr>
            <p:nvPr/>
          </p:nvSpPr>
          <p:spPr bwMode="auto">
            <a:xfrm>
              <a:off x="1301" y="1328"/>
              <a:ext cx="32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Math A" pitchFamily="18" charset="2"/>
                </a:rPr>
                <a:t></a:t>
              </a:r>
              <a:r>
                <a:rPr lang="en-US" altLang="en-US" sz="3200" baseline="-25000" dirty="0">
                  <a:sym typeface="Math A" pitchFamily="18" charset="2"/>
                </a:rPr>
                <a:t>1</a:t>
              </a:r>
              <a:endParaRPr lang="en-US" altLang="en-US" sz="3200" dirty="0"/>
            </a:p>
          </p:txBody>
        </p:sp>
        <p:sp>
          <p:nvSpPr>
            <p:cNvPr id="308245" name="Text Box 21"/>
            <p:cNvSpPr txBox="1">
              <a:spLocks noChangeArrowheads="1"/>
            </p:cNvSpPr>
            <p:nvPr/>
          </p:nvSpPr>
          <p:spPr bwMode="auto">
            <a:xfrm>
              <a:off x="2069" y="2312"/>
              <a:ext cx="32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Math A" pitchFamily="18" charset="2"/>
                </a:rPr>
                <a:t></a:t>
              </a:r>
              <a:r>
                <a:rPr lang="en-US" altLang="en-US" sz="3200" baseline="-25000" dirty="0">
                  <a:sym typeface="Math A" pitchFamily="18" charset="2"/>
                </a:rPr>
                <a:t>4</a:t>
              </a:r>
              <a:endParaRPr lang="en-US" altLang="en-US" sz="3200" dirty="0"/>
            </a:p>
          </p:txBody>
        </p:sp>
        <p:sp>
          <p:nvSpPr>
            <p:cNvPr id="308246" name="Text Box 22"/>
            <p:cNvSpPr txBox="1">
              <a:spLocks noChangeArrowheads="1"/>
            </p:cNvSpPr>
            <p:nvPr/>
          </p:nvSpPr>
          <p:spPr bwMode="auto">
            <a:xfrm>
              <a:off x="185" y="2504"/>
              <a:ext cx="32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200" dirty="0">
                  <a:sym typeface="Math A" pitchFamily="18" charset="2"/>
                </a:rPr>
                <a:t></a:t>
              </a:r>
              <a:r>
                <a:rPr lang="en-US" altLang="en-US" sz="3200" baseline="-25000" dirty="0">
                  <a:sym typeface="Math A" pitchFamily="18" charset="2"/>
                </a:rPr>
                <a:t>5</a:t>
              </a:r>
              <a:endParaRPr lang="en-US" altLang="en-US" sz="3200" dirty="0"/>
            </a:p>
          </p:txBody>
        </p:sp>
      </p:grpSp>
      <p:grpSp>
        <p:nvGrpSpPr>
          <p:cNvPr id="308247" name="Group 23"/>
          <p:cNvGrpSpPr>
            <a:grpSpLocks/>
          </p:cNvGrpSpPr>
          <p:nvPr/>
        </p:nvGrpSpPr>
        <p:grpSpPr bwMode="auto">
          <a:xfrm>
            <a:off x="3943350" y="2546350"/>
            <a:ext cx="5153025" cy="2641601"/>
            <a:chOff x="2484" y="1604"/>
            <a:chExt cx="3246" cy="1664"/>
          </a:xfrm>
        </p:grpSpPr>
        <p:grpSp>
          <p:nvGrpSpPr>
            <p:cNvPr id="308248" name="Group 24"/>
            <p:cNvGrpSpPr>
              <a:grpSpLocks/>
            </p:cNvGrpSpPr>
            <p:nvPr/>
          </p:nvGrpSpPr>
          <p:grpSpPr bwMode="auto">
            <a:xfrm>
              <a:off x="3521" y="1604"/>
              <a:ext cx="2209" cy="1664"/>
              <a:chOff x="3521" y="1604"/>
              <a:chExt cx="2209" cy="1664"/>
            </a:xfrm>
          </p:grpSpPr>
          <p:sp>
            <p:nvSpPr>
              <p:cNvPr id="308249" name="Oval 25"/>
              <p:cNvSpPr>
                <a:spLocks noChangeArrowheads="1"/>
              </p:cNvSpPr>
              <p:nvPr/>
            </p:nvSpPr>
            <p:spPr bwMode="auto">
              <a:xfrm>
                <a:off x="4177" y="2336"/>
                <a:ext cx="936" cy="336"/>
              </a:xfrm>
              <a:prstGeom prst="ellipse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0" name="Text Box 26"/>
              <p:cNvSpPr txBox="1">
                <a:spLocks noChangeArrowheads="1"/>
              </p:cNvSpPr>
              <p:nvPr/>
            </p:nvSpPr>
            <p:spPr bwMode="auto">
              <a:xfrm>
                <a:off x="4037" y="2900"/>
                <a:ext cx="32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sym typeface="Math A" pitchFamily="18" charset="2"/>
                  </a:rPr>
                  <a:t></a:t>
                </a:r>
                <a:r>
                  <a:rPr lang="en-US" altLang="en-US" sz="3200" baseline="-25000">
                    <a:sym typeface="Math A" pitchFamily="18" charset="2"/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308251" name="Text Box 27"/>
              <p:cNvSpPr txBox="1">
                <a:spLocks noChangeArrowheads="1"/>
              </p:cNvSpPr>
              <p:nvPr/>
            </p:nvSpPr>
            <p:spPr bwMode="auto">
              <a:xfrm>
                <a:off x="3521" y="2300"/>
                <a:ext cx="32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sym typeface="Math A" pitchFamily="18" charset="2"/>
                  </a:rPr>
                  <a:t></a:t>
                </a:r>
                <a:r>
                  <a:rPr lang="en-US" altLang="en-US" sz="3200" baseline="-25000">
                    <a:sym typeface="Math A" pitchFamily="18" charset="2"/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308252" name="Text Box 28"/>
              <p:cNvSpPr txBox="1">
                <a:spLocks noChangeArrowheads="1"/>
              </p:cNvSpPr>
              <p:nvPr/>
            </p:nvSpPr>
            <p:spPr bwMode="auto">
              <a:xfrm>
                <a:off x="4529" y="1604"/>
                <a:ext cx="32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sym typeface="Math A" pitchFamily="18" charset="2"/>
                  </a:rPr>
                  <a:t></a:t>
                </a:r>
                <a:r>
                  <a:rPr lang="en-US" altLang="en-US" sz="3200" baseline="-25000">
                    <a:sym typeface="Math A" pitchFamily="18" charset="2"/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308253" name="Text Box 29"/>
              <p:cNvSpPr txBox="1">
                <a:spLocks noChangeArrowheads="1"/>
              </p:cNvSpPr>
              <p:nvPr/>
            </p:nvSpPr>
            <p:spPr bwMode="auto">
              <a:xfrm>
                <a:off x="4973" y="2840"/>
                <a:ext cx="32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sym typeface="Math A" pitchFamily="18" charset="2"/>
                  </a:rPr>
                  <a:t></a:t>
                </a:r>
                <a:r>
                  <a:rPr lang="en-US" altLang="en-US" sz="3200" baseline="-25000">
                    <a:sym typeface="Math A" pitchFamily="18" charset="2"/>
                  </a:rPr>
                  <a:t>4</a:t>
                </a:r>
                <a:endParaRPr lang="en-US" altLang="en-US" sz="3200"/>
              </a:p>
            </p:txBody>
          </p:sp>
          <p:sp>
            <p:nvSpPr>
              <p:cNvPr id="308254" name="Text Box 30"/>
              <p:cNvSpPr txBox="1">
                <a:spLocks noChangeArrowheads="1"/>
              </p:cNvSpPr>
              <p:nvPr/>
            </p:nvSpPr>
            <p:spPr bwMode="auto">
              <a:xfrm>
                <a:off x="5405" y="2228"/>
                <a:ext cx="32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3200">
                    <a:sym typeface="Math A" pitchFamily="18" charset="2"/>
                  </a:rPr>
                  <a:t></a:t>
                </a:r>
                <a:r>
                  <a:rPr lang="en-US" altLang="en-US" sz="3200" baseline="-25000">
                    <a:sym typeface="Math A" pitchFamily="18" charset="2"/>
                  </a:rPr>
                  <a:t>5</a:t>
                </a:r>
                <a:endParaRPr lang="en-US" altLang="en-US" sz="3200"/>
              </a:p>
            </p:txBody>
          </p:sp>
          <p:sp>
            <p:nvSpPr>
              <p:cNvPr id="308255" name="Freeform 31"/>
              <p:cNvSpPr>
                <a:spLocks/>
              </p:cNvSpPr>
              <p:nvPr/>
            </p:nvSpPr>
            <p:spPr bwMode="auto">
              <a:xfrm>
                <a:off x="5076" y="2331"/>
                <a:ext cx="327" cy="274"/>
              </a:xfrm>
              <a:custGeom>
                <a:avLst/>
                <a:gdLst>
                  <a:gd name="T0" fmla="*/ 12 w 327"/>
                  <a:gd name="T1" fmla="*/ 225 h 274"/>
                  <a:gd name="T2" fmla="*/ 100 w 327"/>
                  <a:gd name="T3" fmla="*/ 265 h 274"/>
                  <a:gd name="T4" fmla="*/ 200 w 327"/>
                  <a:gd name="T5" fmla="*/ 265 h 274"/>
                  <a:gd name="T6" fmla="*/ 284 w 327"/>
                  <a:gd name="T7" fmla="*/ 209 h 274"/>
                  <a:gd name="T8" fmla="*/ 316 w 327"/>
                  <a:gd name="T9" fmla="*/ 105 h 274"/>
                  <a:gd name="T10" fmla="*/ 220 w 327"/>
                  <a:gd name="T11" fmla="*/ 13 h 274"/>
                  <a:gd name="T12" fmla="*/ 92 w 327"/>
                  <a:gd name="T13" fmla="*/ 29 h 274"/>
                  <a:gd name="T14" fmla="*/ 0 w 327"/>
                  <a:gd name="T15" fmla="*/ 9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7" h="274">
                    <a:moveTo>
                      <a:pt x="12" y="225"/>
                    </a:moveTo>
                    <a:cubicBezTo>
                      <a:pt x="27" y="232"/>
                      <a:pt x="69" y="258"/>
                      <a:pt x="100" y="265"/>
                    </a:cubicBezTo>
                    <a:cubicBezTo>
                      <a:pt x="131" y="272"/>
                      <a:pt x="169" y="274"/>
                      <a:pt x="200" y="265"/>
                    </a:cubicBezTo>
                    <a:cubicBezTo>
                      <a:pt x="231" y="256"/>
                      <a:pt x="265" y="236"/>
                      <a:pt x="284" y="209"/>
                    </a:cubicBezTo>
                    <a:cubicBezTo>
                      <a:pt x="303" y="182"/>
                      <a:pt x="327" y="138"/>
                      <a:pt x="316" y="105"/>
                    </a:cubicBezTo>
                    <a:cubicBezTo>
                      <a:pt x="305" y="72"/>
                      <a:pt x="257" y="26"/>
                      <a:pt x="220" y="13"/>
                    </a:cubicBezTo>
                    <a:cubicBezTo>
                      <a:pt x="183" y="0"/>
                      <a:pt x="129" y="15"/>
                      <a:pt x="92" y="29"/>
                    </a:cubicBezTo>
                    <a:cubicBezTo>
                      <a:pt x="55" y="43"/>
                      <a:pt x="19" y="83"/>
                      <a:pt x="0" y="97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6" name="Freeform 32"/>
              <p:cNvSpPr>
                <a:spLocks/>
              </p:cNvSpPr>
              <p:nvPr/>
            </p:nvSpPr>
            <p:spPr bwMode="auto">
              <a:xfrm>
                <a:off x="3842" y="2358"/>
                <a:ext cx="358" cy="327"/>
              </a:xfrm>
              <a:custGeom>
                <a:avLst/>
                <a:gdLst>
                  <a:gd name="T0" fmla="*/ 358 w 358"/>
                  <a:gd name="T1" fmla="*/ 78 h 327"/>
                  <a:gd name="T2" fmla="*/ 178 w 358"/>
                  <a:gd name="T3" fmla="*/ 2 h 327"/>
                  <a:gd name="T4" fmla="*/ 38 w 358"/>
                  <a:gd name="T5" fmla="*/ 66 h 327"/>
                  <a:gd name="T6" fmla="*/ 6 w 358"/>
                  <a:gd name="T7" fmla="*/ 210 h 327"/>
                  <a:gd name="T8" fmla="*/ 74 w 358"/>
                  <a:gd name="T9" fmla="*/ 310 h 327"/>
                  <a:gd name="T10" fmla="*/ 182 w 358"/>
                  <a:gd name="T11" fmla="*/ 310 h 327"/>
                  <a:gd name="T12" fmla="*/ 290 w 358"/>
                  <a:gd name="T13" fmla="*/ 258 h 327"/>
                  <a:gd name="T14" fmla="*/ 342 w 358"/>
                  <a:gd name="T15" fmla="*/ 19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8" h="327">
                    <a:moveTo>
                      <a:pt x="358" y="78"/>
                    </a:moveTo>
                    <a:cubicBezTo>
                      <a:pt x="328" y="65"/>
                      <a:pt x="231" y="4"/>
                      <a:pt x="178" y="2"/>
                    </a:cubicBezTo>
                    <a:cubicBezTo>
                      <a:pt x="125" y="0"/>
                      <a:pt x="67" y="31"/>
                      <a:pt x="38" y="66"/>
                    </a:cubicBezTo>
                    <a:cubicBezTo>
                      <a:pt x="9" y="101"/>
                      <a:pt x="0" y="169"/>
                      <a:pt x="6" y="210"/>
                    </a:cubicBezTo>
                    <a:cubicBezTo>
                      <a:pt x="12" y="251"/>
                      <a:pt x="45" y="293"/>
                      <a:pt x="74" y="310"/>
                    </a:cubicBezTo>
                    <a:cubicBezTo>
                      <a:pt x="103" y="327"/>
                      <a:pt x="146" y="319"/>
                      <a:pt x="182" y="310"/>
                    </a:cubicBezTo>
                    <a:cubicBezTo>
                      <a:pt x="218" y="301"/>
                      <a:pt x="263" y="278"/>
                      <a:pt x="290" y="258"/>
                    </a:cubicBezTo>
                    <a:cubicBezTo>
                      <a:pt x="317" y="238"/>
                      <a:pt x="331" y="204"/>
                      <a:pt x="342" y="19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7" name="Freeform 33"/>
              <p:cNvSpPr>
                <a:spLocks/>
              </p:cNvSpPr>
              <p:nvPr/>
            </p:nvSpPr>
            <p:spPr bwMode="auto">
              <a:xfrm>
                <a:off x="4287" y="2648"/>
                <a:ext cx="272" cy="391"/>
              </a:xfrm>
              <a:custGeom>
                <a:avLst/>
                <a:gdLst>
                  <a:gd name="T0" fmla="*/ 101 w 272"/>
                  <a:gd name="T1" fmla="*/ 0 h 391"/>
                  <a:gd name="T2" fmla="*/ 33 w 272"/>
                  <a:gd name="T3" fmla="*/ 120 h 391"/>
                  <a:gd name="T4" fmla="*/ 5 w 272"/>
                  <a:gd name="T5" fmla="*/ 260 h 391"/>
                  <a:gd name="T6" fmla="*/ 65 w 272"/>
                  <a:gd name="T7" fmla="*/ 380 h 391"/>
                  <a:gd name="T8" fmla="*/ 201 w 272"/>
                  <a:gd name="T9" fmla="*/ 328 h 391"/>
                  <a:gd name="T10" fmla="*/ 261 w 272"/>
                  <a:gd name="T11" fmla="*/ 180 h 391"/>
                  <a:gd name="T12" fmla="*/ 265 w 272"/>
                  <a:gd name="T13" fmla="*/ 2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91">
                    <a:moveTo>
                      <a:pt x="101" y="0"/>
                    </a:moveTo>
                    <a:cubicBezTo>
                      <a:pt x="90" y="20"/>
                      <a:pt x="49" y="77"/>
                      <a:pt x="33" y="120"/>
                    </a:cubicBezTo>
                    <a:cubicBezTo>
                      <a:pt x="17" y="163"/>
                      <a:pt x="0" y="217"/>
                      <a:pt x="5" y="260"/>
                    </a:cubicBezTo>
                    <a:cubicBezTo>
                      <a:pt x="10" y="303"/>
                      <a:pt x="32" y="369"/>
                      <a:pt x="65" y="380"/>
                    </a:cubicBezTo>
                    <a:cubicBezTo>
                      <a:pt x="98" y="391"/>
                      <a:pt x="168" y="361"/>
                      <a:pt x="201" y="328"/>
                    </a:cubicBezTo>
                    <a:cubicBezTo>
                      <a:pt x="234" y="295"/>
                      <a:pt x="250" y="231"/>
                      <a:pt x="261" y="180"/>
                    </a:cubicBezTo>
                    <a:cubicBezTo>
                      <a:pt x="272" y="129"/>
                      <a:pt x="264" y="56"/>
                      <a:pt x="265" y="2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8" name="Freeform 34"/>
              <p:cNvSpPr>
                <a:spLocks/>
              </p:cNvSpPr>
              <p:nvPr/>
            </p:nvSpPr>
            <p:spPr bwMode="auto">
              <a:xfrm>
                <a:off x="4727" y="2640"/>
                <a:ext cx="310" cy="366"/>
              </a:xfrm>
              <a:custGeom>
                <a:avLst/>
                <a:gdLst>
                  <a:gd name="T0" fmla="*/ 17 w 310"/>
                  <a:gd name="T1" fmla="*/ 28 h 366"/>
                  <a:gd name="T2" fmla="*/ 21 w 310"/>
                  <a:gd name="T3" fmla="*/ 200 h 366"/>
                  <a:gd name="T4" fmla="*/ 141 w 310"/>
                  <a:gd name="T5" fmla="*/ 348 h 366"/>
                  <a:gd name="T6" fmla="*/ 281 w 310"/>
                  <a:gd name="T7" fmla="*/ 308 h 366"/>
                  <a:gd name="T8" fmla="*/ 309 w 310"/>
                  <a:gd name="T9" fmla="*/ 208 h 366"/>
                  <a:gd name="T10" fmla="*/ 277 w 310"/>
                  <a:gd name="T11" fmla="*/ 108 h 366"/>
                  <a:gd name="T12" fmla="*/ 185 w 310"/>
                  <a:gd name="T13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66">
                    <a:moveTo>
                      <a:pt x="17" y="28"/>
                    </a:moveTo>
                    <a:cubicBezTo>
                      <a:pt x="18" y="57"/>
                      <a:pt x="0" y="147"/>
                      <a:pt x="21" y="200"/>
                    </a:cubicBezTo>
                    <a:cubicBezTo>
                      <a:pt x="42" y="253"/>
                      <a:pt x="98" y="330"/>
                      <a:pt x="141" y="348"/>
                    </a:cubicBezTo>
                    <a:cubicBezTo>
                      <a:pt x="184" y="366"/>
                      <a:pt x="253" y="331"/>
                      <a:pt x="281" y="308"/>
                    </a:cubicBezTo>
                    <a:cubicBezTo>
                      <a:pt x="309" y="285"/>
                      <a:pt x="310" y="241"/>
                      <a:pt x="309" y="208"/>
                    </a:cubicBezTo>
                    <a:cubicBezTo>
                      <a:pt x="308" y="175"/>
                      <a:pt x="298" y="143"/>
                      <a:pt x="277" y="108"/>
                    </a:cubicBezTo>
                    <a:cubicBezTo>
                      <a:pt x="256" y="73"/>
                      <a:pt x="219" y="33"/>
                      <a:pt x="185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9" name="Freeform 35"/>
              <p:cNvSpPr>
                <a:spLocks/>
              </p:cNvSpPr>
              <p:nvPr/>
            </p:nvSpPr>
            <p:spPr bwMode="auto">
              <a:xfrm>
                <a:off x="4557" y="1970"/>
                <a:ext cx="262" cy="370"/>
              </a:xfrm>
              <a:custGeom>
                <a:avLst/>
                <a:gdLst>
                  <a:gd name="T0" fmla="*/ 167 w 262"/>
                  <a:gd name="T1" fmla="*/ 370 h 370"/>
                  <a:gd name="T2" fmla="*/ 235 w 262"/>
                  <a:gd name="T3" fmla="*/ 226 h 370"/>
                  <a:gd name="T4" fmla="*/ 247 w 262"/>
                  <a:gd name="T5" fmla="*/ 78 h 370"/>
                  <a:gd name="T6" fmla="*/ 147 w 262"/>
                  <a:gd name="T7" fmla="*/ 6 h 370"/>
                  <a:gd name="T8" fmla="*/ 43 w 262"/>
                  <a:gd name="T9" fmla="*/ 42 h 370"/>
                  <a:gd name="T10" fmla="*/ 3 w 262"/>
                  <a:gd name="T11" fmla="*/ 134 h 370"/>
                  <a:gd name="T12" fmla="*/ 27 w 262"/>
                  <a:gd name="T13" fmla="*/ 274 h 370"/>
                  <a:gd name="T14" fmla="*/ 59 w 262"/>
                  <a:gd name="T15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2" h="370">
                    <a:moveTo>
                      <a:pt x="167" y="370"/>
                    </a:moveTo>
                    <a:cubicBezTo>
                      <a:pt x="178" y="346"/>
                      <a:pt x="222" y="274"/>
                      <a:pt x="235" y="226"/>
                    </a:cubicBezTo>
                    <a:cubicBezTo>
                      <a:pt x="248" y="178"/>
                      <a:pt x="262" y="115"/>
                      <a:pt x="247" y="78"/>
                    </a:cubicBezTo>
                    <a:cubicBezTo>
                      <a:pt x="232" y="41"/>
                      <a:pt x="181" y="12"/>
                      <a:pt x="147" y="6"/>
                    </a:cubicBezTo>
                    <a:cubicBezTo>
                      <a:pt x="113" y="0"/>
                      <a:pt x="67" y="21"/>
                      <a:pt x="43" y="42"/>
                    </a:cubicBezTo>
                    <a:cubicBezTo>
                      <a:pt x="19" y="63"/>
                      <a:pt x="6" y="95"/>
                      <a:pt x="3" y="134"/>
                    </a:cubicBezTo>
                    <a:cubicBezTo>
                      <a:pt x="0" y="173"/>
                      <a:pt x="18" y="235"/>
                      <a:pt x="27" y="274"/>
                    </a:cubicBezTo>
                    <a:cubicBezTo>
                      <a:pt x="36" y="313"/>
                      <a:pt x="52" y="350"/>
                      <a:pt x="59" y="37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260" name="AutoShape 36"/>
            <p:cNvSpPr>
              <a:spLocks noChangeArrowheads="1"/>
            </p:cNvSpPr>
            <p:nvPr/>
          </p:nvSpPr>
          <p:spPr bwMode="auto">
            <a:xfrm>
              <a:off x="2484" y="2436"/>
              <a:ext cx="1032" cy="156"/>
            </a:xfrm>
            <a:prstGeom prst="rightArrow">
              <a:avLst>
                <a:gd name="adj1" fmla="val 50000"/>
                <a:gd name="adj2" fmla="val 165385"/>
              </a:avLst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52400"/>
            <a:ext cx="8591550" cy="11430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he-IL" dirty="0"/>
              <a:t>Flow-Insensitive Points-To Analysis</a:t>
            </a:r>
            <a:br>
              <a:rPr lang="en-US" altLang="he-IL" dirty="0"/>
            </a:br>
            <a:r>
              <a:rPr lang="en-US" altLang="he-IL" sz="2800" dirty="0"/>
              <a:t>[Andersen 94, Shapiro &amp; Horwitz 97]</a:t>
            </a:r>
            <a:endParaRPr lang="en-US" altLang="he-IL" dirty="0"/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2419892" y="1362244"/>
            <a:ext cx="1332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 dirty="0"/>
              <a:t>p = &amp;q;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2381360" y="2436664"/>
            <a:ext cx="1093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 dirty="0"/>
              <a:t>p = q;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2413228" y="3741589"/>
            <a:ext cx="1233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/>
              <a:t>p = *q;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2413228" y="5275114"/>
            <a:ext cx="1233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800"/>
              <a:t>*</a:t>
            </a:r>
            <a:r>
              <a:rPr lang="en-US" altLang="he-IL" sz="2800"/>
              <a:t>p = q;</a:t>
            </a:r>
          </a:p>
        </p:txBody>
      </p:sp>
      <p:grpSp>
        <p:nvGrpSpPr>
          <p:cNvPr id="309255" name="Group 7"/>
          <p:cNvGrpSpPr>
            <a:grpSpLocks/>
          </p:cNvGrpSpPr>
          <p:nvPr/>
        </p:nvGrpSpPr>
        <p:grpSpPr bwMode="auto">
          <a:xfrm>
            <a:off x="4132266" y="1351599"/>
            <a:ext cx="1300163" cy="523876"/>
            <a:chOff x="3539" y="909"/>
            <a:chExt cx="819" cy="330"/>
          </a:xfrm>
        </p:grpSpPr>
        <p:sp>
          <p:nvSpPr>
            <p:cNvPr id="309256" name="Text Box 8"/>
            <p:cNvSpPr txBox="1">
              <a:spLocks noChangeArrowheads="1"/>
            </p:cNvSpPr>
            <p:nvPr/>
          </p:nvSpPr>
          <p:spPr bwMode="auto">
            <a:xfrm>
              <a:off x="3539" y="909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sp>
          <p:nvSpPr>
            <p:cNvPr id="309257" name="Text Box 9"/>
            <p:cNvSpPr txBox="1">
              <a:spLocks noChangeArrowheads="1"/>
            </p:cNvSpPr>
            <p:nvPr/>
          </p:nvSpPr>
          <p:spPr bwMode="auto">
            <a:xfrm>
              <a:off x="4115" y="909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q</a:t>
              </a:r>
            </a:p>
          </p:txBody>
        </p:sp>
      </p:grpSp>
      <p:sp>
        <p:nvSpPr>
          <p:cNvPr id="309258" name="Line 10"/>
          <p:cNvSpPr>
            <a:spLocks noChangeShapeType="1"/>
          </p:cNvSpPr>
          <p:nvPr/>
        </p:nvSpPr>
        <p:spPr bwMode="auto">
          <a:xfrm>
            <a:off x="4457700" y="1642110"/>
            <a:ext cx="62865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309259" name="Group 11"/>
          <p:cNvGrpSpPr>
            <a:grpSpLocks/>
          </p:cNvGrpSpPr>
          <p:nvPr/>
        </p:nvGrpSpPr>
        <p:grpSpPr bwMode="auto">
          <a:xfrm>
            <a:off x="4438650" y="2411730"/>
            <a:ext cx="609600" cy="685800"/>
            <a:chOff x="3732" y="1668"/>
            <a:chExt cx="384" cy="432"/>
          </a:xfrm>
        </p:grpSpPr>
        <p:sp>
          <p:nvSpPr>
            <p:cNvPr id="309260" name="Line 12"/>
            <p:cNvSpPr>
              <a:spLocks noChangeShapeType="1"/>
            </p:cNvSpPr>
            <p:nvPr/>
          </p:nvSpPr>
          <p:spPr bwMode="auto">
            <a:xfrm flipV="1">
              <a:off x="3744" y="1668"/>
              <a:ext cx="372" cy="168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61" name="Line 13"/>
            <p:cNvSpPr>
              <a:spLocks noChangeShapeType="1"/>
            </p:cNvSpPr>
            <p:nvPr/>
          </p:nvSpPr>
          <p:spPr bwMode="auto">
            <a:xfrm>
              <a:off x="3732" y="1920"/>
              <a:ext cx="384" cy="18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9262" name="Group 14"/>
          <p:cNvGrpSpPr>
            <a:grpSpLocks/>
          </p:cNvGrpSpPr>
          <p:nvPr/>
        </p:nvGrpSpPr>
        <p:grpSpPr bwMode="auto">
          <a:xfrm>
            <a:off x="4132263" y="2045017"/>
            <a:ext cx="2309813" cy="1304925"/>
            <a:chOff x="2603" y="1461"/>
            <a:chExt cx="1455" cy="822"/>
          </a:xfrm>
        </p:grpSpPr>
        <p:sp>
          <p:nvSpPr>
            <p:cNvPr id="309263" name="Text Box 15"/>
            <p:cNvSpPr txBox="1">
              <a:spLocks noChangeArrowheads="1"/>
            </p:cNvSpPr>
            <p:nvPr/>
          </p:nvSpPr>
          <p:spPr bwMode="auto">
            <a:xfrm>
              <a:off x="2603" y="1701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grpSp>
          <p:nvGrpSpPr>
            <p:cNvPr id="309264" name="Group 16"/>
            <p:cNvGrpSpPr>
              <a:grpSpLocks/>
            </p:cNvGrpSpPr>
            <p:nvPr/>
          </p:nvGrpSpPr>
          <p:grpSpPr bwMode="auto">
            <a:xfrm>
              <a:off x="3162" y="1461"/>
              <a:ext cx="896" cy="822"/>
              <a:chOff x="3162" y="1461"/>
              <a:chExt cx="896" cy="822"/>
            </a:xfrm>
          </p:grpSpPr>
          <p:sp>
            <p:nvSpPr>
              <p:cNvPr id="309265" name="Text Box 17"/>
              <p:cNvSpPr txBox="1">
                <a:spLocks noChangeArrowheads="1"/>
              </p:cNvSpPr>
              <p:nvPr/>
            </p:nvSpPr>
            <p:spPr bwMode="auto">
              <a:xfrm>
                <a:off x="3174" y="1461"/>
                <a:ext cx="27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800" dirty="0"/>
                  <a:t>r</a:t>
                </a:r>
                <a:r>
                  <a:rPr lang="en-US" altLang="he-IL" sz="2800" baseline="-25000" dirty="0"/>
                  <a:t>1</a:t>
                </a:r>
                <a:endParaRPr lang="en-US" altLang="he-IL" sz="2800" dirty="0"/>
              </a:p>
            </p:txBody>
          </p:sp>
          <p:sp>
            <p:nvSpPr>
              <p:cNvPr id="309266" name="Text Box 18"/>
              <p:cNvSpPr txBox="1">
                <a:spLocks noChangeArrowheads="1"/>
              </p:cNvSpPr>
              <p:nvPr/>
            </p:nvSpPr>
            <p:spPr bwMode="auto">
              <a:xfrm>
                <a:off x="3162" y="1953"/>
                <a:ext cx="27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800"/>
                  <a:t>r</a:t>
                </a:r>
                <a:r>
                  <a:rPr lang="en-US" altLang="he-IL" sz="2800" baseline="-25000"/>
                  <a:t>2</a:t>
                </a:r>
                <a:endParaRPr lang="en-US" altLang="he-IL" sz="2800"/>
              </a:p>
            </p:txBody>
          </p:sp>
          <p:sp>
            <p:nvSpPr>
              <p:cNvPr id="309267" name="Text Box 19"/>
              <p:cNvSpPr txBox="1">
                <a:spLocks noChangeArrowheads="1"/>
              </p:cNvSpPr>
              <p:nvPr/>
            </p:nvSpPr>
            <p:spPr bwMode="auto">
              <a:xfrm>
                <a:off x="3815" y="1677"/>
                <a:ext cx="2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800"/>
                  <a:t>q</a:t>
                </a:r>
              </a:p>
            </p:txBody>
          </p:sp>
          <p:sp>
            <p:nvSpPr>
              <p:cNvPr id="309268" name="Line 20"/>
              <p:cNvSpPr>
                <a:spLocks noChangeShapeType="1"/>
              </p:cNvSpPr>
              <p:nvPr/>
            </p:nvSpPr>
            <p:spPr bwMode="auto">
              <a:xfrm flipH="1" flipV="1">
                <a:off x="3420" y="1704"/>
                <a:ext cx="432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09269" name="Line 21"/>
              <p:cNvSpPr>
                <a:spLocks noChangeShapeType="1"/>
              </p:cNvSpPr>
              <p:nvPr/>
            </p:nvSpPr>
            <p:spPr bwMode="auto">
              <a:xfrm flipH="1">
                <a:off x="3408" y="1944"/>
                <a:ext cx="456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09270" name="Group 22"/>
          <p:cNvGrpSpPr>
            <a:grpSpLocks/>
          </p:cNvGrpSpPr>
          <p:nvPr/>
        </p:nvGrpSpPr>
        <p:grpSpPr bwMode="auto">
          <a:xfrm>
            <a:off x="4362450" y="3630930"/>
            <a:ext cx="704850" cy="1066800"/>
            <a:chOff x="3684" y="2436"/>
            <a:chExt cx="444" cy="672"/>
          </a:xfrm>
        </p:grpSpPr>
        <p:sp>
          <p:nvSpPr>
            <p:cNvPr id="309271" name="Line 23"/>
            <p:cNvSpPr>
              <a:spLocks noChangeShapeType="1"/>
            </p:cNvSpPr>
            <p:nvPr/>
          </p:nvSpPr>
          <p:spPr bwMode="auto">
            <a:xfrm flipV="1">
              <a:off x="3720" y="2436"/>
              <a:ext cx="384" cy="18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72" name="Line 24"/>
            <p:cNvSpPr>
              <a:spLocks noChangeShapeType="1"/>
            </p:cNvSpPr>
            <p:nvPr/>
          </p:nvSpPr>
          <p:spPr bwMode="auto">
            <a:xfrm>
              <a:off x="3708" y="2700"/>
              <a:ext cx="372" cy="12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73" name="Line 25"/>
            <p:cNvSpPr>
              <a:spLocks noChangeShapeType="1"/>
            </p:cNvSpPr>
            <p:nvPr/>
          </p:nvSpPr>
          <p:spPr bwMode="auto">
            <a:xfrm>
              <a:off x="3684" y="2772"/>
              <a:ext cx="444" cy="336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9274" name="Group 26"/>
          <p:cNvGrpSpPr>
            <a:grpSpLocks/>
          </p:cNvGrpSpPr>
          <p:nvPr/>
        </p:nvGrpSpPr>
        <p:grpSpPr bwMode="auto">
          <a:xfrm>
            <a:off x="4075114" y="3283267"/>
            <a:ext cx="3338513" cy="1781175"/>
            <a:chOff x="2567" y="2241"/>
            <a:chExt cx="2103" cy="1122"/>
          </a:xfrm>
        </p:grpSpPr>
        <p:sp>
          <p:nvSpPr>
            <p:cNvPr id="309275" name="Text Box 27"/>
            <p:cNvSpPr txBox="1">
              <a:spLocks noChangeArrowheads="1"/>
            </p:cNvSpPr>
            <p:nvPr/>
          </p:nvSpPr>
          <p:spPr bwMode="auto">
            <a:xfrm>
              <a:off x="3786" y="2445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9276" name="Text Box 28"/>
            <p:cNvSpPr txBox="1">
              <a:spLocks noChangeArrowheads="1"/>
            </p:cNvSpPr>
            <p:nvPr/>
          </p:nvSpPr>
          <p:spPr bwMode="auto">
            <a:xfrm>
              <a:off x="3774" y="2937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  <p:sp>
          <p:nvSpPr>
            <p:cNvPr id="309277" name="Text Box 29"/>
            <p:cNvSpPr txBox="1">
              <a:spLocks noChangeArrowheads="1"/>
            </p:cNvSpPr>
            <p:nvPr/>
          </p:nvSpPr>
          <p:spPr bwMode="auto">
            <a:xfrm>
              <a:off x="4427" y="2661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q</a:t>
              </a:r>
            </a:p>
          </p:txBody>
        </p:sp>
        <p:sp>
          <p:nvSpPr>
            <p:cNvPr id="309278" name="Line 30"/>
            <p:cNvSpPr>
              <a:spLocks noChangeShapeType="1"/>
            </p:cNvSpPr>
            <p:nvPr/>
          </p:nvSpPr>
          <p:spPr bwMode="auto">
            <a:xfrm flipH="1" flipV="1">
              <a:off x="4032" y="2688"/>
              <a:ext cx="432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79" name="Line 31"/>
            <p:cNvSpPr>
              <a:spLocks noChangeShapeType="1"/>
            </p:cNvSpPr>
            <p:nvPr/>
          </p:nvSpPr>
          <p:spPr bwMode="auto">
            <a:xfrm flipH="1">
              <a:off x="4020" y="2928"/>
              <a:ext cx="456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80" name="Text Box 32"/>
            <p:cNvSpPr txBox="1">
              <a:spLocks noChangeArrowheads="1"/>
            </p:cNvSpPr>
            <p:nvPr/>
          </p:nvSpPr>
          <p:spPr bwMode="auto">
            <a:xfrm>
              <a:off x="3155" y="2241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s</a:t>
              </a:r>
              <a:r>
                <a:rPr lang="en-US" altLang="he-IL" sz="2800" baseline="-25000" dirty="0"/>
                <a:t>1</a:t>
              </a:r>
              <a:endParaRPr lang="en-US" altLang="he-IL" sz="2800" dirty="0"/>
            </a:p>
          </p:txBody>
        </p:sp>
        <p:sp>
          <p:nvSpPr>
            <p:cNvPr id="309281" name="Text Box 33"/>
            <p:cNvSpPr txBox="1">
              <a:spLocks noChangeArrowheads="1"/>
            </p:cNvSpPr>
            <p:nvPr/>
          </p:nvSpPr>
          <p:spPr bwMode="auto">
            <a:xfrm>
              <a:off x="3143" y="2661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  <p:sp>
          <p:nvSpPr>
            <p:cNvPr id="309282" name="Text Box 34"/>
            <p:cNvSpPr txBox="1">
              <a:spLocks noChangeArrowheads="1"/>
            </p:cNvSpPr>
            <p:nvPr/>
          </p:nvSpPr>
          <p:spPr bwMode="auto">
            <a:xfrm>
              <a:off x="3155" y="3033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3</a:t>
              </a:r>
              <a:endParaRPr lang="en-US" altLang="he-IL" sz="2800"/>
            </a:p>
          </p:txBody>
        </p:sp>
        <p:sp>
          <p:nvSpPr>
            <p:cNvPr id="309283" name="Text Box 35"/>
            <p:cNvSpPr txBox="1">
              <a:spLocks noChangeArrowheads="1"/>
            </p:cNvSpPr>
            <p:nvPr/>
          </p:nvSpPr>
          <p:spPr bwMode="auto">
            <a:xfrm>
              <a:off x="2567" y="2529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sp>
          <p:nvSpPr>
            <p:cNvPr id="309284" name="Line 36"/>
            <p:cNvSpPr>
              <a:spLocks noChangeShapeType="1"/>
            </p:cNvSpPr>
            <p:nvPr/>
          </p:nvSpPr>
          <p:spPr bwMode="auto">
            <a:xfrm flipH="1" flipV="1">
              <a:off x="3420" y="2496"/>
              <a:ext cx="3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85" name="Line 37"/>
            <p:cNvSpPr>
              <a:spLocks noChangeShapeType="1"/>
            </p:cNvSpPr>
            <p:nvPr/>
          </p:nvSpPr>
          <p:spPr bwMode="auto">
            <a:xfrm flipH="1">
              <a:off x="3396" y="2712"/>
              <a:ext cx="408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86" name="Line 38"/>
            <p:cNvSpPr>
              <a:spLocks noChangeShapeType="1"/>
            </p:cNvSpPr>
            <p:nvPr/>
          </p:nvSpPr>
          <p:spPr bwMode="auto">
            <a:xfrm flipH="1">
              <a:off x="3408" y="3132"/>
              <a:ext cx="38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9287" name="Group 39"/>
          <p:cNvGrpSpPr>
            <a:grpSpLocks/>
          </p:cNvGrpSpPr>
          <p:nvPr/>
        </p:nvGrpSpPr>
        <p:grpSpPr bwMode="auto">
          <a:xfrm>
            <a:off x="4113213" y="4959666"/>
            <a:ext cx="3300413" cy="1304925"/>
            <a:chOff x="2591" y="3297"/>
            <a:chExt cx="2079" cy="822"/>
          </a:xfrm>
        </p:grpSpPr>
        <p:sp>
          <p:nvSpPr>
            <p:cNvPr id="309288" name="Text Box 40"/>
            <p:cNvSpPr txBox="1">
              <a:spLocks noChangeArrowheads="1"/>
            </p:cNvSpPr>
            <p:nvPr/>
          </p:nvSpPr>
          <p:spPr bwMode="auto">
            <a:xfrm>
              <a:off x="2591" y="3537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 dirty="0"/>
                <a:t>p</a:t>
              </a:r>
            </a:p>
          </p:txBody>
        </p:sp>
        <p:sp>
          <p:nvSpPr>
            <p:cNvPr id="309289" name="Line 41"/>
            <p:cNvSpPr>
              <a:spLocks noChangeShapeType="1"/>
            </p:cNvSpPr>
            <p:nvPr/>
          </p:nvSpPr>
          <p:spPr bwMode="auto">
            <a:xfrm flipV="1">
              <a:off x="2796" y="3528"/>
              <a:ext cx="36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90" name="Line 42"/>
            <p:cNvSpPr>
              <a:spLocks noChangeShapeType="1"/>
            </p:cNvSpPr>
            <p:nvPr/>
          </p:nvSpPr>
          <p:spPr bwMode="auto">
            <a:xfrm>
              <a:off x="2784" y="3780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91" name="Text Box 43"/>
            <p:cNvSpPr txBox="1">
              <a:spLocks noChangeArrowheads="1"/>
            </p:cNvSpPr>
            <p:nvPr/>
          </p:nvSpPr>
          <p:spPr bwMode="auto">
            <a:xfrm>
              <a:off x="3767" y="3297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9292" name="Text Box 44"/>
            <p:cNvSpPr txBox="1">
              <a:spLocks noChangeArrowheads="1"/>
            </p:cNvSpPr>
            <p:nvPr/>
          </p:nvSpPr>
          <p:spPr bwMode="auto">
            <a:xfrm>
              <a:off x="3755" y="3789"/>
              <a:ext cx="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s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  <p:sp>
          <p:nvSpPr>
            <p:cNvPr id="309293" name="Text Box 45"/>
            <p:cNvSpPr txBox="1">
              <a:spLocks noChangeArrowheads="1"/>
            </p:cNvSpPr>
            <p:nvPr/>
          </p:nvSpPr>
          <p:spPr bwMode="auto">
            <a:xfrm>
              <a:off x="4427" y="3513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q</a:t>
              </a:r>
            </a:p>
          </p:txBody>
        </p:sp>
        <p:sp>
          <p:nvSpPr>
            <p:cNvPr id="309294" name="Line 46"/>
            <p:cNvSpPr>
              <a:spLocks noChangeShapeType="1"/>
            </p:cNvSpPr>
            <p:nvPr/>
          </p:nvSpPr>
          <p:spPr bwMode="auto">
            <a:xfrm flipH="1" flipV="1">
              <a:off x="4032" y="3540"/>
              <a:ext cx="432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95" name="Line 47"/>
            <p:cNvSpPr>
              <a:spLocks noChangeShapeType="1"/>
            </p:cNvSpPr>
            <p:nvPr/>
          </p:nvSpPr>
          <p:spPr bwMode="auto">
            <a:xfrm flipH="1">
              <a:off x="4020" y="3780"/>
              <a:ext cx="456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96" name="Text Box 48"/>
            <p:cNvSpPr txBox="1">
              <a:spLocks noChangeArrowheads="1"/>
            </p:cNvSpPr>
            <p:nvPr/>
          </p:nvSpPr>
          <p:spPr bwMode="auto">
            <a:xfrm>
              <a:off x="3150" y="3297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1</a:t>
              </a:r>
              <a:endParaRPr lang="en-US" altLang="he-IL" sz="2800"/>
            </a:p>
          </p:txBody>
        </p:sp>
        <p:sp>
          <p:nvSpPr>
            <p:cNvPr id="309297" name="Text Box 49"/>
            <p:cNvSpPr txBox="1">
              <a:spLocks noChangeArrowheads="1"/>
            </p:cNvSpPr>
            <p:nvPr/>
          </p:nvSpPr>
          <p:spPr bwMode="auto">
            <a:xfrm>
              <a:off x="3138" y="3789"/>
              <a:ext cx="2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/>
                <a:t>r</a:t>
              </a:r>
              <a:r>
                <a:rPr lang="en-US" altLang="he-IL" sz="2800" baseline="-25000"/>
                <a:t>2</a:t>
              </a:r>
              <a:endParaRPr lang="en-US" altLang="he-IL" sz="2800"/>
            </a:p>
          </p:txBody>
        </p:sp>
      </p:grpSp>
      <p:grpSp>
        <p:nvGrpSpPr>
          <p:cNvPr id="309298" name="Group 50"/>
          <p:cNvGrpSpPr>
            <a:grpSpLocks/>
          </p:cNvGrpSpPr>
          <p:nvPr/>
        </p:nvGrpSpPr>
        <p:grpSpPr bwMode="auto">
          <a:xfrm>
            <a:off x="5257800" y="5288280"/>
            <a:ext cx="762000" cy="723900"/>
            <a:chOff x="4248" y="3480"/>
            <a:chExt cx="480" cy="456"/>
          </a:xfrm>
        </p:grpSpPr>
        <p:sp>
          <p:nvSpPr>
            <p:cNvPr id="309299" name="Line 51"/>
            <p:cNvSpPr>
              <a:spLocks noChangeShapeType="1"/>
            </p:cNvSpPr>
            <p:nvPr/>
          </p:nvSpPr>
          <p:spPr bwMode="auto">
            <a:xfrm>
              <a:off x="4308" y="3480"/>
              <a:ext cx="420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300" name="Line 52"/>
            <p:cNvSpPr>
              <a:spLocks noChangeShapeType="1"/>
            </p:cNvSpPr>
            <p:nvPr/>
          </p:nvSpPr>
          <p:spPr bwMode="auto">
            <a:xfrm>
              <a:off x="4308" y="3936"/>
              <a:ext cx="420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301" name="Line 53"/>
            <p:cNvSpPr>
              <a:spLocks noChangeShapeType="1"/>
            </p:cNvSpPr>
            <p:nvPr/>
          </p:nvSpPr>
          <p:spPr bwMode="auto">
            <a:xfrm>
              <a:off x="4308" y="3552"/>
              <a:ext cx="420" cy="324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302" name="Line 54"/>
            <p:cNvSpPr>
              <a:spLocks noChangeShapeType="1"/>
            </p:cNvSpPr>
            <p:nvPr/>
          </p:nvSpPr>
          <p:spPr bwMode="auto">
            <a:xfrm flipV="1">
              <a:off x="4248" y="3552"/>
              <a:ext cx="480" cy="324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  <p:bldP spid="309252" grpId="0" build="p" autoUpdateAnimBg="0"/>
      <p:bldP spid="309253" grpId="0" build="p" autoUpdateAnimBg="0"/>
      <p:bldP spid="309254" grpId="0" build="p" autoUpdateAnimBg="0"/>
      <p:bldP spid="30925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" y="409575"/>
            <a:ext cx="9144000" cy="66675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he-IL" dirty="0"/>
              <a:t>Flow-Insensitive Points-To Analysis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2211388" y="2444376"/>
            <a:ext cx="2159566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>
                <a:latin typeface="Courier New" pitchFamily="49" charset="0"/>
              </a:rPr>
              <a:t> </a:t>
            </a:r>
            <a:r>
              <a:rPr lang="en-US" altLang="he-IL" sz="3200" dirty="0">
                <a:latin typeface="Courier New" pitchFamily="49" charset="0"/>
              </a:rPr>
              <a:t>a = &amp;e;</a:t>
            </a:r>
          </a:p>
          <a:p>
            <a:pPr>
              <a:lnSpc>
                <a:spcPct val="80000"/>
              </a:lnSpc>
            </a:pPr>
            <a:r>
              <a:rPr lang="en-US" altLang="he-IL" sz="3200" dirty="0">
                <a:latin typeface="Courier New" pitchFamily="49" charset="0"/>
              </a:rPr>
              <a:t> b =  a;</a:t>
            </a:r>
          </a:p>
          <a:p>
            <a:pPr>
              <a:lnSpc>
                <a:spcPct val="80000"/>
              </a:lnSpc>
            </a:pPr>
            <a:r>
              <a:rPr lang="en-US" altLang="he-IL" sz="3200" dirty="0">
                <a:latin typeface="Courier New" pitchFamily="49" charset="0"/>
              </a:rPr>
              <a:t> c = &amp;f;</a:t>
            </a:r>
          </a:p>
          <a:p>
            <a:pPr>
              <a:lnSpc>
                <a:spcPct val="80000"/>
              </a:lnSpc>
            </a:pPr>
            <a:r>
              <a:rPr lang="en-US" altLang="he-IL" sz="3200" dirty="0">
                <a:latin typeface="Courier New" pitchFamily="49" charset="0"/>
              </a:rPr>
              <a:t>*b =  c;</a:t>
            </a:r>
          </a:p>
          <a:p>
            <a:pPr>
              <a:lnSpc>
                <a:spcPct val="80000"/>
              </a:lnSpc>
            </a:pPr>
            <a:r>
              <a:rPr lang="en-US" altLang="he-IL" sz="3200" dirty="0">
                <a:latin typeface="Courier New" pitchFamily="49" charset="0"/>
              </a:rPr>
              <a:t> d = *a;</a:t>
            </a: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5597525" y="2375034"/>
            <a:ext cx="431528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he-IL" sz="3200">
                <a:latin typeface="Courier New" pitchFamily="49" charset="0"/>
              </a:rPr>
              <a:t>a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5597525" y="4118109"/>
            <a:ext cx="428625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he-IL" sz="3200">
                <a:latin typeface="Courier New" pitchFamily="49" charset="0"/>
              </a:rPr>
              <a:t>d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5597525" y="2956059"/>
            <a:ext cx="431528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he-IL" sz="3200">
                <a:latin typeface="Courier New" pitchFamily="49" charset="0"/>
              </a:rPr>
              <a:t>b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5597525" y="3537084"/>
            <a:ext cx="431528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he-IL" sz="3200">
                <a:latin typeface="Courier New" pitchFamily="49" charset="0"/>
              </a:rPr>
              <a:t>c</a:t>
            </a: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6869113" y="3860934"/>
            <a:ext cx="431528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he-IL" sz="3200">
                <a:latin typeface="Courier New" pitchFamily="49" charset="0"/>
              </a:rPr>
              <a:t>f</a:t>
            </a:r>
          </a:p>
        </p:txBody>
      </p:sp>
      <p:sp>
        <p:nvSpPr>
          <p:cNvPr id="310281" name="AutoShape 9"/>
          <p:cNvSpPr>
            <a:spLocks noChangeArrowheads="1"/>
          </p:cNvSpPr>
          <p:nvPr/>
        </p:nvSpPr>
        <p:spPr bwMode="auto">
          <a:xfrm>
            <a:off x="1330325" y="3733800"/>
            <a:ext cx="812800" cy="266700"/>
          </a:xfrm>
          <a:prstGeom prst="rightArrow">
            <a:avLst>
              <a:gd name="adj1" fmla="val 26194"/>
              <a:gd name="adj2" fmla="val 88099"/>
            </a:avLst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AutoShape 10"/>
          <p:cNvSpPr>
            <a:spLocks noChangeArrowheads="1"/>
          </p:cNvSpPr>
          <p:nvPr/>
        </p:nvSpPr>
        <p:spPr bwMode="auto">
          <a:xfrm>
            <a:off x="1330325" y="3352800"/>
            <a:ext cx="812800" cy="266700"/>
          </a:xfrm>
          <a:prstGeom prst="rightArrow">
            <a:avLst>
              <a:gd name="adj1" fmla="val 26194"/>
              <a:gd name="adj2" fmla="val 88099"/>
            </a:avLst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AutoShape 11"/>
          <p:cNvSpPr>
            <a:spLocks noChangeArrowheads="1"/>
          </p:cNvSpPr>
          <p:nvPr/>
        </p:nvSpPr>
        <p:spPr bwMode="auto">
          <a:xfrm>
            <a:off x="1330325" y="2971800"/>
            <a:ext cx="812800" cy="266700"/>
          </a:xfrm>
          <a:prstGeom prst="rightArrow">
            <a:avLst>
              <a:gd name="adj1" fmla="val 26194"/>
              <a:gd name="adj2" fmla="val 88099"/>
            </a:avLst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AutoShape 12"/>
          <p:cNvSpPr>
            <a:spLocks noChangeArrowheads="1"/>
          </p:cNvSpPr>
          <p:nvPr/>
        </p:nvSpPr>
        <p:spPr bwMode="auto">
          <a:xfrm>
            <a:off x="1330325" y="2590800"/>
            <a:ext cx="812800" cy="266700"/>
          </a:xfrm>
          <a:prstGeom prst="rightArrow">
            <a:avLst>
              <a:gd name="adj1" fmla="val 26194"/>
              <a:gd name="adj2" fmla="val 88099"/>
            </a:avLst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 flipV="1">
            <a:off x="6016625" y="3035300"/>
            <a:ext cx="850900" cy="127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7102475" y="3181350"/>
            <a:ext cx="12700" cy="66675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6016625" y="2667000"/>
            <a:ext cx="838200" cy="23495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6869113" y="2717934"/>
            <a:ext cx="431528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he-IL" sz="3200">
                <a:latin typeface="Courier New" pitchFamily="49" charset="0"/>
              </a:rPr>
              <a:t>e</a:t>
            </a:r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>
            <a:off x="6035675" y="3790950"/>
            <a:ext cx="838200" cy="22225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flipV="1">
            <a:off x="6035675" y="4152900"/>
            <a:ext cx="850900" cy="17145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1" name="AutoShape 19"/>
          <p:cNvSpPr>
            <a:spLocks noChangeArrowheads="1"/>
          </p:cNvSpPr>
          <p:nvPr/>
        </p:nvSpPr>
        <p:spPr bwMode="auto">
          <a:xfrm>
            <a:off x="1330325" y="4114800"/>
            <a:ext cx="812800" cy="266700"/>
          </a:xfrm>
          <a:prstGeom prst="rightArrow">
            <a:avLst>
              <a:gd name="adj1" fmla="val 26194"/>
              <a:gd name="adj2" fmla="val 88099"/>
            </a:avLst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1" grpId="0" animBg="1"/>
      <p:bldP spid="310281" grpId="1" animBg="1"/>
      <p:bldP spid="310282" grpId="0" animBg="1"/>
      <p:bldP spid="310282" grpId="1" animBg="1"/>
      <p:bldP spid="310283" grpId="0" animBg="1"/>
      <p:bldP spid="310283" grpId="1" animBg="1"/>
      <p:bldP spid="310284" grpId="0" animBg="1"/>
      <p:bldP spid="310284" grpId="1" animBg="1"/>
      <p:bldP spid="310285" grpId="0" animBg="1"/>
      <p:bldP spid="310286" grpId="0" animBg="1"/>
      <p:bldP spid="310287" grpId="0" animBg="1"/>
      <p:bldP spid="310289" grpId="0" animBg="1"/>
      <p:bldP spid="310290" grpId="0" animBg="1"/>
      <p:bldP spid="31029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he-IL" sz="3200" dirty="0"/>
              <a:t>Flow-Insensitive Points-To Analysis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295400"/>
            <a:ext cx="8210550" cy="469392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Andersen </a:t>
            </a:r>
            <a:r>
              <a:rPr lang="en-US" altLang="en-US" dirty="0"/>
              <a:t>[</a:t>
            </a:r>
            <a:r>
              <a:rPr lang="en-US" altLang="he-IL" dirty="0"/>
              <a:t>Thesis 94]</a:t>
            </a:r>
          </a:p>
          <a:p>
            <a:pPr lvl="1">
              <a:lnSpc>
                <a:spcPct val="80000"/>
              </a:lnSpc>
            </a:pPr>
            <a:r>
              <a:rPr lang="en-US" altLang="he-IL" dirty="0"/>
              <a:t>Formulated using set constraints</a:t>
            </a:r>
          </a:p>
          <a:p>
            <a:pPr lvl="1">
              <a:lnSpc>
                <a:spcPct val="80000"/>
              </a:lnSpc>
            </a:pPr>
            <a:r>
              <a:rPr lang="en-US" altLang="he-IL" dirty="0"/>
              <a:t>Cubic-time algorithm</a:t>
            </a:r>
          </a:p>
          <a:p>
            <a:pPr>
              <a:lnSpc>
                <a:spcPct val="90000"/>
              </a:lnSpc>
            </a:pPr>
            <a:r>
              <a:rPr lang="en-US" altLang="he-IL" sz="3200" dirty="0"/>
              <a:t>Shapiro &amp; Horwitz (1995; </a:t>
            </a:r>
            <a:r>
              <a:rPr lang="en-US" altLang="he-IL" dirty="0"/>
              <a:t>[POPL 97]</a:t>
            </a:r>
            <a:r>
              <a:rPr lang="en-US" altLang="he-IL" sz="32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Re-formulated as a graph-grammar problem</a:t>
            </a:r>
          </a:p>
          <a:p>
            <a:pPr>
              <a:lnSpc>
                <a:spcPct val="90000"/>
              </a:lnSpc>
            </a:pPr>
            <a:r>
              <a:rPr lang="en-US" altLang="he-IL" sz="3200" dirty="0"/>
              <a:t>Reps (1995; </a:t>
            </a:r>
            <a:r>
              <a:rPr lang="en-US" altLang="he-IL" dirty="0"/>
              <a:t>[unpublished]</a:t>
            </a:r>
            <a:r>
              <a:rPr lang="en-US" altLang="he-IL" sz="32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Re-formulated as a Horn-clause program</a:t>
            </a:r>
          </a:p>
          <a:p>
            <a:pPr>
              <a:lnSpc>
                <a:spcPct val="90000"/>
              </a:lnSpc>
            </a:pPr>
            <a:r>
              <a:rPr lang="en-US" altLang="he-IL" sz="3200" dirty="0"/>
              <a:t>Melski (1996; see </a:t>
            </a:r>
            <a:r>
              <a:rPr lang="en-US" altLang="he-IL" dirty="0"/>
              <a:t>[Reps, IST98]</a:t>
            </a:r>
            <a:r>
              <a:rPr lang="en-US" altLang="he-IL" sz="32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Re-formulated via CFL-reachability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Freeform 2"/>
          <p:cNvSpPr>
            <a:spLocks/>
          </p:cNvSpPr>
          <p:nvPr/>
        </p:nvSpPr>
        <p:spPr bwMode="auto">
          <a:xfrm>
            <a:off x="279400" y="2657475"/>
            <a:ext cx="5783263" cy="2600325"/>
          </a:xfrm>
          <a:custGeom>
            <a:avLst/>
            <a:gdLst>
              <a:gd name="T0" fmla="*/ 556 w 3643"/>
              <a:gd name="T1" fmla="*/ 162 h 1638"/>
              <a:gd name="T2" fmla="*/ 232 w 3643"/>
              <a:gd name="T3" fmla="*/ 138 h 1638"/>
              <a:gd name="T4" fmla="*/ 40 w 3643"/>
              <a:gd name="T5" fmla="*/ 210 h 1638"/>
              <a:gd name="T6" fmla="*/ 16 w 3643"/>
              <a:gd name="T7" fmla="*/ 378 h 1638"/>
              <a:gd name="T8" fmla="*/ 160 w 3643"/>
              <a:gd name="T9" fmla="*/ 582 h 1638"/>
              <a:gd name="T10" fmla="*/ 136 w 3643"/>
              <a:gd name="T11" fmla="*/ 522 h 1638"/>
              <a:gd name="T12" fmla="*/ 88 w 3643"/>
              <a:gd name="T13" fmla="*/ 678 h 1638"/>
              <a:gd name="T14" fmla="*/ 100 w 3643"/>
              <a:gd name="T15" fmla="*/ 738 h 1638"/>
              <a:gd name="T16" fmla="*/ 148 w 3643"/>
              <a:gd name="T17" fmla="*/ 762 h 1638"/>
              <a:gd name="T18" fmla="*/ 244 w 3643"/>
              <a:gd name="T19" fmla="*/ 822 h 1638"/>
              <a:gd name="T20" fmla="*/ 244 w 3643"/>
              <a:gd name="T21" fmla="*/ 930 h 1638"/>
              <a:gd name="T22" fmla="*/ 304 w 3643"/>
              <a:gd name="T23" fmla="*/ 1026 h 1638"/>
              <a:gd name="T24" fmla="*/ 472 w 3643"/>
              <a:gd name="T25" fmla="*/ 1182 h 1638"/>
              <a:gd name="T26" fmla="*/ 1000 w 3643"/>
              <a:gd name="T27" fmla="*/ 1266 h 1638"/>
              <a:gd name="T28" fmla="*/ 1036 w 3643"/>
              <a:gd name="T29" fmla="*/ 1338 h 1638"/>
              <a:gd name="T30" fmla="*/ 1276 w 3643"/>
              <a:gd name="T31" fmla="*/ 1410 h 1638"/>
              <a:gd name="T32" fmla="*/ 1732 w 3643"/>
              <a:gd name="T33" fmla="*/ 1470 h 1638"/>
              <a:gd name="T34" fmla="*/ 2260 w 3643"/>
              <a:gd name="T35" fmla="*/ 1566 h 1638"/>
              <a:gd name="T36" fmla="*/ 2740 w 3643"/>
              <a:gd name="T37" fmla="*/ 1638 h 1638"/>
              <a:gd name="T38" fmla="*/ 3616 w 3643"/>
              <a:gd name="T39" fmla="*/ 1326 h 1638"/>
              <a:gd name="T40" fmla="*/ 3412 w 3643"/>
              <a:gd name="T41" fmla="*/ 594 h 1638"/>
              <a:gd name="T42" fmla="*/ 3292 w 3643"/>
              <a:gd name="T43" fmla="*/ 390 h 1638"/>
              <a:gd name="T44" fmla="*/ 3280 w 3643"/>
              <a:gd name="T45" fmla="*/ 354 h 1638"/>
              <a:gd name="T46" fmla="*/ 3028 w 3643"/>
              <a:gd name="T47" fmla="*/ 306 h 1638"/>
              <a:gd name="T48" fmla="*/ 2848 w 3643"/>
              <a:gd name="T49" fmla="*/ 150 h 1638"/>
              <a:gd name="T50" fmla="*/ 2644 w 3643"/>
              <a:gd name="T51" fmla="*/ 186 h 1638"/>
              <a:gd name="T52" fmla="*/ 2596 w 3643"/>
              <a:gd name="T53" fmla="*/ 66 h 1638"/>
              <a:gd name="T54" fmla="*/ 2152 w 3643"/>
              <a:gd name="T55" fmla="*/ 6 h 1638"/>
              <a:gd name="T56" fmla="*/ 1252 w 3643"/>
              <a:gd name="T57" fmla="*/ 102 h 1638"/>
              <a:gd name="T58" fmla="*/ 964 w 3643"/>
              <a:gd name="T59" fmla="*/ 30 h 1638"/>
              <a:gd name="T60" fmla="*/ 724 w 3643"/>
              <a:gd name="T61" fmla="*/ 42 h 1638"/>
              <a:gd name="T62" fmla="*/ 556 w 3643"/>
              <a:gd name="T63" fmla="*/ 16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43" h="1638">
                <a:moveTo>
                  <a:pt x="556" y="162"/>
                </a:moveTo>
                <a:cubicBezTo>
                  <a:pt x="548" y="186"/>
                  <a:pt x="240" y="114"/>
                  <a:pt x="232" y="138"/>
                </a:cubicBezTo>
                <a:cubicBezTo>
                  <a:pt x="228" y="150"/>
                  <a:pt x="40" y="210"/>
                  <a:pt x="40" y="210"/>
                </a:cubicBezTo>
                <a:cubicBezTo>
                  <a:pt x="48" y="246"/>
                  <a:pt x="0" y="345"/>
                  <a:pt x="16" y="378"/>
                </a:cubicBezTo>
                <a:cubicBezTo>
                  <a:pt x="25" y="396"/>
                  <a:pt x="145" y="569"/>
                  <a:pt x="160" y="582"/>
                </a:cubicBezTo>
                <a:cubicBezTo>
                  <a:pt x="173" y="593"/>
                  <a:pt x="124" y="510"/>
                  <a:pt x="136" y="522"/>
                </a:cubicBezTo>
                <a:cubicBezTo>
                  <a:pt x="157" y="586"/>
                  <a:pt x="124" y="624"/>
                  <a:pt x="88" y="678"/>
                </a:cubicBezTo>
                <a:cubicBezTo>
                  <a:pt x="92" y="698"/>
                  <a:pt x="88" y="721"/>
                  <a:pt x="100" y="738"/>
                </a:cubicBezTo>
                <a:cubicBezTo>
                  <a:pt x="110" y="753"/>
                  <a:pt x="132" y="753"/>
                  <a:pt x="148" y="762"/>
                </a:cubicBezTo>
                <a:cubicBezTo>
                  <a:pt x="191" y="786"/>
                  <a:pt x="206" y="797"/>
                  <a:pt x="244" y="822"/>
                </a:cubicBezTo>
                <a:cubicBezTo>
                  <a:pt x="279" y="928"/>
                  <a:pt x="228" y="756"/>
                  <a:pt x="244" y="930"/>
                </a:cubicBezTo>
                <a:cubicBezTo>
                  <a:pt x="249" y="980"/>
                  <a:pt x="273" y="995"/>
                  <a:pt x="304" y="1026"/>
                </a:cubicBezTo>
                <a:cubicBezTo>
                  <a:pt x="319" y="1071"/>
                  <a:pt x="423" y="1163"/>
                  <a:pt x="472" y="1182"/>
                </a:cubicBezTo>
                <a:cubicBezTo>
                  <a:pt x="566" y="1219"/>
                  <a:pt x="892" y="1278"/>
                  <a:pt x="1000" y="1266"/>
                </a:cubicBezTo>
                <a:cubicBezTo>
                  <a:pt x="1108" y="1347"/>
                  <a:pt x="906" y="1319"/>
                  <a:pt x="1036" y="1338"/>
                </a:cubicBezTo>
                <a:cubicBezTo>
                  <a:pt x="1114" y="1390"/>
                  <a:pt x="1178" y="1396"/>
                  <a:pt x="1276" y="1410"/>
                </a:cubicBezTo>
                <a:cubicBezTo>
                  <a:pt x="1428" y="1431"/>
                  <a:pt x="1732" y="1470"/>
                  <a:pt x="1732" y="1470"/>
                </a:cubicBezTo>
                <a:cubicBezTo>
                  <a:pt x="1908" y="1520"/>
                  <a:pt x="2079" y="1540"/>
                  <a:pt x="2260" y="1566"/>
                </a:cubicBezTo>
                <a:cubicBezTo>
                  <a:pt x="2418" y="1619"/>
                  <a:pt x="2573" y="1628"/>
                  <a:pt x="2740" y="1638"/>
                </a:cubicBezTo>
                <a:cubicBezTo>
                  <a:pt x="3003" y="1628"/>
                  <a:pt x="3540" y="1631"/>
                  <a:pt x="3616" y="1326"/>
                </a:cubicBezTo>
                <a:cubicBezTo>
                  <a:pt x="3643" y="1052"/>
                  <a:pt x="3625" y="807"/>
                  <a:pt x="3412" y="594"/>
                </a:cubicBezTo>
                <a:cubicBezTo>
                  <a:pt x="3360" y="386"/>
                  <a:pt x="3363" y="575"/>
                  <a:pt x="3292" y="390"/>
                </a:cubicBezTo>
                <a:cubicBezTo>
                  <a:pt x="3287" y="378"/>
                  <a:pt x="3292" y="359"/>
                  <a:pt x="3280" y="354"/>
                </a:cubicBezTo>
                <a:cubicBezTo>
                  <a:pt x="3249" y="342"/>
                  <a:pt x="3048" y="310"/>
                  <a:pt x="3028" y="306"/>
                </a:cubicBezTo>
                <a:cubicBezTo>
                  <a:pt x="2948" y="289"/>
                  <a:pt x="2969" y="195"/>
                  <a:pt x="2848" y="150"/>
                </a:cubicBezTo>
                <a:cubicBezTo>
                  <a:pt x="2794" y="130"/>
                  <a:pt x="2700" y="200"/>
                  <a:pt x="2644" y="186"/>
                </a:cubicBezTo>
                <a:cubicBezTo>
                  <a:pt x="2610" y="175"/>
                  <a:pt x="2678" y="96"/>
                  <a:pt x="2596" y="66"/>
                </a:cubicBezTo>
                <a:cubicBezTo>
                  <a:pt x="2514" y="36"/>
                  <a:pt x="2376" y="0"/>
                  <a:pt x="2152" y="6"/>
                </a:cubicBezTo>
                <a:cubicBezTo>
                  <a:pt x="1821" y="12"/>
                  <a:pt x="1575" y="138"/>
                  <a:pt x="1252" y="102"/>
                </a:cubicBezTo>
                <a:cubicBezTo>
                  <a:pt x="1046" y="28"/>
                  <a:pt x="1143" y="48"/>
                  <a:pt x="964" y="30"/>
                </a:cubicBezTo>
                <a:cubicBezTo>
                  <a:pt x="651" y="82"/>
                  <a:pt x="1058" y="35"/>
                  <a:pt x="724" y="42"/>
                </a:cubicBezTo>
                <a:cubicBezTo>
                  <a:pt x="737" y="170"/>
                  <a:pt x="556" y="98"/>
                  <a:pt x="556" y="1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772400" cy="11430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/>
              <a:t>CFL-Reachability via Dynamic Programming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6651625" y="1847850"/>
            <a:ext cx="19143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Grammar</a:t>
            </a:r>
          </a:p>
        </p:txBody>
      </p:sp>
      <p:sp>
        <p:nvSpPr>
          <p:cNvPr id="446482" name="Text Box 18"/>
          <p:cNvSpPr txBox="1">
            <a:spLocks noChangeArrowheads="1"/>
          </p:cNvSpPr>
          <p:nvPr/>
        </p:nvSpPr>
        <p:spPr bwMode="auto">
          <a:xfrm>
            <a:off x="2193925" y="1809750"/>
            <a:ext cx="1322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Graph</a:t>
            </a:r>
          </a:p>
        </p:txBody>
      </p:sp>
      <p:sp>
        <p:nvSpPr>
          <p:cNvPr id="446483" name="Oval 19"/>
          <p:cNvSpPr>
            <a:spLocks noChangeArrowheads="1"/>
          </p:cNvSpPr>
          <p:nvPr/>
        </p:nvSpPr>
        <p:spPr bwMode="auto">
          <a:xfrm>
            <a:off x="2244725" y="3819525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3562350" y="3581400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4362450" y="4286250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6486" name="AutoShape 22"/>
          <p:cNvCxnSpPr>
            <a:cxnSpLocks noChangeShapeType="1"/>
            <a:stCxn id="446483" idx="7"/>
            <a:endCxn id="446484" idx="2"/>
          </p:cNvCxnSpPr>
          <p:nvPr/>
        </p:nvCxnSpPr>
        <p:spPr bwMode="auto">
          <a:xfrm flipV="1">
            <a:off x="2308225" y="3619500"/>
            <a:ext cx="1254125" cy="21113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7" name="AutoShape 23"/>
          <p:cNvCxnSpPr>
            <a:cxnSpLocks noChangeShapeType="1"/>
            <a:stCxn id="446484" idx="1"/>
          </p:cNvCxnSpPr>
          <p:nvPr/>
        </p:nvCxnSpPr>
        <p:spPr bwMode="auto">
          <a:xfrm>
            <a:off x="3573463" y="3592513"/>
            <a:ext cx="800100" cy="704850"/>
          </a:xfrm>
          <a:prstGeom prst="straightConnector1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2536825" y="314325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</a:rPr>
              <a:t>B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3965575" y="34290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9900"/>
                </a:solidFill>
              </a:rPr>
              <a:t>C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446490" name="Group 26"/>
          <p:cNvGrpSpPr>
            <a:grpSpLocks/>
          </p:cNvGrpSpPr>
          <p:nvPr/>
        </p:nvGrpSpPr>
        <p:grpSpPr bwMode="auto">
          <a:xfrm>
            <a:off x="2308225" y="3883025"/>
            <a:ext cx="1993900" cy="830263"/>
            <a:chOff x="2042" y="3178"/>
            <a:chExt cx="1256" cy="523"/>
          </a:xfrm>
        </p:grpSpPr>
        <p:cxnSp>
          <p:nvCxnSpPr>
            <p:cNvPr id="446491" name="AutoShape 27"/>
            <p:cNvCxnSpPr>
              <a:cxnSpLocks noChangeShapeType="1"/>
              <a:stCxn id="446483" idx="5"/>
            </p:cNvCxnSpPr>
            <p:nvPr/>
          </p:nvCxnSpPr>
          <p:spPr bwMode="auto">
            <a:xfrm>
              <a:off x="2042" y="3178"/>
              <a:ext cx="1256" cy="272"/>
            </a:xfrm>
            <a:prstGeom prst="straightConnector1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6492" name="Text Box 28"/>
            <p:cNvSpPr txBox="1">
              <a:spLocks noChangeArrowheads="1"/>
            </p:cNvSpPr>
            <p:nvPr/>
          </p:nvSpPr>
          <p:spPr bwMode="auto">
            <a:xfrm>
              <a:off x="2498" y="333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46493" name="Group 29"/>
          <p:cNvGrpSpPr>
            <a:grpSpLocks/>
          </p:cNvGrpSpPr>
          <p:nvPr/>
        </p:nvGrpSpPr>
        <p:grpSpPr bwMode="auto">
          <a:xfrm>
            <a:off x="6743700" y="2686050"/>
            <a:ext cx="2057400" cy="1924050"/>
            <a:chOff x="4248" y="1692"/>
            <a:chExt cx="1296" cy="1212"/>
          </a:xfrm>
        </p:grpSpPr>
        <p:sp>
          <p:nvSpPr>
            <p:cNvPr id="446494" name="Rectangle 30"/>
            <p:cNvSpPr>
              <a:spLocks noChangeArrowheads="1"/>
            </p:cNvSpPr>
            <p:nvPr/>
          </p:nvSpPr>
          <p:spPr bwMode="auto">
            <a:xfrm>
              <a:off x="4248" y="1692"/>
              <a:ext cx="1296" cy="12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495" name="Text Box 31"/>
            <p:cNvSpPr txBox="1">
              <a:spLocks noChangeArrowheads="1"/>
            </p:cNvSpPr>
            <p:nvPr/>
          </p:nvSpPr>
          <p:spPr bwMode="auto">
            <a:xfrm>
              <a:off x="4310" y="2095"/>
              <a:ext cx="1158" cy="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tx1"/>
                  </a:solidFill>
                  <a:sym typeface="Symbol" pitchFamily="18" charset="2"/>
                </a:rPr>
                <a:t>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accent2"/>
                  </a:solidFill>
                </a:rPr>
                <a:t>B  </a:t>
              </a:r>
              <a:r>
                <a:rPr lang="en-US" altLang="en-US" sz="3200">
                  <a:solidFill>
                    <a:srgbClr val="009900"/>
                  </a:solidFill>
                </a:rPr>
                <a:t>C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46496" name="Group 32"/>
            <p:cNvGrpSpPr>
              <a:grpSpLocks/>
            </p:cNvGrpSpPr>
            <p:nvPr/>
          </p:nvGrpSpPr>
          <p:grpSpPr bwMode="auto">
            <a:xfrm>
              <a:off x="4695" y="2472"/>
              <a:ext cx="48" cy="312"/>
              <a:chOff x="4398" y="2472"/>
              <a:chExt cx="48" cy="312"/>
            </a:xfrm>
          </p:grpSpPr>
          <p:sp>
            <p:nvSpPr>
              <p:cNvPr id="446497" name="Oval 33"/>
              <p:cNvSpPr>
                <a:spLocks noChangeArrowheads="1"/>
              </p:cNvSpPr>
              <p:nvPr/>
            </p:nvSpPr>
            <p:spPr bwMode="auto">
              <a:xfrm>
                <a:off x="4398" y="247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98" name="Oval 34"/>
              <p:cNvSpPr>
                <a:spLocks noChangeArrowheads="1"/>
              </p:cNvSpPr>
              <p:nvPr/>
            </p:nvSpPr>
            <p:spPr bwMode="auto">
              <a:xfrm>
                <a:off x="4398" y="2598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99" name="Oval 35"/>
              <p:cNvSpPr>
                <a:spLocks noChangeArrowheads="1"/>
              </p:cNvSpPr>
              <p:nvPr/>
            </p:nvSpPr>
            <p:spPr bwMode="auto">
              <a:xfrm>
                <a:off x="4398" y="2724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6500" name="Group 36"/>
            <p:cNvGrpSpPr>
              <a:grpSpLocks/>
            </p:cNvGrpSpPr>
            <p:nvPr/>
          </p:nvGrpSpPr>
          <p:grpSpPr bwMode="auto">
            <a:xfrm>
              <a:off x="4695" y="1800"/>
              <a:ext cx="48" cy="312"/>
              <a:chOff x="4398" y="1800"/>
              <a:chExt cx="48" cy="312"/>
            </a:xfrm>
          </p:grpSpPr>
          <p:sp>
            <p:nvSpPr>
              <p:cNvPr id="446501" name="Oval 37"/>
              <p:cNvSpPr>
                <a:spLocks noChangeArrowheads="1"/>
              </p:cNvSpPr>
              <p:nvPr/>
            </p:nvSpPr>
            <p:spPr bwMode="auto">
              <a:xfrm>
                <a:off x="4398" y="1800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02" name="Oval 38"/>
              <p:cNvSpPr>
                <a:spLocks noChangeArrowheads="1"/>
              </p:cNvSpPr>
              <p:nvPr/>
            </p:nvSpPr>
            <p:spPr bwMode="auto">
              <a:xfrm>
                <a:off x="4398" y="1926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03" name="Oval 39"/>
              <p:cNvSpPr>
                <a:spLocks noChangeArrowheads="1"/>
              </p:cNvSpPr>
              <p:nvPr/>
            </p:nvSpPr>
            <p:spPr bwMode="auto">
              <a:xfrm>
                <a:off x="4398" y="205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29" name="Rectangle 45"/>
          <p:cNvSpPr>
            <a:spLocks noChangeArrowheads="1"/>
          </p:cNvSpPr>
          <p:nvPr/>
        </p:nvSpPr>
        <p:spPr bwMode="auto">
          <a:xfrm>
            <a:off x="2522538" y="4897755"/>
            <a:ext cx="4621212" cy="1308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86" name="Freeform 2"/>
          <p:cNvSpPr>
            <a:spLocks/>
          </p:cNvSpPr>
          <p:nvPr/>
        </p:nvSpPr>
        <p:spPr bwMode="auto">
          <a:xfrm>
            <a:off x="279400" y="2230755"/>
            <a:ext cx="5783263" cy="2600325"/>
          </a:xfrm>
          <a:custGeom>
            <a:avLst/>
            <a:gdLst>
              <a:gd name="T0" fmla="*/ 556 w 3643"/>
              <a:gd name="T1" fmla="*/ 162 h 1638"/>
              <a:gd name="T2" fmla="*/ 232 w 3643"/>
              <a:gd name="T3" fmla="*/ 138 h 1638"/>
              <a:gd name="T4" fmla="*/ 40 w 3643"/>
              <a:gd name="T5" fmla="*/ 210 h 1638"/>
              <a:gd name="T6" fmla="*/ 16 w 3643"/>
              <a:gd name="T7" fmla="*/ 378 h 1638"/>
              <a:gd name="T8" fmla="*/ 160 w 3643"/>
              <a:gd name="T9" fmla="*/ 582 h 1638"/>
              <a:gd name="T10" fmla="*/ 136 w 3643"/>
              <a:gd name="T11" fmla="*/ 522 h 1638"/>
              <a:gd name="T12" fmla="*/ 88 w 3643"/>
              <a:gd name="T13" fmla="*/ 678 h 1638"/>
              <a:gd name="T14" fmla="*/ 100 w 3643"/>
              <a:gd name="T15" fmla="*/ 738 h 1638"/>
              <a:gd name="T16" fmla="*/ 148 w 3643"/>
              <a:gd name="T17" fmla="*/ 762 h 1638"/>
              <a:gd name="T18" fmla="*/ 244 w 3643"/>
              <a:gd name="T19" fmla="*/ 822 h 1638"/>
              <a:gd name="T20" fmla="*/ 244 w 3643"/>
              <a:gd name="T21" fmla="*/ 930 h 1638"/>
              <a:gd name="T22" fmla="*/ 304 w 3643"/>
              <a:gd name="T23" fmla="*/ 1026 h 1638"/>
              <a:gd name="T24" fmla="*/ 472 w 3643"/>
              <a:gd name="T25" fmla="*/ 1182 h 1638"/>
              <a:gd name="T26" fmla="*/ 1000 w 3643"/>
              <a:gd name="T27" fmla="*/ 1266 h 1638"/>
              <a:gd name="T28" fmla="*/ 1036 w 3643"/>
              <a:gd name="T29" fmla="*/ 1338 h 1638"/>
              <a:gd name="T30" fmla="*/ 1276 w 3643"/>
              <a:gd name="T31" fmla="*/ 1410 h 1638"/>
              <a:gd name="T32" fmla="*/ 1732 w 3643"/>
              <a:gd name="T33" fmla="*/ 1470 h 1638"/>
              <a:gd name="T34" fmla="*/ 2260 w 3643"/>
              <a:gd name="T35" fmla="*/ 1566 h 1638"/>
              <a:gd name="T36" fmla="*/ 2740 w 3643"/>
              <a:gd name="T37" fmla="*/ 1638 h 1638"/>
              <a:gd name="T38" fmla="*/ 3616 w 3643"/>
              <a:gd name="T39" fmla="*/ 1326 h 1638"/>
              <a:gd name="T40" fmla="*/ 3412 w 3643"/>
              <a:gd name="T41" fmla="*/ 594 h 1638"/>
              <a:gd name="T42" fmla="*/ 3292 w 3643"/>
              <a:gd name="T43" fmla="*/ 390 h 1638"/>
              <a:gd name="T44" fmla="*/ 3280 w 3643"/>
              <a:gd name="T45" fmla="*/ 354 h 1638"/>
              <a:gd name="T46" fmla="*/ 3028 w 3643"/>
              <a:gd name="T47" fmla="*/ 306 h 1638"/>
              <a:gd name="T48" fmla="*/ 2848 w 3643"/>
              <a:gd name="T49" fmla="*/ 150 h 1638"/>
              <a:gd name="T50" fmla="*/ 2644 w 3643"/>
              <a:gd name="T51" fmla="*/ 186 h 1638"/>
              <a:gd name="T52" fmla="*/ 2596 w 3643"/>
              <a:gd name="T53" fmla="*/ 66 h 1638"/>
              <a:gd name="T54" fmla="*/ 2152 w 3643"/>
              <a:gd name="T55" fmla="*/ 6 h 1638"/>
              <a:gd name="T56" fmla="*/ 1252 w 3643"/>
              <a:gd name="T57" fmla="*/ 102 h 1638"/>
              <a:gd name="T58" fmla="*/ 964 w 3643"/>
              <a:gd name="T59" fmla="*/ 30 h 1638"/>
              <a:gd name="T60" fmla="*/ 724 w 3643"/>
              <a:gd name="T61" fmla="*/ 42 h 1638"/>
              <a:gd name="T62" fmla="*/ 556 w 3643"/>
              <a:gd name="T63" fmla="*/ 16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43" h="1638">
                <a:moveTo>
                  <a:pt x="556" y="162"/>
                </a:moveTo>
                <a:cubicBezTo>
                  <a:pt x="548" y="186"/>
                  <a:pt x="240" y="114"/>
                  <a:pt x="232" y="138"/>
                </a:cubicBezTo>
                <a:cubicBezTo>
                  <a:pt x="228" y="150"/>
                  <a:pt x="40" y="210"/>
                  <a:pt x="40" y="210"/>
                </a:cubicBezTo>
                <a:cubicBezTo>
                  <a:pt x="48" y="246"/>
                  <a:pt x="0" y="345"/>
                  <a:pt x="16" y="378"/>
                </a:cubicBezTo>
                <a:cubicBezTo>
                  <a:pt x="25" y="396"/>
                  <a:pt x="145" y="569"/>
                  <a:pt x="160" y="582"/>
                </a:cubicBezTo>
                <a:cubicBezTo>
                  <a:pt x="173" y="593"/>
                  <a:pt x="124" y="510"/>
                  <a:pt x="136" y="522"/>
                </a:cubicBezTo>
                <a:cubicBezTo>
                  <a:pt x="157" y="586"/>
                  <a:pt x="124" y="624"/>
                  <a:pt x="88" y="678"/>
                </a:cubicBezTo>
                <a:cubicBezTo>
                  <a:pt x="92" y="698"/>
                  <a:pt x="88" y="721"/>
                  <a:pt x="100" y="738"/>
                </a:cubicBezTo>
                <a:cubicBezTo>
                  <a:pt x="110" y="753"/>
                  <a:pt x="132" y="753"/>
                  <a:pt x="148" y="762"/>
                </a:cubicBezTo>
                <a:cubicBezTo>
                  <a:pt x="191" y="786"/>
                  <a:pt x="206" y="797"/>
                  <a:pt x="244" y="822"/>
                </a:cubicBezTo>
                <a:cubicBezTo>
                  <a:pt x="279" y="928"/>
                  <a:pt x="228" y="756"/>
                  <a:pt x="244" y="930"/>
                </a:cubicBezTo>
                <a:cubicBezTo>
                  <a:pt x="249" y="980"/>
                  <a:pt x="273" y="995"/>
                  <a:pt x="304" y="1026"/>
                </a:cubicBezTo>
                <a:cubicBezTo>
                  <a:pt x="319" y="1071"/>
                  <a:pt x="423" y="1163"/>
                  <a:pt x="472" y="1182"/>
                </a:cubicBezTo>
                <a:cubicBezTo>
                  <a:pt x="566" y="1219"/>
                  <a:pt x="892" y="1278"/>
                  <a:pt x="1000" y="1266"/>
                </a:cubicBezTo>
                <a:cubicBezTo>
                  <a:pt x="1108" y="1347"/>
                  <a:pt x="906" y="1319"/>
                  <a:pt x="1036" y="1338"/>
                </a:cubicBezTo>
                <a:cubicBezTo>
                  <a:pt x="1114" y="1390"/>
                  <a:pt x="1178" y="1396"/>
                  <a:pt x="1276" y="1410"/>
                </a:cubicBezTo>
                <a:cubicBezTo>
                  <a:pt x="1428" y="1431"/>
                  <a:pt x="1732" y="1470"/>
                  <a:pt x="1732" y="1470"/>
                </a:cubicBezTo>
                <a:cubicBezTo>
                  <a:pt x="1908" y="1520"/>
                  <a:pt x="2079" y="1540"/>
                  <a:pt x="2260" y="1566"/>
                </a:cubicBezTo>
                <a:cubicBezTo>
                  <a:pt x="2418" y="1619"/>
                  <a:pt x="2573" y="1628"/>
                  <a:pt x="2740" y="1638"/>
                </a:cubicBezTo>
                <a:cubicBezTo>
                  <a:pt x="3003" y="1628"/>
                  <a:pt x="3540" y="1631"/>
                  <a:pt x="3616" y="1326"/>
                </a:cubicBezTo>
                <a:cubicBezTo>
                  <a:pt x="3643" y="1052"/>
                  <a:pt x="3625" y="807"/>
                  <a:pt x="3412" y="594"/>
                </a:cubicBezTo>
                <a:cubicBezTo>
                  <a:pt x="3360" y="386"/>
                  <a:pt x="3363" y="575"/>
                  <a:pt x="3292" y="390"/>
                </a:cubicBezTo>
                <a:cubicBezTo>
                  <a:pt x="3287" y="378"/>
                  <a:pt x="3292" y="359"/>
                  <a:pt x="3280" y="354"/>
                </a:cubicBezTo>
                <a:cubicBezTo>
                  <a:pt x="3249" y="342"/>
                  <a:pt x="3048" y="310"/>
                  <a:pt x="3028" y="306"/>
                </a:cubicBezTo>
                <a:cubicBezTo>
                  <a:pt x="2948" y="289"/>
                  <a:pt x="2969" y="195"/>
                  <a:pt x="2848" y="150"/>
                </a:cubicBezTo>
                <a:cubicBezTo>
                  <a:pt x="2794" y="130"/>
                  <a:pt x="2700" y="200"/>
                  <a:pt x="2644" y="186"/>
                </a:cubicBezTo>
                <a:cubicBezTo>
                  <a:pt x="2610" y="175"/>
                  <a:pt x="2678" y="96"/>
                  <a:pt x="2596" y="66"/>
                </a:cubicBezTo>
                <a:cubicBezTo>
                  <a:pt x="2514" y="36"/>
                  <a:pt x="2376" y="0"/>
                  <a:pt x="2152" y="6"/>
                </a:cubicBezTo>
                <a:cubicBezTo>
                  <a:pt x="1821" y="12"/>
                  <a:pt x="1575" y="138"/>
                  <a:pt x="1252" y="102"/>
                </a:cubicBezTo>
                <a:cubicBezTo>
                  <a:pt x="1046" y="28"/>
                  <a:pt x="1143" y="48"/>
                  <a:pt x="964" y="30"/>
                </a:cubicBezTo>
                <a:cubicBezTo>
                  <a:pt x="651" y="82"/>
                  <a:pt x="1058" y="35"/>
                  <a:pt x="724" y="42"/>
                </a:cubicBezTo>
                <a:cubicBezTo>
                  <a:pt x="737" y="170"/>
                  <a:pt x="556" y="98"/>
                  <a:pt x="556" y="1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5" y="266700"/>
            <a:ext cx="8591550" cy="11430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/>
              <a:t>CFL-Reachability = Chain Programs</a:t>
            </a: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6651625" y="1421130"/>
            <a:ext cx="19143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Grammar</a:t>
            </a:r>
          </a:p>
        </p:txBody>
      </p:sp>
      <p:grpSp>
        <p:nvGrpSpPr>
          <p:cNvPr id="349232" name="Group 48"/>
          <p:cNvGrpSpPr>
            <a:grpSpLocks/>
          </p:cNvGrpSpPr>
          <p:nvPr/>
        </p:nvGrpSpPr>
        <p:grpSpPr bwMode="auto">
          <a:xfrm>
            <a:off x="6743700" y="2259330"/>
            <a:ext cx="2057400" cy="1924050"/>
            <a:chOff x="4248" y="1692"/>
            <a:chExt cx="1296" cy="1212"/>
          </a:xfrm>
        </p:grpSpPr>
        <p:sp>
          <p:nvSpPr>
            <p:cNvPr id="349190" name="Rectangle 6"/>
            <p:cNvSpPr>
              <a:spLocks noChangeArrowheads="1"/>
            </p:cNvSpPr>
            <p:nvPr/>
          </p:nvSpPr>
          <p:spPr bwMode="auto">
            <a:xfrm>
              <a:off x="4248" y="1692"/>
              <a:ext cx="1296" cy="12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Text Box 16"/>
            <p:cNvSpPr txBox="1">
              <a:spLocks noChangeArrowheads="1"/>
            </p:cNvSpPr>
            <p:nvPr/>
          </p:nvSpPr>
          <p:spPr bwMode="auto">
            <a:xfrm>
              <a:off x="4310" y="2095"/>
              <a:ext cx="1158" cy="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tx1"/>
                  </a:solidFill>
                  <a:sym typeface="Symbol" pitchFamily="18" charset="2"/>
                </a:rPr>
                <a:t>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accent2"/>
                  </a:solidFill>
                </a:rPr>
                <a:t>B  </a:t>
              </a:r>
              <a:r>
                <a:rPr lang="en-US" altLang="en-US" sz="3200">
                  <a:solidFill>
                    <a:srgbClr val="009900"/>
                  </a:solidFill>
                </a:rPr>
                <a:t>C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349231" name="Group 47"/>
            <p:cNvGrpSpPr>
              <a:grpSpLocks/>
            </p:cNvGrpSpPr>
            <p:nvPr/>
          </p:nvGrpSpPr>
          <p:grpSpPr bwMode="auto">
            <a:xfrm>
              <a:off x="4695" y="2472"/>
              <a:ext cx="48" cy="312"/>
              <a:chOff x="4398" y="2472"/>
              <a:chExt cx="48" cy="312"/>
            </a:xfrm>
          </p:grpSpPr>
          <p:sp>
            <p:nvSpPr>
              <p:cNvPr id="349192" name="Oval 8"/>
              <p:cNvSpPr>
                <a:spLocks noChangeArrowheads="1"/>
              </p:cNvSpPr>
              <p:nvPr/>
            </p:nvSpPr>
            <p:spPr bwMode="auto">
              <a:xfrm>
                <a:off x="4398" y="247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3" name="Oval 9"/>
              <p:cNvSpPr>
                <a:spLocks noChangeArrowheads="1"/>
              </p:cNvSpPr>
              <p:nvPr/>
            </p:nvSpPr>
            <p:spPr bwMode="auto">
              <a:xfrm>
                <a:off x="4398" y="2598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4" name="Oval 10"/>
              <p:cNvSpPr>
                <a:spLocks noChangeArrowheads="1"/>
              </p:cNvSpPr>
              <p:nvPr/>
            </p:nvSpPr>
            <p:spPr bwMode="auto">
              <a:xfrm>
                <a:off x="4398" y="2724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30" name="Group 46"/>
            <p:cNvGrpSpPr>
              <a:grpSpLocks/>
            </p:cNvGrpSpPr>
            <p:nvPr/>
          </p:nvGrpSpPr>
          <p:grpSpPr bwMode="auto">
            <a:xfrm>
              <a:off x="4695" y="1800"/>
              <a:ext cx="48" cy="312"/>
              <a:chOff x="4398" y="1800"/>
              <a:chExt cx="48" cy="312"/>
            </a:xfrm>
          </p:grpSpPr>
          <p:sp>
            <p:nvSpPr>
              <p:cNvPr id="349196" name="Oval 12"/>
              <p:cNvSpPr>
                <a:spLocks noChangeArrowheads="1"/>
              </p:cNvSpPr>
              <p:nvPr/>
            </p:nvSpPr>
            <p:spPr bwMode="auto">
              <a:xfrm>
                <a:off x="4398" y="1800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7" name="Oval 13"/>
              <p:cNvSpPr>
                <a:spLocks noChangeArrowheads="1"/>
              </p:cNvSpPr>
              <p:nvPr/>
            </p:nvSpPr>
            <p:spPr bwMode="auto">
              <a:xfrm>
                <a:off x="4398" y="1926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8" name="Oval 14"/>
              <p:cNvSpPr>
                <a:spLocks noChangeArrowheads="1"/>
              </p:cNvSpPr>
              <p:nvPr/>
            </p:nvSpPr>
            <p:spPr bwMode="auto">
              <a:xfrm>
                <a:off x="4398" y="205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2193925" y="1383030"/>
            <a:ext cx="1322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Graph</a:t>
            </a:r>
          </a:p>
        </p:txBody>
      </p:sp>
      <p:sp>
        <p:nvSpPr>
          <p:cNvPr id="349203" name="Oval 19"/>
          <p:cNvSpPr>
            <a:spLocks noChangeArrowheads="1"/>
          </p:cNvSpPr>
          <p:nvPr/>
        </p:nvSpPr>
        <p:spPr bwMode="auto">
          <a:xfrm>
            <a:off x="2244725" y="3392805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4" name="Oval 20"/>
          <p:cNvSpPr>
            <a:spLocks noChangeArrowheads="1"/>
          </p:cNvSpPr>
          <p:nvPr/>
        </p:nvSpPr>
        <p:spPr bwMode="auto">
          <a:xfrm>
            <a:off x="3562350" y="3154680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5" name="Oval 21"/>
          <p:cNvSpPr>
            <a:spLocks noChangeArrowheads="1"/>
          </p:cNvSpPr>
          <p:nvPr/>
        </p:nvSpPr>
        <p:spPr bwMode="auto">
          <a:xfrm>
            <a:off x="4362450" y="3859530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9206" name="AutoShape 22"/>
          <p:cNvCxnSpPr>
            <a:cxnSpLocks noChangeShapeType="1"/>
            <a:stCxn id="349203" idx="7"/>
            <a:endCxn id="349204" idx="2"/>
          </p:cNvCxnSpPr>
          <p:nvPr/>
        </p:nvCxnSpPr>
        <p:spPr bwMode="auto">
          <a:xfrm flipV="1">
            <a:off x="2308225" y="3192780"/>
            <a:ext cx="1254125" cy="2111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9207" name="AutoShape 23"/>
          <p:cNvCxnSpPr>
            <a:cxnSpLocks noChangeShapeType="1"/>
            <a:stCxn id="349204" idx="1"/>
          </p:cNvCxnSpPr>
          <p:nvPr/>
        </p:nvCxnSpPr>
        <p:spPr bwMode="auto">
          <a:xfrm>
            <a:off x="3573463" y="3165793"/>
            <a:ext cx="800100" cy="704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9208" name="Text Box 24"/>
          <p:cNvSpPr txBox="1">
            <a:spLocks noChangeArrowheads="1"/>
          </p:cNvSpPr>
          <p:nvPr/>
        </p:nvSpPr>
        <p:spPr bwMode="auto">
          <a:xfrm>
            <a:off x="2536825" y="271653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</a:rPr>
              <a:t>B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>
            <a:off x="3965575" y="300228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9900"/>
                </a:solidFill>
              </a:rPr>
              <a:t>C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49210" name="Text Box 26"/>
          <p:cNvSpPr txBox="1">
            <a:spLocks noChangeArrowheads="1"/>
          </p:cNvSpPr>
          <p:nvPr/>
        </p:nvSpPr>
        <p:spPr bwMode="auto">
          <a:xfrm>
            <a:off x="2746375" y="5356543"/>
            <a:ext cx="4289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3300"/>
                </a:solidFill>
              </a:rPr>
              <a:t>a(</a:t>
            </a:r>
            <a:r>
              <a:rPr lang="en-US" altLang="en-US" sz="3200">
                <a:solidFill>
                  <a:schemeClr val="tx1"/>
                </a:solidFill>
              </a:rPr>
              <a:t>X</a:t>
            </a:r>
            <a:r>
              <a:rPr lang="en-US" altLang="en-US" sz="3200">
                <a:solidFill>
                  <a:srgbClr val="FF3300"/>
                </a:solidFill>
              </a:rPr>
              <a:t>,</a:t>
            </a:r>
            <a:r>
              <a:rPr lang="en-US" altLang="en-US" sz="3200">
                <a:solidFill>
                  <a:schemeClr val="tx1"/>
                </a:solidFill>
              </a:rPr>
              <a:t>Z</a:t>
            </a:r>
            <a:r>
              <a:rPr lang="en-US" altLang="en-US" sz="3200">
                <a:solidFill>
                  <a:srgbClr val="FF3300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 :- </a:t>
            </a:r>
            <a:r>
              <a:rPr lang="en-US" altLang="en-US" sz="3200">
                <a:solidFill>
                  <a:schemeClr val="accent2"/>
                </a:solidFill>
              </a:rPr>
              <a:t>b(</a:t>
            </a:r>
            <a:r>
              <a:rPr lang="en-US" altLang="en-US" sz="3200">
                <a:solidFill>
                  <a:schemeClr val="tx1"/>
                </a:solidFill>
              </a:rPr>
              <a:t>X</a:t>
            </a:r>
            <a:r>
              <a:rPr lang="en-US" altLang="en-US" sz="3200">
                <a:solidFill>
                  <a:schemeClr val="accent2"/>
                </a:solidFill>
              </a:rPr>
              <a:t>,</a:t>
            </a:r>
            <a:r>
              <a:rPr lang="en-US" altLang="en-US" sz="3200">
                <a:solidFill>
                  <a:schemeClr val="tx1"/>
                </a:solidFill>
              </a:rPr>
              <a:t>Y</a:t>
            </a:r>
            <a:r>
              <a:rPr lang="en-US" altLang="en-US" sz="3200">
                <a:solidFill>
                  <a:schemeClr val="accent2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, </a:t>
            </a:r>
            <a:r>
              <a:rPr lang="en-US" altLang="en-US" sz="3200">
                <a:solidFill>
                  <a:srgbClr val="009900"/>
                </a:solidFill>
              </a:rPr>
              <a:t>c(</a:t>
            </a:r>
            <a:r>
              <a:rPr lang="en-US" altLang="en-US" sz="3200">
                <a:solidFill>
                  <a:schemeClr val="tx1"/>
                </a:solidFill>
              </a:rPr>
              <a:t>Y</a:t>
            </a:r>
            <a:r>
              <a:rPr lang="en-US" altLang="en-US" sz="3200">
                <a:solidFill>
                  <a:srgbClr val="009900"/>
                </a:solidFill>
              </a:rPr>
              <a:t>,</a:t>
            </a:r>
            <a:r>
              <a:rPr lang="en-US" altLang="en-US" sz="3200">
                <a:solidFill>
                  <a:schemeClr val="tx1"/>
                </a:solidFill>
              </a:rPr>
              <a:t>Z</a:t>
            </a:r>
            <a:r>
              <a:rPr lang="en-US" altLang="en-US" sz="3200">
                <a:solidFill>
                  <a:srgbClr val="009900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49211" name="Group 27"/>
          <p:cNvGrpSpPr>
            <a:grpSpLocks/>
          </p:cNvGrpSpPr>
          <p:nvPr/>
        </p:nvGrpSpPr>
        <p:grpSpPr bwMode="auto">
          <a:xfrm>
            <a:off x="3573463" y="3165793"/>
            <a:ext cx="3265487" cy="2846387"/>
            <a:chOff x="2251" y="2263"/>
            <a:chExt cx="2057" cy="1793"/>
          </a:xfrm>
        </p:grpSpPr>
        <p:sp>
          <p:nvSpPr>
            <p:cNvPr id="349212" name="Text Box 28"/>
            <p:cNvSpPr txBox="1">
              <a:spLocks noChangeArrowheads="1"/>
            </p:cNvSpPr>
            <p:nvPr/>
          </p:nvSpPr>
          <p:spPr bwMode="auto">
            <a:xfrm>
              <a:off x="2774" y="2580"/>
              <a:ext cx="2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chemeClr val="tx1"/>
                  </a:solidFill>
                </a:rPr>
                <a:t>z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349213" name="AutoShape 29"/>
            <p:cNvCxnSpPr>
              <a:cxnSpLocks noChangeShapeType="1"/>
            </p:cNvCxnSpPr>
            <p:nvPr/>
          </p:nvCxnSpPr>
          <p:spPr bwMode="auto">
            <a:xfrm>
              <a:off x="2251" y="2263"/>
              <a:ext cx="504" cy="444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36" y="4056"/>
              <a:ext cx="672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215" name="Group 31"/>
          <p:cNvGrpSpPr>
            <a:grpSpLocks/>
          </p:cNvGrpSpPr>
          <p:nvPr/>
        </p:nvGrpSpPr>
        <p:grpSpPr bwMode="auto">
          <a:xfrm>
            <a:off x="1717675" y="2621280"/>
            <a:ext cx="3806825" cy="3390900"/>
            <a:chOff x="1082" y="1920"/>
            <a:chExt cx="2398" cy="2136"/>
          </a:xfrm>
        </p:grpSpPr>
        <p:sp>
          <p:nvSpPr>
            <p:cNvPr id="349216" name="Text Box 32"/>
            <p:cNvSpPr txBox="1">
              <a:spLocks noChangeArrowheads="1"/>
            </p:cNvSpPr>
            <p:nvPr/>
          </p:nvSpPr>
          <p:spPr bwMode="auto">
            <a:xfrm>
              <a:off x="1082" y="224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chemeClr val="tx1"/>
                  </a:solidFill>
                </a:rPr>
                <a:t>x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49217" name="Text Box 33"/>
            <p:cNvSpPr txBox="1">
              <a:spLocks noChangeArrowheads="1"/>
            </p:cNvSpPr>
            <p:nvPr/>
          </p:nvSpPr>
          <p:spPr bwMode="auto">
            <a:xfrm>
              <a:off x="2114" y="192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chemeClr val="tx1"/>
                  </a:solidFill>
                </a:rPr>
                <a:t>y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349218" name="AutoShape 34"/>
            <p:cNvCxnSpPr>
              <a:cxnSpLocks noChangeShapeType="1"/>
            </p:cNvCxnSpPr>
            <p:nvPr/>
          </p:nvCxnSpPr>
          <p:spPr bwMode="auto">
            <a:xfrm flipV="1">
              <a:off x="1454" y="2280"/>
              <a:ext cx="790" cy="13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9219" name="Line 35"/>
            <p:cNvSpPr>
              <a:spLocks noChangeShapeType="1"/>
            </p:cNvSpPr>
            <p:nvPr/>
          </p:nvSpPr>
          <p:spPr bwMode="auto">
            <a:xfrm>
              <a:off x="2772" y="4056"/>
              <a:ext cx="7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220" name="Group 36"/>
          <p:cNvGrpSpPr>
            <a:grpSpLocks/>
          </p:cNvGrpSpPr>
          <p:nvPr/>
        </p:nvGrpSpPr>
        <p:grpSpPr bwMode="auto">
          <a:xfrm>
            <a:off x="2308225" y="3456305"/>
            <a:ext cx="1993900" cy="2555875"/>
            <a:chOff x="1454" y="2446"/>
            <a:chExt cx="1256" cy="1610"/>
          </a:xfrm>
        </p:grpSpPr>
        <p:cxnSp>
          <p:nvCxnSpPr>
            <p:cNvPr id="349221" name="AutoShape 37"/>
            <p:cNvCxnSpPr>
              <a:cxnSpLocks noChangeShapeType="1"/>
            </p:cNvCxnSpPr>
            <p:nvPr/>
          </p:nvCxnSpPr>
          <p:spPr bwMode="auto">
            <a:xfrm>
              <a:off x="1454" y="2446"/>
              <a:ext cx="1256" cy="272"/>
            </a:xfrm>
            <a:prstGeom prst="straightConnector1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9222" name="Text Box 38"/>
            <p:cNvSpPr txBox="1">
              <a:spLocks noChangeArrowheads="1"/>
            </p:cNvSpPr>
            <p:nvPr/>
          </p:nvSpPr>
          <p:spPr bwMode="auto">
            <a:xfrm>
              <a:off x="1910" y="2604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49223" name="Line 39"/>
            <p:cNvSpPr>
              <a:spLocks noChangeShapeType="1"/>
            </p:cNvSpPr>
            <p:nvPr/>
          </p:nvSpPr>
          <p:spPr bwMode="auto">
            <a:xfrm>
              <a:off x="1788" y="4050"/>
              <a:ext cx="702" cy="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224" name="Freeform 40"/>
          <p:cNvSpPr>
            <a:spLocks/>
          </p:cNvSpPr>
          <p:nvPr/>
        </p:nvSpPr>
        <p:spPr bwMode="auto">
          <a:xfrm>
            <a:off x="5276850" y="5234305"/>
            <a:ext cx="901700" cy="212725"/>
          </a:xfrm>
          <a:custGeom>
            <a:avLst/>
            <a:gdLst>
              <a:gd name="T0" fmla="*/ 0 w 568"/>
              <a:gd name="T1" fmla="*/ 130 h 134"/>
              <a:gd name="T2" fmla="*/ 128 w 568"/>
              <a:gd name="T3" fmla="*/ 38 h 134"/>
              <a:gd name="T4" fmla="*/ 288 w 568"/>
              <a:gd name="T5" fmla="*/ 2 h 134"/>
              <a:gd name="T6" fmla="*/ 432 w 568"/>
              <a:gd name="T7" fmla="*/ 26 h 134"/>
              <a:gd name="T8" fmla="*/ 544 w 568"/>
              <a:gd name="T9" fmla="*/ 98 h 134"/>
              <a:gd name="T10" fmla="*/ 568 w 568"/>
              <a:gd name="T11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8" h="134">
                <a:moveTo>
                  <a:pt x="0" y="130"/>
                </a:moveTo>
                <a:cubicBezTo>
                  <a:pt x="21" y="115"/>
                  <a:pt x="80" y="59"/>
                  <a:pt x="128" y="38"/>
                </a:cubicBezTo>
                <a:cubicBezTo>
                  <a:pt x="176" y="17"/>
                  <a:pt x="237" y="4"/>
                  <a:pt x="288" y="2"/>
                </a:cubicBezTo>
                <a:cubicBezTo>
                  <a:pt x="339" y="0"/>
                  <a:pt x="389" y="10"/>
                  <a:pt x="432" y="26"/>
                </a:cubicBezTo>
                <a:cubicBezTo>
                  <a:pt x="475" y="42"/>
                  <a:pt x="522" y="80"/>
                  <a:pt x="544" y="98"/>
                </a:cubicBezTo>
                <a:cubicBezTo>
                  <a:pt x="566" y="116"/>
                  <a:pt x="562" y="123"/>
                  <a:pt x="568" y="134"/>
                </a:cubicBezTo>
              </a:path>
            </a:pathLst>
          </a:custGeom>
          <a:noFill/>
          <a:ln w="38100" cap="flat" cmpd="sng">
            <a:solidFill>
              <a:srgbClr val="CC0099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225" name="Group 41"/>
          <p:cNvGrpSpPr>
            <a:grpSpLocks/>
          </p:cNvGrpSpPr>
          <p:nvPr/>
        </p:nvGrpSpPr>
        <p:grpSpPr bwMode="auto">
          <a:xfrm>
            <a:off x="3308350" y="4932680"/>
            <a:ext cx="3219450" cy="539750"/>
            <a:chOff x="2084" y="3376"/>
            <a:chExt cx="2028" cy="340"/>
          </a:xfrm>
        </p:grpSpPr>
        <p:sp>
          <p:nvSpPr>
            <p:cNvPr id="349226" name="Freeform 42"/>
            <p:cNvSpPr>
              <a:spLocks/>
            </p:cNvSpPr>
            <p:nvPr/>
          </p:nvSpPr>
          <p:spPr bwMode="auto">
            <a:xfrm>
              <a:off x="3076" y="3482"/>
              <a:ext cx="1036" cy="230"/>
            </a:xfrm>
            <a:custGeom>
              <a:avLst/>
              <a:gdLst>
                <a:gd name="T0" fmla="*/ 0 w 568"/>
                <a:gd name="T1" fmla="*/ 130 h 134"/>
                <a:gd name="T2" fmla="*/ 128 w 568"/>
                <a:gd name="T3" fmla="*/ 38 h 134"/>
                <a:gd name="T4" fmla="*/ 288 w 568"/>
                <a:gd name="T5" fmla="*/ 2 h 134"/>
                <a:gd name="T6" fmla="*/ 432 w 568"/>
                <a:gd name="T7" fmla="*/ 26 h 134"/>
                <a:gd name="T8" fmla="*/ 544 w 568"/>
                <a:gd name="T9" fmla="*/ 98 h 134"/>
                <a:gd name="T10" fmla="*/ 568 w 568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134">
                  <a:moveTo>
                    <a:pt x="0" y="130"/>
                  </a:moveTo>
                  <a:cubicBezTo>
                    <a:pt x="21" y="115"/>
                    <a:pt x="80" y="59"/>
                    <a:pt x="128" y="38"/>
                  </a:cubicBezTo>
                  <a:cubicBezTo>
                    <a:pt x="176" y="17"/>
                    <a:pt x="237" y="4"/>
                    <a:pt x="288" y="2"/>
                  </a:cubicBezTo>
                  <a:cubicBezTo>
                    <a:pt x="339" y="0"/>
                    <a:pt x="389" y="10"/>
                    <a:pt x="432" y="26"/>
                  </a:cubicBezTo>
                  <a:cubicBezTo>
                    <a:pt x="475" y="42"/>
                    <a:pt x="522" y="80"/>
                    <a:pt x="544" y="98"/>
                  </a:cubicBezTo>
                  <a:cubicBezTo>
                    <a:pt x="566" y="116"/>
                    <a:pt x="562" y="123"/>
                    <a:pt x="568" y="134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7" name="Freeform 43"/>
            <p:cNvSpPr>
              <a:spLocks/>
            </p:cNvSpPr>
            <p:nvPr/>
          </p:nvSpPr>
          <p:spPr bwMode="auto">
            <a:xfrm>
              <a:off x="2084" y="3518"/>
              <a:ext cx="244" cy="198"/>
            </a:xfrm>
            <a:custGeom>
              <a:avLst/>
              <a:gdLst>
                <a:gd name="T0" fmla="*/ 0 w 568"/>
                <a:gd name="T1" fmla="*/ 130 h 134"/>
                <a:gd name="T2" fmla="*/ 128 w 568"/>
                <a:gd name="T3" fmla="*/ 38 h 134"/>
                <a:gd name="T4" fmla="*/ 288 w 568"/>
                <a:gd name="T5" fmla="*/ 2 h 134"/>
                <a:gd name="T6" fmla="*/ 432 w 568"/>
                <a:gd name="T7" fmla="*/ 26 h 134"/>
                <a:gd name="T8" fmla="*/ 544 w 568"/>
                <a:gd name="T9" fmla="*/ 98 h 134"/>
                <a:gd name="T10" fmla="*/ 568 w 568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134">
                  <a:moveTo>
                    <a:pt x="0" y="130"/>
                  </a:moveTo>
                  <a:cubicBezTo>
                    <a:pt x="21" y="115"/>
                    <a:pt x="80" y="59"/>
                    <a:pt x="128" y="38"/>
                  </a:cubicBezTo>
                  <a:cubicBezTo>
                    <a:pt x="176" y="17"/>
                    <a:pt x="237" y="4"/>
                    <a:pt x="288" y="2"/>
                  </a:cubicBezTo>
                  <a:cubicBezTo>
                    <a:pt x="339" y="0"/>
                    <a:pt x="389" y="10"/>
                    <a:pt x="432" y="26"/>
                  </a:cubicBezTo>
                  <a:cubicBezTo>
                    <a:pt x="475" y="42"/>
                    <a:pt x="522" y="80"/>
                    <a:pt x="544" y="98"/>
                  </a:cubicBezTo>
                  <a:cubicBezTo>
                    <a:pt x="566" y="116"/>
                    <a:pt x="562" y="123"/>
                    <a:pt x="568" y="134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8" name="Freeform 44"/>
            <p:cNvSpPr>
              <a:spLocks/>
            </p:cNvSpPr>
            <p:nvPr/>
          </p:nvSpPr>
          <p:spPr bwMode="auto">
            <a:xfrm>
              <a:off x="2220" y="3376"/>
              <a:ext cx="1192" cy="148"/>
            </a:xfrm>
            <a:custGeom>
              <a:avLst/>
              <a:gdLst>
                <a:gd name="T0" fmla="*/ 0 w 1192"/>
                <a:gd name="T1" fmla="*/ 144 h 148"/>
                <a:gd name="T2" fmla="*/ 140 w 1192"/>
                <a:gd name="T3" fmla="*/ 72 h 148"/>
                <a:gd name="T4" fmla="*/ 348 w 1192"/>
                <a:gd name="T5" fmla="*/ 24 h 148"/>
                <a:gd name="T6" fmla="*/ 604 w 1192"/>
                <a:gd name="T7" fmla="*/ 0 h 148"/>
                <a:gd name="T8" fmla="*/ 907 w 1192"/>
                <a:gd name="T9" fmla="*/ 27 h 148"/>
                <a:gd name="T10" fmla="*/ 1142 w 1192"/>
                <a:gd name="T11" fmla="*/ 108 h 148"/>
                <a:gd name="T12" fmla="*/ 1192 w 1192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2" h="148">
                  <a:moveTo>
                    <a:pt x="0" y="144"/>
                  </a:moveTo>
                  <a:cubicBezTo>
                    <a:pt x="23" y="132"/>
                    <a:pt x="82" y="92"/>
                    <a:pt x="140" y="72"/>
                  </a:cubicBezTo>
                  <a:cubicBezTo>
                    <a:pt x="198" y="52"/>
                    <a:pt x="271" y="36"/>
                    <a:pt x="348" y="24"/>
                  </a:cubicBezTo>
                  <a:cubicBezTo>
                    <a:pt x="425" y="12"/>
                    <a:pt x="511" y="0"/>
                    <a:pt x="604" y="0"/>
                  </a:cubicBezTo>
                  <a:cubicBezTo>
                    <a:pt x="697" y="0"/>
                    <a:pt x="816" y="9"/>
                    <a:pt x="907" y="27"/>
                  </a:cubicBezTo>
                  <a:cubicBezTo>
                    <a:pt x="997" y="45"/>
                    <a:pt x="1095" y="88"/>
                    <a:pt x="1142" y="108"/>
                  </a:cubicBezTo>
                  <a:cubicBezTo>
                    <a:pt x="1188" y="128"/>
                    <a:pt x="1179" y="136"/>
                    <a:pt x="1192" y="148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3074"/>
          <p:cNvSpPr>
            <a:spLocks noChangeArrowheads="1"/>
          </p:cNvSpPr>
          <p:nvPr/>
        </p:nvSpPr>
        <p:spPr bwMode="auto">
          <a:xfrm>
            <a:off x="2486025" y="1549400"/>
            <a:ext cx="4632325" cy="377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int main() {</a:t>
            </a:r>
          </a:p>
          <a:p>
            <a:r>
              <a:rPr lang="en-US" altLang="en-US" dirty="0">
                <a:solidFill>
                  <a:srgbClr val="C00000"/>
                </a:solidFill>
                <a:latin typeface="Courier New" pitchFamily="49" charset="0"/>
              </a:rPr>
              <a:t>	</a:t>
            </a:r>
          </a:p>
          <a:p>
            <a:r>
              <a:rPr lang="en-US" altLang="en-US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int i = 1;</a:t>
            </a:r>
          </a:p>
          <a:p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	while (i &lt; 11) {</a:t>
            </a:r>
          </a:p>
          <a:p>
            <a:r>
              <a:rPr lang="en-US" altLang="en-US" dirty="0">
                <a:solidFill>
                  <a:srgbClr val="C00000"/>
                </a:solidFill>
                <a:latin typeface="Courier New" pitchFamily="49" charset="0"/>
              </a:rPr>
              <a:t>		</a:t>
            </a:r>
          </a:p>
          <a:p>
            <a:r>
              <a:rPr lang="en-US" altLang="en-US" dirty="0">
                <a:solidFill>
                  <a:srgbClr val="C00000"/>
                </a:solidFill>
                <a:latin typeface="Courier New" pitchFamily="49" charset="0"/>
              </a:rPr>
              <a:t>		</a:t>
            </a:r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i = i + 1;</a:t>
            </a:r>
          </a:p>
          <a:p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	}</a:t>
            </a:r>
          </a:p>
          <a:p>
            <a:r>
              <a:rPr lang="en-US" altLang="en-US" dirty="0">
                <a:solidFill>
                  <a:srgbClr val="C00000"/>
                </a:solidFill>
                <a:latin typeface="Courier New" pitchFamily="49" charset="0"/>
              </a:rPr>
              <a:t>	</a:t>
            </a:r>
          </a:p>
          <a:p>
            <a:r>
              <a:rPr lang="en-US" altLang="en-US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b="1" u="sng" dirty="0" err="1">
                <a:solidFill>
                  <a:srgbClr val="C00000"/>
                </a:solidFill>
                <a:latin typeface="Courier New" pitchFamily="49" charset="0"/>
              </a:rPr>
              <a:t>printf</a:t>
            </a:r>
            <a:r>
              <a:rPr lang="en-US" altLang="en-US" b="1" u="sng" dirty="0">
                <a:solidFill>
                  <a:srgbClr val="C00000"/>
                </a:solidFill>
                <a:latin typeface="Courier New" pitchFamily="49" charset="0"/>
              </a:rPr>
              <a:t>(“%d\</a:t>
            </a:r>
            <a:r>
              <a:rPr lang="en-US" altLang="en-US" b="1" u="sng" dirty="0" err="1">
                <a:solidFill>
                  <a:srgbClr val="C00000"/>
                </a:solidFill>
                <a:latin typeface="Courier New" pitchFamily="49" charset="0"/>
              </a:rPr>
              <a:t>n”,i</a:t>
            </a:r>
            <a:r>
              <a:rPr lang="en-US" altLang="en-US" b="1" u="sng" dirty="0">
                <a:solidFill>
                  <a:srgbClr val="C00000"/>
                </a:solidFill>
                <a:latin typeface="Courier New" pitchFamily="49" charset="0"/>
              </a:rPr>
              <a:t>);</a:t>
            </a:r>
            <a:endParaRPr lang="en-US" altLang="en-US" b="1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476163" name="Rectangle 307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82628" tIns="41315" rIns="82628" bIns="41315"/>
          <a:lstStyle/>
          <a:p>
            <a:r>
              <a:rPr lang="en-US" altLang="en-US" dirty="0"/>
              <a:t>Slice Extraction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7885BC-EF15-416D-8EB3-20EEA3F47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6" y="5619752"/>
            <a:ext cx="7700961" cy="452438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628" tIns="41315" rIns="82628" bIns="4131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  <a:latin typeface="+mn-lt"/>
              </a:rPr>
              <a:t>Backward slice</a:t>
            </a:r>
            <a:r>
              <a:rPr lang="en-US" alt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with respect to “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(“%d\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n”,i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dirty="0">
                <a:latin typeface="+mn-lt"/>
              </a:rPr>
              <a:t>”</a:t>
            </a:r>
            <a:endParaRPr lang="en-US" altLang="en-US" sz="22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85750"/>
            <a:ext cx="8591550" cy="857250"/>
          </a:xfrm>
        </p:spPr>
        <p:txBody>
          <a:bodyPr/>
          <a:lstStyle/>
          <a:p>
            <a:r>
              <a:rPr lang="en-US" altLang="he-IL"/>
              <a:t>Base Facts for Points-To Analysis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828800" y="1299845"/>
            <a:ext cx="145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3200" dirty="0">
                <a:solidFill>
                  <a:schemeClr val="tx1"/>
                </a:solidFill>
              </a:rPr>
              <a:t>p = &amp;q;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1828800" y="2519045"/>
            <a:ext cx="1135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3200" dirty="0">
                <a:solidFill>
                  <a:schemeClr val="tx1"/>
                </a:solidFill>
              </a:rPr>
              <a:t>p = q;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1828800" y="3823970"/>
            <a:ext cx="1338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3200">
                <a:solidFill>
                  <a:schemeClr val="tx1"/>
                </a:solidFill>
              </a:rPr>
              <a:t>p = *q;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1828800" y="5136515"/>
            <a:ext cx="1338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>
                <a:solidFill>
                  <a:schemeClr val="tx1"/>
                </a:solidFill>
              </a:rPr>
              <a:t>*</a:t>
            </a:r>
            <a:r>
              <a:rPr lang="en-US" altLang="he-IL" sz="3200">
                <a:solidFill>
                  <a:schemeClr val="tx1"/>
                </a:solidFill>
              </a:rPr>
              <a:t>p = q;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3954463" y="1299845"/>
            <a:ext cx="291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3200" dirty="0" err="1">
                <a:solidFill>
                  <a:schemeClr val="tx1"/>
                </a:solidFill>
              </a:rPr>
              <a:t>assignAddr</a:t>
            </a:r>
            <a:r>
              <a:rPr lang="en-US" altLang="he-IL" sz="3200" dirty="0">
                <a:solidFill>
                  <a:schemeClr val="tx1"/>
                </a:solidFill>
              </a:rPr>
              <a:t>(</a:t>
            </a:r>
            <a:r>
              <a:rPr lang="en-US" altLang="he-IL" sz="3200" dirty="0" err="1">
                <a:solidFill>
                  <a:schemeClr val="tx1"/>
                </a:solidFill>
              </a:rPr>
              <a:t>p,q</a:t>
            </a:r>
            <a:r>
              <a:rPr lang="en-US" altLang="he-IL" sz="32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3954463" y="2519045"/>
            <a:ext cx="2081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3200">
                <a:solidFill>
                  <a:schemeClr val="tx1"/>
                </a:solidFill>
              </a:rPr>
              <a:t>assign(p,q).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3954463" y="3823970"/>
            <a:ext cx="2735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3200">
                <a:solidFill>
                  <a:schemeClr val="tx1"/>
                </a:solidFill>
              </a:rPr>
              <a:t>assignStar(p,q).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954463" y="5136515"/>
            <a:ext cx="2781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3200">
                <a:solidFill>
                  <a:schemeClr val="tx1"/>
                </a:solidFill>
              </a:rPr>
              <a:t>starAssign(p,q).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1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autoUpdateAnimBg="0"/>
      <p:bldP spid="311300" grpId="0" build="p" autoUpdateAnimBg="0"/>
      <p:bldP spid="311301" grpId="0" build="p" autoUpdateAnimBg="0"/>
      <p:bldP spid="311302" grpId="0" build="p" autoUpdateAnimBg="0"/>
      <p:bldP spid="311303" grpId="0" build="p" autoUpdateAnimBg="0" advAuto="0"/>
      <p:bldP spid="311304" grpId="0" build="p" autoUpdateAnimBg="0" advAuto="0"/>
      <p:bldP spid="311305" grpId="0" build="p" autoUpdateAnimBg="0" advAuto="0"/>
      <p:bldP spid="311306" grpId="0" build="p" autoUpdateAnimBg="0" advAuto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438150"/>
            <a:ext cx="8591550" cy="857250"/>
          </a:xfrm>
        </p:spPr>
        <p:txBody>
          <a:bodyPr/>
          <a:lstStyle/>
          <a:p>
            <a:r>
              <a:rPr lang="en-US" altLang="he-IL" dirty="0"/>
              <a:t>Rules for Points-To Analysis (I)</a:t>
            </a: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1839994" y="2268071"/>
            <a:ext cx="5465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/>
              <a:t>pointsTo(P,Q)</a:t>
            </a:r>
            <a:r>
              <a:rPr lang="en-US" altLang="he-IL" sz="2800">
                <a:solidFill>
                  <a:schemeClr val="tx1"/>
                </a:solidFill>
              </a:rPr>
              <a:t> :- assignAddr(P,Q).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1020732" y="4706471"/>
            <a:ext cx="7104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/>
              <a:t>pointsTo(P,R)</a:t>
            </a:r>
            <a:r>
              <a:rPr lang="en-US" altLang="he-IL" sz="2800">
                <a:solidFill>
                  <a:schemeClr val="tx1"/>
                </a:solidFill>
              </a:rPr>
              <a:t> :- assign(P,Q), pointsTo(Q,R).</a:t>
            </a:r>
          </a:p>
        </p:txBody>
      </p:sp>
      <p:grpSp>
        <p:nvGrpSpPr>
          <p:cNvPr id="312325" name="Group 5"/>
          <p:cNvGrpSpPr>
            <a:grpSpLocks/>
          </p:cNvGrpSpPr>
          <p:nvPr/>
        </p:nvGrpSpPr>
        <p:grpSpPr bwMode="auto">
          <a:xfrm>
            <a:off x="3094037" y="1635125"/>
            <a:ext cx="3013075" cy="533400"/>
            <a:chOff x="1325" y="46"/>
            <a:chExt cx="1898" cy="336"/>
          </a:xfrm>
        </p:grpSpPr>
        <p:sp>
          <p:nvSpPr>
            <p:cNvPr id="312326" name="Text Box 6"/>
            <p:cNvSpPr txBox="1">
              <a:spLocks noChangeArrowheads="1"/>
            </p:cNvSpPr>
            <p:nvPr/>
          </p:nvSpPr>
          <p:spPr bwMode="auto">
            <a:xfrm>
              <a:off x="1325" y="52"/>
              <a:ext cx="83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>
                  <a:solidFill>
                    <a:schemeClr val="tx1"/>
                  </a:solidFill>
                </a:rPr>
                <a:t>p = &amp;q;</a:t>
              </a:r>
            </a:p>
          </p:txBody>
        </p:sp>
        <p:grpSp>
          <p:nvGrpSpPr>
            <p:cNvPr id="312327" name="Group 7"/>
            <p:cNvGrpSpPr>
              <a:grpSpLocks/>
            </p:cNvGrpSpPr>
            <p:nvPr/>
          </p:nvGrpSpPr>
          <p:grpSpPr bwMode="auto">
            <a:xfrm>
              <a:off x="2404" y="46"/>
              <a:ext cx="819" cy="330"/>
              <a:chOff x="1331" y="658"/>
              <a:chExt cx="819" cy="330"/>
            </a:xfrm>
          </p:grpSpPr>
          <p:grpSp>
            <p:nvGrpSpPr>
              <p:cNvPr id="312328" name="Group 8"/>
              <p:cNvGrpSpPr>
                <a:grpSpLocks/>
              </p:cNvGrpSpPr>
              <p:nvPr/>
            </p:nvGrpSpPr>
            <p:grpSpPr bwMode="auto">
              <a:xfrm>
                <a:off x="1331" y="658"/>
                <a:ext cx="819" cy="330"/>
                <a:chOff x="3539" y="910"/>
                <a:chExt cx="819" cy="330"/>
              </a:xfrm>
            </p:grpSpPr>
            <p:sp>
              <p:nvSpPr>
                <p:cNvPr id="3123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539" y="910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p</a:t>
                  </a:r>
                </a:p>
              </p:txBody>
            </p:sp>
            <p:sp>
              <p:nvSpPr>
                <p:cNvPr id="3123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15" y="910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q</a:t>
                  </a:r>
                </a:p>
              </p:txBody>
            </p:sp>
          </p:grpSp>
          <p:sp>
            <p:nvSpPr>
              <p:cNvPr id="312331" name="Line 11"/>
              <p:cNvSpPr>
                <a:spLocks noChangeShapeType="1"/>
              </p:cNvSpPr>
              <p:nvPr/>
            </p:nvSpPr>
            <p:spPr bwMode="auto">
              <a:xfrm>
                <a:off x="1536" y="840"/>
                <a:ext cx="396" cy="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12332" name="Group 12"/>
          <p:cNvGrpSpPr>
            <a:grpSpLocks/>
          </p:cNvGrpSpPr>
          <p:nvPr/>
        </p:nvGrpSpPr>
        <p:grpSpPr bwMode="auto">
          <a:xfrm>
            <a:off x="2551112" y="3311525"/>
            <a:ext cx="4060825" cy="1304925"/>
            <a:chOff x="1301" y="658"/>
            <a:chExt cx="2558" cy="822"/>
          </a:xfrm>
        </p:grpSpPr>
        <p:sp>
          <p:nvSpPr>
            <p:cNvPr id="312333" name="Text Box 13"/>
            <p:cNvSpPr txBox="1">
              <a:spLocks noChangeArrowheads="1"/>
            </p:cNvSpPr>
            <p:nvPr/>
          </p:nvSpPr>
          <p:spPr bwMode="auto">
            <a:xfrm>
              <a:off x="1301" y="904"/>
              <a:ext cx="6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>
                  <a:solidFill>
                    <a:schemeClr val="tx1"/>
                  </a:solidFill>
                </a:rPr>
                <a:t>p = q;</a:t>
              </a:r>
            </a:p>
          </p:txBody>
        </p:sp>
        <p:grpSp>
          <p:nvGrpSpPr>
            <p:cNvPr id="312334" name="Group 14"/>
            <p:cNvGrpSpPr>
              <a:grpSpLocks/>
            </p:cNvGrpSpPr>
            <p:nvPr/>
          </p:nvGrpSpPr>
          <p:grpSpPr bwMode="auto">
            <a:xfrm>
              <a:off x="2404" y="658"/>
              <a:ext cx="1455" cy="822"/>
              <a:chOff x="1331" y="1186"/>
              <a:chExt cx="1455" cy="822"/>
            </a:xfrm>
          </p:grpSpPr>
          <p:grpSp>
            <p:nvGrpSpPr>
              <p:cNvPr id="312335" name="Group 15"/>
              <p:cNvGrpSpPr>
                <a:grpSpLocks/>
              </p:cNvGrpSpPr>
              <p:nvPr/>
            </p:nvGrpSpPr>
            <p:grpSpPr bwMode="auto">
              <a:xfrm>
                <a:off x="1524" y="1416"/>
                <a:ext cx="384" cy="432"/>
                <a:chOff x="3732" y="1668"/>
                <a:chExt cx="384" cy="432"/>
              </a:xfrm>
            </p:grpSpPr>
            <p:sp>
              <p:nvSpPr>
                <p:cNvPr id="3123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744" y="1668"/>
                  <a:ext cx="372" cy="168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2337" name="Line 17"/>
                <p:cNvSpPr>
                  <a:spLocks noChangeShapeType="1"/>
                </p:cNvSpPr>
                <p:nvPr/>
              </p:nvSpPr>
              <p:spPr bwMode="auto">
                <a:xfrm>
                  <a:off x="3732" y="1920"/>
                  <a:ext cx="384" cy="18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grpSp>
            <p:nvGrpSpPr>
              <p:cNvPr id="312338" name="Group 18"/>
              <p:cNvGrpSpPr>
                <a:grpSpLocks/>
              </p:cNvGrpSpPr>
              <p:nvPr/>
            </p:nvGrpSpPr>
            <p:grpSpPr bwMode="auto">
              <a:xfrm>
                <a:off x="1331" y="1186"/>
                <a:ext cx="1455" cy="822"/>
                <a:chOff x="3539" y="1438"/>
                <a:chExt cx="1455" cy="822"/>
              </a:xfrm>
            </p:grpSpPr>
            <p:sp>
              <p:nvSpPr>
                <p:cNvPr id="31233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539" y="1678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p</a:t>
                  </a:r>
                </a:p>
              </p:txBody>
            </p:sp>
            <p:grpSp>
              <p:nvGrpSpPr>
                <p:cNvPr id="312340" name="Group 20"/>
                <p:cNvGrpSpPr>
                  <a:grpSpLocks/>
                </p:cNvGrpSpPr>
                <p:nvPr/>
              </p:nvGrpSpPr>
              <p:grpSpPr bwMode="auto">
                <a:xfrm>
                  <a:off x="4098" y="1438"/>
                  <a:ext cx="896" cy="822"/>
                  <a:chOff x="4098" y="1438"/>
                  <a:chExt cx="896" cy="822"/>
                </a:xfrm>
              </p:grpSpPr>
              <p:sp>
                <p:nvSpPr>
                  <p:cNvPr id="31234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0" y="1438"/>
                    <a:ext cx="276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lang="en-US" altLang="he-IL" sz="280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altLang="he-IL" sz="2800" baseline="-2500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he-IL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234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8" y="1930"/>
                    <a:ext cx="276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lang="en-US" altLang="he-IL" sz="280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altLang="he-IL" sz="2800" baseline="-25000">
                        <a:solidFill>
                          <a:schemeClr val="tx1"/>
                        </a:solidFill>
                      </a:rPr>
                      <a:t>2</a:t>
                    </a:r>
                    <a:endParaRPr lang="en-US" altLang="he-IL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234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1" y="1654"/>
                    <a:ext cx="243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lang="en-US" altLang="he-IL" sz="2800">
                        <a:solidFill>
                          <a:schemeClr val="tx1"/>
                        </a:solidFill>
                      </a:rPr>
                      <a:t>q</a:t>
                    </a:r>
                  </a:p>
                </p:txBody>
              </p:sp>
              <p:sp>
                <p:nvSpPr>
                  <p:cNvPr id="312344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6" y="1680"/>
                    <a:ext cx="432" cy="1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312345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44" y="1920"/>
                    <a:ext cx="456" cy="15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 autoUpdateAnimBg="0" advAuto="0"/>
      <p:bldP spid="312324" grpId="0" build="p" autoUpdateAnimBg="0" advAuto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438150"/>
            <a:ext cx="8591550" cy="857250"/>
          </a:xfrm>
        </p:spPr>
        <p:txBody>
          <a:bodyPr/>
          <a:lstStyle/>
          <a:p>
            <a:r>
              <a:rPr lang="en-US" altLang="he-IL" dirty="0"/>
              <a:t>Rules for Points-To Analysis (II)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33579" y="3226584"/>
            <a:ext cx="85197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400"/>
              <a:t>pointsTo(P,S)</a:t>
            </a:r>
            <a:r>
              <a:rPr lang="en-US" altLang="he-IL" sz="2400">
                <a:solidFill>
                  <a:schemeClr val="tx1"/>
                </a:solidFill>
              </a:rPr>
              <a:t> :- assignStar(P,Q),pointsTo(Q,R),pointsTo(R,S).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62239" y="5598309"/>
            <a:ext cx="8502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400"/>
              <a:t>pointsTo(R,S)</a:t>
            </a:r>
            <a:r>
              <a:rPr lang="en-US" altLang="he-IL" sz="2400">
                <a:solidFill>
                  <a:schemeClr val="tx1"/>
                </a:solidFill>
              </a:rPr>
              <a:t> :- starAssign(P,Q),pointsTo(P,R),pointsTo(Q,S).</a:t>
            </a:r>
          </a:p>
        </p:txBody>
      </p:sp>
      <p:grpSp>
        <p:nvGrpSpPr>
          <p:cNvPr id="313349" name="Group 5"/>
          <p:cNvGrpSpPr>
            <a:grpSpLocks/>
          </p:cNvGrpSpPr>
          <p:nvPr/>
        </p:nvGrpSpPr>
        <p:grpSpPr bwMode="auto">
          <a:xfrm>
            <a:off x="2098676" y="1276984"/>
            <a:ext cx="5000625" cy="1781175"/>
            <a:chOff x="1321" y="1690"/>
            <a:chExt cx="3150" cy="1122"/>
          </a:xfrm>
        </p:grpSpPr>
        <p:sp>
          <p:nvSpPr>
            <p:cNvPr id="313350" name="Text Box 6"/>
            <p:cNvSpPr txBox="1">
              <a:spLocks noChangeArrowheads="1"/>
            </p:cNvSpPr>
            <p:nvPr/>
          </p:nvSpPr>
          <p:spPr bwMode="auto">
            <a:xfrm>
              <a:off x="1321" y="1978"/>
              <a:ext cx="77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>
                  <a:solidFill>
                    <a:schemeClr val="tx1"/>
                  </a:solidFill>
                </a:rPr>
                <a:t>p = *q;</a:t>
              </a:r>
            </a:p>
          </p:txBody>
        </p:sp>
        <p:grpSp>
          <p:nvGrpSpPr>
            <p:cNvPr id="313351" name="Group 7"/>
            <p:cNvGrpSpPr>
              <a:grpSpLocks/>
            </p:cNvGrpSpPr>
            <p:nvPr/>
          </p:nvGrpSpPr>
          <p:grpSpPr bwMode="auto">
            <a:xfrm>
              <a:off x="2368" y="1690"/>
              <a:ext cx="2103" cy="1122"/>
              <a:chOff x="1295" y="1966"/>
              <a:chExt cx="2103" cy="1122"/>
            </a:xfrm>
          </p:grpSpPr>
          <p:grpSp>
            <p:nvGrpSpPr>
              <p:cNvPr id="313352" name="Group 8"/>
              <p:cNvGrpSpPr>
                <a:grpSpLocks/>
              </p:cNvGrpSpPr>
              <p:nvPr/>
            </p:nvGrpSpPr>
            <p:grpSpPr bwMode="auto">
              <a:xfrm>
                <a:off x="1476" y="2184"/>
                <a:ext cx="444" cy="672"/>
                <a:chOff x="3684" y="2436"/>
                <a:chExt cx="444" cy="672"/>
              </a:xfrm>
            </p:grpSpPr>
            <p:sp>
              <p:nvSpPr>
                <p:cNvPr id="31335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20" y="2436"/>
                  <a:ext cx="384" cy="18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54" name="Line 10"/>
                <p:cNvSpPr>
                  <a:spLocks noChangeShapeType="1"/>
                </p:cNvSpPr>
                <p:nvPr/>
              </p:nvSpPr>
              <p:spPr bwMode="auto">
                <a:xfrm>
                  <a:off x="3708" y="2700"/>
                  <a:ext cx="372" cy="12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55" name="Line 11"/>
                <p:cNvSpPr>
                  <a:spLocks noChangeShapeType="1"/>
                </p:cNvSpPr>
                <p:nvPr/>
              </p:nvSpPr>
              <p:spPr bwMode="auto">
                <a:xfrm>
                  <a:off x="3684" y="2772"/>
                  <a:ext cx="444" cy="336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grpSp>
            <p:nvGrpSpPr>
              <p:cNvPr id="313356" name="Group 12"/>
              <p:cNvGrpSpPr>
                <a:grpSpLocks/>
              </p:cNvGrpSpPr>
              <p:nvPr/>
            </p:nvGrpSpPr>
            <p:grpSpPr bwMode="auto">
              <a:xfrm>
                <a:off x="1295" y="1966"/>
                <a:ext cx="2103" cy="1122"/>
                <a:chOff x="3503" y="2218"/>
                <a:chExt cx="2103" cy="1122"/>
              </a:xfrm>
            </p:grpSpPr>
            <p:sp>
              <p:nvSpPr>
                <p:cNvPr id="3133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22" y="2422"/>
                  <a:ext cx="27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r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1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35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710" y="2914"/>
                  <a:ext cx="27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r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2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35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363" y="2638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q</a:t>
                  </a:r>
                </a:p>
              </p:txBody>
            </p:sp>
            <p:sp>
              <p:nvSpPr>
                <p:cNvPr id="313360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4968" y="2664"/>
                  <a:ext cx="432" cy="1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6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956" y="2904"/>
                  <a:ext cx="456" cy="1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6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091" y="2218"/>
                  <a:ext cx="31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s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1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36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79" y="2638"/>
                  <a:ext cx="31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s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2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36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091" y="3010"/>
                  <a:ext cx="31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s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3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36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503" y="2506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p</a:t>
                  </a:r>
                </a:p>
              </p:txBody>
            </p:sp>
            <p:sp>
              <p:nvSpPr>
                <p:cNvPr id="31336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356" y="2472"/>
                  <a:ext cx="384" cy="1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6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4332" y="2688"/>
                  <a:ext cx="408" cy="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6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344" y="3108"/>
                  <a:ext cx="384" cy="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</p:grpSp>
      <p:grpSp>
        <p:nvGrpSpPr>
          <p:cNvPr id="313369" name="Group 25"/>
          <p:cNvGrpSpPr>
            <a:grpSpLocks/>
          </p:cNvGrpSpPr>
          <p:nvPr/>
        </p:nvGrpSpPr>
        <p:grpSpPr bwMode="auto">
          <a:xfrm>
            <a:off x="2085976" y="4077333"/>
            <a:ext cx="5000625" cy="1304925"/>
            <a:chOff x="1321" y="3130"/>
            <a:chExt cx="3150" cy="822"/>
          </a:xfrm>
        </p:grpSpPr>
        <p:sp>
          <p:nvSpPr>
            <p:cNvPr id="313370" name="Text Box 26"/>
            <p:cNvSpPr txBox="1">
              <a:spLocks noChangeArrowheads="1"/>
            </p:cNvSpPr>
            <p:nvPr/>
          </p:nvSpPr>
          <p:spPr bwMode="auto">
            <a:xfrm>
              <a:off x="1321" y="3328"/>
              <a:ext cx="77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800">
                  <a:solidFill>
                    <a:schemeClr val="tx1"/>
                  </a:solidFill>
                </a:rPr>
                <a:t>*</a:t>
              </a:r>
              <a:r>
                <a:rPr lang="en-US" altLang="he-IL" sz="2800">
                  <a:solidFill>
                    <a:schemeClr val="tx1"/>
                  </a:solidFill>
                </a:rPr>
                <a:t>p = q;</a:t>
              </a:r>
            </a:p>
          </p:txBody>
        </p:sp>
        <p:grpSp>
          <p:nvGrpSpPr>
            <p:cNvPr id="313371" name="Group 27"/>
            <p:cNvGrpSpPr>
              <a:grpSpLocks/>
            </p:cNvGrpSpPr>
            <p:nvPr/>
          </p:nvGrpSpPr>
          <p:grpSpPr bwMode="auto">
            <a:xfrm>
              <a:off x="2392" y="3130"/>
              <a:ext cx="2079" cy="822"/>
              <a:chOff x="2392" y="3130"/>
              <a:chExt cx="2079" cy="822"/>
            </a:xfrm>
          </p:grpSpPr>
          <p:grpSp>
            <p:nvGrpSpPr>
              <p:cNvPr id="313372" name="Group 28"/>
              <p:cNvGrpSpPr>
                <a:grpSpLocks/>
              </p:cNvGrpSpPr>
              <p:nvPr/>
            </p:nvGrpSpPr>
            <p:grpSpPr bwMode="auto">
              <a:xfrm>
                <a:off x="2392" y="3130"/>
                <a:ext cx="2079" cy="822"/>
                <a:chOff x="3527" y="3274"/>
                <a:chExt cx="2079" cy="822"/>
              </a:xfrm>
            </p:grpSpPr>
            <p:sp>
              <p:nvSpPr>
                <p:cNvPr id="31337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527" y="3514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p</a:t>
                  </a:r>
                </a:p>
              </p:txBody>
            </p:sp>
            <p:sp>
              <p:nvSpPr>
                <p:cNvPr id="31337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32" y="3504"/>
                  <a:ext cx="360" cy="1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75" name="Line 31"/>
                <p:cNvSpPr>
                  <a:spLocks noChangeShapeType="1"/>
                </p:cNvSpPr>
                <p:nvPr/>
              </p:nvSpPr>
              <p:spPr bwMode="auto">
                <a:xfrm>
                  <a:off x="3720" y="3756"/>
                  <a:ext cx="384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7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703" y="3274"/>
                  <a:ext cx="31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s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1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37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91" y="3766"/>
                  <a:ext cx="31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s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2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37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363" y="3490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q</a:t>
                  </a:r>
                </a:p>
              </p:txBody>
            </p:sp>
            <p:sp>
              <p:nvSpPr>
                <p:cNvPr id="313379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4968" y="3516"/>
                  <a:ext cx="432" cy="1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8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956" y="3756"/>
                  <a:ext cx="456" cy="1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8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086" y="3274"/>
                  <a:ext cx="27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r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1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38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074" y="3766"/>
                  <a:ext cx="27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r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2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3383" name="Group 39"/>
              <p:cNvGrpSpPr>
                <a:grpSpLocks/>
              </p:cNvGrpSpPr>
              <p:nvPr/>
            </p:nvGrpSpPr>
            <p:grpSpPr bwMode="auto">
              <a:xfrm>
                <a:off x="3113" y="3336"/>
                <a:ext cx="480" cy="456"/>
                <a:chOff x="4248" y="3480"/>
                <a:chExt cx="480" cy="456"/>
              </a:xfrm>
            </p:grpSpPr>
            <p:sp>
              <p:nvSpPr>
                <p:cNvPr id="313384" name="Line 40"/>
                <p:cNvSpPr>
                  <a:spLocks noChangeShapeType="1"/>
                </p:cNvSpPr>
                <p:nvPr/>
              </p:nvSpPr>
              <p:spPr bwMode="auto">
                <a:xfrm>
                  <a:off x="4308" y="3480"/>
                  <a:ext cx="420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85" name="Line 41"/>
                <p:cNvSpPr>
                  <a:spLocks noChangeShapeType="1"/>
                </p:cNvSpPr>
                <p:nvPr/>
              </p:nvSpPr>
              <p:spPr bwMode="auto">
                <a:xfrm>
                  <a:off x="4308" y="3936"/>
                  <a:ext cx="420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86" name="Line 42"/>
                <p:cNvSpPr>
                  <a:spLocks noChangeShapeType="1"/>
                </p:cNvSpPr>
                <p:nvPr/>
              </p:nvSpPr>
              <p:spPr bwMode="auto">
                <a:xfrm>
                  <a:off x="4308" y="3552"/>
                  <a:ext cx="420" cy="324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338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248" y="3552"/>
                  <a:ext cx="480" cy="324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7896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 advAuto="0"/>
      <p:bldP spid="313348" grpId="0" build="p" autoUpdateAnimBg="0" advAuto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209550"/>
            <a:ext cx="8591550" cy="590550"/>
          </a:xfrm>
        </p:spPr>
        <p:txBody>
          <a:bodyPr/>
          <a:lstStyle/>
          <a:p>
            <a:r>
              <a:rPr lang="en-US" altLang="he-IL"/>
              <a:t>Creating a Chain Program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320964" y="2416959"/>
            <a:ext cx="8502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400"/>
              <a:t>pointsTo(R,S)</a:t>
            </a:r>
            <a:r>
              <a:rPr lang="en-US" altLang="he-IL" sz="2400">
                <a:solidFill>
                  <a:schemeClr val="tx1"/>
                </a:solidFill>
              </a:rPr>
              <a:t> :- starAssign(P,Q),pointsTo(P,R),pointsTo(Q,S).</a:t>
            </a:r>
          </a:p>
        </p:txBody>
      </p:sp>
      <p:grpSp>
        <p:nvGrpSpPr>
          <p:cNvPr id="316420" name="Group 4"/>
          <p:cNvGrpSpPr>
            <a:grpSpLocks/>
          </p:cNvGrpSpPr>
          <p:nvPr/>
        </p:nvGrpSpPr>
        <p:grpSpPr bwMode="auto">
          <a:xfrm>
            <a:off x="2097087" y="888363"/>
            <a:ext cx="5000625" cy="1304925"/>
            <a:chOff x="1321" y="3130"/>
            <a:chExt cx="3150" cy="822"/>
          </a:xfrm>
        </p:grpSpPr>
        <p:sp>
          <p:nvSpPr>
            <p:cNvPr id="316421" name="Text Box 5"/>
            <p:cNvSpPr txBox="1">
              <a:spLocks noChangeArrowheads="1"/>
            </p:cNvSpPr>
            <p:nvPr/>
          </p:nvSpPr>
          <p:spPr bwMode="auto">
            <a:xfrm>
              <a:off x="1321" y="3328"/>
              <a:ext cx="77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800">
                  <a:solidFill>
                    <a:schemeClr val="tx1"/>
                  </a:solidFill>
                </a:rPr>
                <a:t>*</a:t>
              </a:r>
              <a:r>
                <a:rPr lang="en-US" altLang="he-IL" sz="2800">
                  <a:solidFill>
                    <a:schemeClr val="tx1"/>
                  </a:solidFill>
                </a:rPr>
                <a:t>p = q;</a:t>
              </a:r>
            </a:p>
          </p:txBody>
        </p:sp>
        <p:grpSp>
          <p:nvGrpSpPr>
            <p:cNvPr id="316422" name="Group 6"/>
            <p:cNvGrpSpPr>
              <a:grpSpLocks/>
            </p:cNvGrpSpPr>
            <p:nvPr/>
          </p:nvGrpSpPr>
          <p:grpSpPr bwMode="auto">
            <a:xfrm>
              <a:off x="2392" y="3130"/>
              <a:ext cx="2079" cy="822"/>
              <a:chOff x="2392" y="3130"/>
              <a:chExt cx="2079" cy="822"/>
            </a:xfrm>
          </p:grpSpPr>
          <p:grpSp>
            <p:nvGrpSpPr>
              <p:cNvPr id="316423" name="Group 7"/>
              <p:cNvGrpSpPr>
                <a:grpSpLocks/>
              </p:cNvGrpSpPr>
              <p:nvPr/>
            </p:nvGrpSpPr>
            <p:grpSpPr bwMode="auto">
              <a:xfrm>
                <a:off x="2392" y="3130"/>
                <a:ext cx="2079" cy="822"/>
                <a:chOff x="3527" y="3274"/>
                <a:chExt cx="2079" cy="822"/>
              </a:xfrm>
            </p:grpSpPr>
            <p:sp>
              <p:nvSpPr>
                <p:cNvPr id="31642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527" y="3514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p</a:t>
                  </a:r>
                </a:p>
              </p:txBody>
            </p:sp>
            <p:sp>
              <p:nvSpPr>
                <p:cNvPr id="3164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32" y="3504"/>
                  <a:ext cx="360" cy="1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6426" name="Line 10"/>
                <p:cNvSpPr>
                  <a:spLocks noChangeShapeType="1"/>
                </p:cNvSpPr>
                <p:nvPr/>
              </p:nvSpPr>
              <p:spPr bwMode="auto">
                <a:xfrm>
                  <a:off x="3720" y="3756"/>
                  <a:ext cx="384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642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03" y="3274"/>
                  <a:ext cx="31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s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1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64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691" y="3766"/>
                  <a:ext cx="31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s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2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64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363" y="3490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q</a:t>
                  </a:r>
                </a:p>
              </p:txBody>
            </p:sp>
            <p:sp>
              <p:nvSpPr>
                <p:cNvPr id="316430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968" y="3516"/>
                  <a:ext cx="432" cy="1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643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956" y="3756"/>
                  <a:ext cx="456" cy="1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64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086" y="3274"/>
                  <a:ext cx="27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r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1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643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074" y="3766"/>
                  <a:ext cx="27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he-IL" sz="2800">
                      <a:solidFill>
                        <a:schemeClr val="tx1"/>
                      </a:solidFill>
                    </a:rPr>
                    <a:t>r</a:t>
                  </a:r>
                  <a:r>
                    <a:rPr lang="en-US" altLang="he-IL" sz="2800" baseline="-25000">
                      <a:solidFill>
                        <a:schemeClr val="tx1"/>
                      </a:solidFill>
                    </a:rPr>
                    <a:t>2</a:t>
                  </a:r>
                  <a:endParaRPr lang="en-US" altLang="he-IL" sz="2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6434" name="Group 18"/>
              <p:cNvGrpSpPr>
                <a:grpSpLocks/>
              </p:cNvGrpSpPr>
              <p:nvPr/>
            </p:nvGrpSpPr>
            <p:grpSpPr bwMode="auto">
              <a:xfrm>
                <a:off x="3113" y="3336"/>
                <a:ext cx="480" cy="456"/>
                <a:chOff x="4248" y="3480"/>
                <a:chExt cx="480" cy="456"/>
              </a:xfrm>
            </p:grpSpPr>
            <p:sp>
              <p:nvSpPr>
                <p:cNvPr id="316435" name="Line 19"/>
                <p:cNvSpPr>
                  <a:spLocks noChangeShapeType="1"/>
                </p:cNvSpPr>
                <p:nvPr/>
              </p:nvSpPr>
              <p:spPr bwMode="auto">
                <a:xfrm>
                  <a:off x="4308" y="3480"/>
                  <a:ext cx="420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6436" name="Line 20"/>
                <p:cNvSpPr>
                  <a:spLocks noChangeShapeType="1"/>
                </p:cNvSpPr>
                <p:nvPr/>
              </p:nvSpPr>
              <p:spPr bwMode="auto">
                <a:xfrm>
                  <a:off x="4308" y="3936"/>
                  <a:ext cx="420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6437" name="Line 21"/>
                <p:cNvSpPr>
                  <a:spLocks noChangeShapeType="1"/>
                </p:cNvSpPr>
                <p:nvPr/>
              </p:nvSpPr>
              <p:spPr bwMode="auto">
                <a:xfrm>
                  <a:off x="4308" y="3552"/>
                  <a:ext cx="420" cy="324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643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248" y="3552"/>
                  <a:ext cx="480" cy="324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</p:grpSp>
      <p:sp>
        <p:nvSpPr>
          <p:cNvPr id="316439" name="Text Box 23"/>
          <p:cNvSpPr txBox="1">
            <a:spLocks noChangeArrowheads="1"/>
          </p:cNvSpPr>
          <p:nvPr/>
        </p:nvSpPr>
        <p:spPr bwMode="auto">
          <a:xfrm>
            <a:off x="320964" y="3293259"/>
            <a:ext cx="8502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400"/>
              <a:t>pointsTo(R,S)</a:t>
            </a:r>
            <a:r>
              <a:rPr lang="en-US" altLang="he-IL" sz="2400">
                <a:solidFill>
                  <a:schemeClr val="tx1"/>
                </a:solidFill>
              </a:rPr>
              <a:t> :- pointsTo(P,R),starAssign(P,Q),pointsTo(Q,S).</a:t>
            </a:r>
          </a:p>
        </p:txBody>
      </p:sp>
      <p:grpSp>
        <p:nvGrpSpPr>
          <p:cNvPr id="316440" name="Group 24"/>
          <p:cNvGrpSpPr>
            <a:grpSpLocks/>
          </p:cNvGrpSpPr>
          <p:nvPr/>
        </p:nvGrpSpPr>
        <p:grpSpPr bwMode="auto">
          <a:xfrm>
            <a:off x="3200400" y="2861310"/>
            <a:ext cx="2495550" cy="476250"/>
            <a:chOff x="2328" y="2064"/>
            <a:chExt cx="900" cy="300"/>
          </a:xfrm>
        </p:grpSpPr>
        <p:sp>
          <p:nvSpPr>
            <p:cNvPr id="316441" name="Line 25"/>
            <p:cNvSpPr>
              <a:spLocks noChangeShapeType="1"/>
            </p:cNvSpPr>
            <p:nvPr/>
          </p:nvSpPr>
          <p:spPr bwMode="auto">
            <a:xfrm>
              <a:off x="2328" y="2064"/>
              <a:ext cx="900" cy="30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42" name="Line 26"/>
            <p:cNvSpPr>
              <a:spLocks noChangeShapeType="1"/>
            </p:cNvSpPr>
            <p:nvPr/>
          </p:nvSpPr>
          <p:spPr bwMode="auto">
            <a:xfrm flipH="1">
              <a:off x="2328" y="2064"/>
              <a:ext cx="900" cy="30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16443" name="Freeform 27"/>
          <p:cNvSpPr>
            <a:spLocks/>
          </p:cNvSpPr>
          <p:nvPr/>
        </p:nvSpPr>
        <p:spPr bwMode="auto">
          <a:xfrm>
            <a:off x="3770313" y="3324860"/>
            <a:ext cx="673100" cy="484188"/>
          </a:xfrm>
          <a:custGeom>
            <a:avLst/>
            <a:gdLst>
              <a:gd name="T0" fmla="*/ 1 w 424"/>
              <a:gd name="T1" fmla="*/ 44 h 305"/>
              <a:gd name="T2" fmla="*/ 5 w 424"/>
              <a:gd name="T3" fmla="*/ 136 h 305"/>
              <a:gd name="T4" fmla="*/ 29 w 424"/>
              <a:gd name="T5" fmla="*/ 268 h 305"/>
              <a:gd name="T6" fmla="*/ 133 w 424"/>
              <a:gd name="T7" fmla="*/ 296 h 305"/>
              <a:gd name="T8" fmla="*/ 197 w 424"/>
              <a:gd name="T9" fmla="*/ 212 h 305"/>
              <a:gd name="T10" fmla="*/ 217 w 424"/>
              <a:gd name="T11" fmla="*/ 44 h 305"/>
              <a:gd name="T12" fmla="*/ 309 w 424"/>
              <a:gd name="T13" fmla="*/ 0 h 305"/>
              <a:gd name="T14" fmla="*/ 401 w 424"/>
              <a:gd name="T15" fmla="*/ 44 h 305"/>
              <a:gd name="T16" fmla="*/ 421 w 424"/>
              <a:gd name="T17" fmla="*/ 164 h 305"/>
              <a:gd name="T18" fmla="*/ 417 w 424"/>
              <a:gd name="T19" fmla="*/ 24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" h="305">
                <a:moveTo>
                  <a:pt x="1" y="44"/>
                </a:moveTo>
                <a:cubicBezTo>
                  <a:pt x="1" y="59"/>
                  <a:pt x="0" y="99"/>
                  <a:pt x="5" y="136"/>
                </a:cubicBezTo>
                <a:cubicBezTo>
                  <a:pt x="10" y="173"/>
                  <a:pt x="8" y="241"/>
                  <a:pt x="29" y="268"/>
                </a:cubicBezTo>
                <a:cubicBezTo>
                  <a:pt x="50" y="295"/>
                  <a:pt x="105" y="305"/>
                  <a:pt x="133" y="296"/>
                </a:cubicBezTo>
                <a:cubicBezTo>
                  <a:pt x="161" y="287"/>
                  <a:pt x="183" y="254"/>
                  <a:pt x="197" y="212"/>
                </a:cubicBezTo>
                <a:cubicBezTo>
                  <a:pt x="211" y="170"/>
                  <a:pt x="198" y="79"/>
                  <a:pt x="217" y="44"/>
                </a:cubicBezTo>
                <a:cubicBezTo>
                  <a:pt x="236" y="9"/>
                  <a:pt x="278" y="0"/>
                  <a:pt x="309" y="0"/>
                </a:cubicBezTo>
                <a:cubicBezTo>
                  <a:pt x="340" y="0"/>
                  <a:pt x="382" y="17"/>
                  <a:pt x="401" y="44"/>
                </a:cubicBezTo>
                <a:cubicBezTo>
                  <a:pt x="420" y="71"/>
                  <a:pt x="418" y="131"/>
                  <a:pt x="421" y="164"/>
                </a:cubicBezTo>
                <a:cubicBezTo>
                  <a:pt x="424" y="197"/>
                  <a:pt x="418" y="224"/>
                  <a:pt x="417" y="240"/>
                </a:cubicBezTo>
              </a:path>
            </a:pathLst>
          </a:custGeom>
          <a:noFill/>
          <a:ln w="38100" cap="flat" cmpd="sng">
            <a:solidFill>
              <a:srgbClr val="CC00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316444" name="Group 28"/>
          <p:cNvGrpSpPr>
            <a:grpSpLocks/>
          </p:cNvGrpSpPr>
          <p:nvPr/>
        </p:nvGrpSpPr>
        <p:grpSpPr bwMode="auto">
          <a:xfrm>
            <a:off x="301625" y="4245611"/>
            <a:ext cx="8542338" cy="461963"/>
            <a:chOff x="190" y="2900"/>
            <a:chExt cx="5381" cy="291"/>
          </a:xfrm>
        </p:grpSpPr>
        <p:sp>
          <p:nvSpPr>
            <p:cNvPr id="316445" name="Text Box 29"/>
            <p:cNvSpPr txBox="1">
              <a:spLocks noChangeArrowheads="1"/>
            </p:cNvSpPr>
            <p:nvPr/>
          </p:nvSpPr>
          <p:spPr bwMode="auto">
            <a:xfrm>
              <a:off x="190" y="2900"/>
              <a:ext cx="53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/>
                <a:t>pointsTo(R,S)</a:t>
              </a:r>
              <a:r>
                <a:rPr lang="en-US" altLang="he-IL" sz="2400">
                  <a:solidFill>
                    <a:schemeClr val="tx1"/>
                  </a:solidFill>
                </a:rPr>
                <a:t> :- </a:t>
              </a:r>
              <a:r>
                <a:rPr lang="en-US" altLang="he-IL" sz="2400">
                  <a:solidFill>
                    <a:srgbClr val="FF0000"/>
                  </a:solidFill>
                </a:rPr>
                <a:t>pointsTo(R,P)</a:t>
              </a:r>
              <a:r>
                <a:rPr lang="en-US" altLang="he-IL" sz="2400">
                  <a:solidFill>
                    <a:schemeClr val="tx1"/>
                  </a:solidFill>
                </a:rPr>
                <a:t>,starAssign(P,Q),pointsTo(Q,S).</a:t>
              </a:r>
            </a:p>
          </p:txBody>
        </p:sp>
        <p:sp>
          <p:nvSpPr>
            <p:cNvPr id="316446" name="Line 30"/>
            <p:cNvSpPr>
              <a:spLocks noChangeShapeType="1"/>
            </p:cNvSpPr>
            <p:nvPr/>
          </p:nvSpPr>
          <p:spPr bwMode="auto">
            <a:xfrm flipV="1">
              <a:off x="1694" y="2948"/>
              <a:ext cx="6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16447" name="Group 31"/>
          <p:cNvGrpSpPr>
            <a:grpSpLocks/>
          </p:cNvGrpSpPr>
          <p:nvPr/>
        </p:nvGrpSpPr>
        <p:grpSpPr bwMode="auto">
          <a:xfrm>
            <a:off x="2371725" y="5312411"/>
            <a:ext cx="4318000" cy="461963"/>
            <a:chOff x="1494" y="3572"/>
            <a:chExt cx="2720" cy="291"/>
          </a:xfrm>
        </p:grpSpPr>
        <p:sp>
          <p:nvSpPr>
            <p:cNvPr id="316448" name="Text Box 32"/>
            <p:cNvSpPr txBox="1">
              <a:spLocks noChangeArrowheads="1"/>
            </p:cNvSpPr>
            <p:nvPr/>
          </p:nvSpPr>
          <p:spPr bwMode="auto">
            <a:xfrm>
              <a:off x="1494" y="3572"/>
              <a:ext cx="27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>
                  <a:solidFill>
                    <a:srgbClr val="FF0000"/>
                  </a:solidFill>
                </a:rPr>
                <a:t>pointsTo(R,P)</a:t>
              </a:r>
              <a:r>
                <a:rPr lang="en-US" altLang="he-IL" sz="2400">
                  <a:solidFill>
                    <a:schemeClr val="tx1"/>
                  </a:solidFill>
                </a:rPr>
                <a:t> :- pointsTo(P,R).</a:t>
              </a:r>
            </a:p>
          </p:txBody>
        </p:sp>
        <p:sp>
          <p:nvSpPr>
            <p:cNvPr id="316449" name="Line 33"/>
            <p:cNvSpPr>
              <a:spLocks noChangeShapeType="1"/>
            </p:cNvSpPr>
            <p:nvPr/>
          </p:nvSpPr>
          <p:spPr bwMode="auto">
            <a:xfrm flipV="1">
              <a:off x="1565" y="3612"/>
              <a:ext cx="671" cy="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16450" name="Group 34"/>
          <p:cNvGrpSpPr>
            <a:grpSpLocks/>
          </p:cNvGrpSpPr>
          <p:nvPr/>
        </p:nvGrpSpPr>
        <p:grpSpPr bwMode="auto">
          <a:xfrm>
            <a:off x="3960495" y="3685223"/>
            <a:ext cx="2246313" cy="300037"/>
            <a:chOff x="2466" y="2547"/>
            <a:chExt cx="1506" cy="189"/>
          </a:xfrm>
        </p:grpSpPr>
        <p:sp>
          <p:nvSpPr>
            <p:cNvPr id="316451" name="Line 35"/>
            <p:cNvSpPr>
              <a:spLocks noChangeShapeType="1"/>
            </p:cNvSpPr>
            <p:nvPr/>
          </p:nvSpPr>
          <p:spPr bwMode="auto">
            <a:xfrm>
              <a:off x="2466" y="2736"/>
              <a:ext cx="1506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52" name="Line 36"/>
            <p:cNvSpPr>
              <a:spLocks noChangeShapeType="1"/>
            </p:cNvSpPr>
            <p:nvPr/>
          </p:nvSpPr>
          <p:spPr bwMode="auto">
            <a:xfrm flipV="1">
              <a:off x="2478" y="2547"/>
              <a:ext cx="0" cy="186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53" name="Line 37"/>
            <p:cNvSpPr>
              <a:spLocks noChangeShapeType="1"/>
            </p:cNvSpPr>
            <p:nvPr/>
          </p:nvSpPr>
          <p:spPr bwMode="auto">
            <a:xfrm flipV="1">
              <a:off x="2664" y="2547"/>
              <a:ext cx="0" cy="186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54" name="Line 38"/>
            <p:cNvSpPr>
              <a:spLocks noChangeShapeType="1"/>
            </p:cNvSpPr>
            <p:nvPr/>
          </p:nvSpPr>
          <p:spPr bwMode="auto">
            <a:xfrm flipV="1">
              <a:off x="3960" y="2547"/>
              <a:ext cx="0" cy="186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16455" name="Group 39"/>
          <p:cNvGrpSpPr>
            <a:grpSpLocks/>
          </p:cNvGrpSpPr>
          <p:nvPr/>
        </p:nvGrpSpPr>
        <p:grpSpPr bwMode="auto">
          <a:xfrm>
            <a:off x="2400300" y="5128260"/>
            <a:ext cx="4152900" cy="933450"/>
            <a:chOff x="1512" y="3456"/>
            <a:chExt cx="2616" cy="588"/>
          </a:xfrm>
        </p:grpSpPr>
        <p:sp>
          <p:nvSpPr>
            <p:cNvPr id="316456" name="Line 40"/>
            <p:cNvSpPr>
              <a:spLocks noChangeShapeType="1"/>
            </p:cNvSpPr>
            <p:nvPr/>
          </p:nvSpPr>
          <p:spPr bwMode="auto">
            <a:xfrm>
              <a:off x="1512" y="3468"/>
              <a:ext cx="2604" cy="576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57" name="Line 41"/>
            <p:cNvSpPr>
              <a:spLocks noChangeShapeType="1"/>
            </p:cNvSpPr>
            <p:nvPr/>
          </p:nvSpPr>
          <p:spPr bwMode="auto">
            <a:xfrm flipV="1">
              <a:off x="1524" y="3456"/>
              <a:ext cx="2604" cy="576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16458" name="Group 42"/>
          <p:cNvGrpSpPr>
            <a:grpSpLocks/>
          </p:cNvGrpSpPr>
          <p:nvPr/>
        </p:nvGrpSpPr>
        <p:grpSpPr bwMode="auto">
          <a:xfrm>
            <a:off x="4038600" y="1113790"/>
            <a:ext cx="2794000" cy="958850"/>
            <a:chOff x="2544" y="836"/>
            <a:chExt cx="1760" cy="604"/>
          </a:xfrm>
        </p:grpSpPr>
        <p:sp>
          <p:nvSpPr>
            <p:cNvPr id="316459" name="Line 43"/>
            <p:cNvSpPr>
              <a:spLocks noChangeShapeType="1"/>
            </p:cNvSpPr>
            <p:nvPr/>
          </p:nvSpPr>
          <p:spPr bwMode="auto">
            <a:xfrm flipH="1">
              <a:off x="2544" y="864"/>
              <a:ext cx="372" cy="1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60" name="Line 44"/>
            <p:cNvSpPr>
              <a:spLocks noChangeShapeType="1"/>
            </p:cNvSpPr>
            <p:nvPr/>
          </p:nvSpPr>
          <p:spPr bwMode="auto">
            <a:xfrm flipH="1" flipV="1">
              <a:off x="2544" y="1236"/>
              <a:ext cx="372" cy="2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61" name="Line 45"/>
            <p:cNvSpPr>
              <a:spLocks noChangeShapeType="1"/>
            </p:cNvSpPr>
            <p:nvPr/>
          </p:nvSpPr>
          <p:spPr bwMode="auto">
            <a:xfrm>
              <a:off x="3864" y="864"/>
              <a:ext cx="428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62" name="Line 46"/>
            <p:cNvSpPr>
              <a:spLocks noChangeShapeType="1"/>
            </p:cNvSpPr>
            <p:nvPr/>
          </p:nvSpPr>
          <p:spPr bwMode="auto">
            <a:xfrm flipV="1">
              <a:off x="3856" y="1252"/>
              <a:ext cx="448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63" name="Line 47"/>
            <p:cNvSpPr>
              <a:spLocks noChangeShapeType="1"/>
            </p:cNvSpPr>
            <p:nvPr/>
          </p:nvSpPr>
          <p:spPr bwMode="auto">
            <a:xfrm flipH="1" flipV="1">
              <a:off x="3168" y="1428"/>
              <a:ext cx="412" cy="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64" name="Line 48"/>
            <p:cNvSpPr>
              <a:spLocks noChangeShapeType="1"/>
            </p:cNvSpPr>
            <p:nvPr/>
          </p:nvSpPr>
          <p:spPr bwMode="auto">
            <a:xfrm flipH="1">
              <a:off x="3168" y="836"/>
              <a:ext cx="4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65" name="Line 49"/>
            <p:cNvSpPr>
              <a:spLocks noChangeShapeType="1"/>
            </p:cNvSpPr>
            <p:nvPr/>
          </p:nvSpPr>
          <p:spPr bwMode="auto">
            <a:xfrm flipH="1" flipV="1">
              <a:off x="3208" y="940"/>
              <a:ext cx="416" cy="3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6466" name="Line 50"/>
            <p:cNvSpPr>
              <a:spLocks noChangeShapeType="1"/>
            </p:cNvSpPr>
            <p:nvPr/>
          </p:nvSpPr>
          <p:spPr bwMode="auto">
            <a:xfrm flipH="1">
              <a:off x="3144" y="1024"/>
              <a:ext cx="468" cy="3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16467" name="Group 51"/>
          <p:cNvGrpSpPr>
            <a:grpSpLocks/>
          </p:cNvGrpSpPr>
          <p:nvPr/>
        </p:nvGrpSpPr>
        <p:grpSpPr bwMode="auto">
          <a:xfrm>
            <a:off x="3819525" y="5082223"/>
            <a:ext cx="2486025" cy="941387"/>
            <a:chOff x="2382" y="3427"/>
            <a:chExt cx="1686" cy="593"/>
          </a:xfrm>
        </p:grpSpPr>
        <p:grpSp>
          <p:nvGrpSpPr>
            <p:cNvPr id="316468" name="Group 52"/>
            <p:cNvGrpSpPr>
              <a:grpSpLocks/>
            </p:cNvGrpSpPr>
            <p:nvPr/>
          </p:nvGrpSpPr>
          <p:grpSpPr bwMode="auto">
            <a:xfrm>
              <a:off x="2382" y="3831"/>
              <a:ext cx="1506" cy="189"/>
              <a:chOff x="2382" y="3831"/>
              <a:chExt cx="1506" cy="189"/>
            </a:xfrm>
          </p:grpSpPr>
          <p:sp>
            <p:nvSpPr>
              <p:cNvPr id="316469" name="Line 53"/>
              <p:cNvSpPr>
                <a:spLocks noChangeShapeType="1"/>
              </p:cNvSpPr>
              <p:nvPr/>
            </p:nvSpPr>
            <p:spPr bwMode="auto">
              <a:xfrm>
                <a:off x="2382" y="4020"/>
                <a:ext cx="1506" cy="0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16470" name="Line 54"/>
              <p:cNvSpPr>
                <a:spLocks noChangeShapeType="1"/>
              </p:cNvSpPr>
              <p:nvPr/>
            </p:nvSpPr>
            <p:spPr bwMode="auto">
              <a:xfrm flipV="1">
                <a:off x="2390" y="3831"/>
                <a:ext cx="0" cy="186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16471" name="Line 55"/>
              <p:cNvSpPr>
                <a:spLocks noChangeShapeType="1"/>
              </p:cNvSpPr>
              <p:nvPr/>
            </p:nvSpPr>
            <p:spPr bwMode="auto">
              <a:xfrm flipV="1">
                <a:off x="3872" y="3831"/>
                <a:ext cx="0" cy="186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316472" name="Group 56"/>
            <p:cNvGrpSpPr>
              <a:grpSpLocks/>
            </p:cNvGrpSpPr>
            <p:nvPr/>
          </p:nvGrpSpPr>
          <p:grpSpPr bwMode="auto">
            <a:xfrm flipV="1">
              <a:off x="2562" y="3427"/>
              <a:ext cx="1506" cy="189"/>
              <a:chOff x="2382" y="3831"/>
              <a:chExt cx="1506" cy="189"/>
            </a:xfrm>
          </p:grpSpPr>
          <p:sp>
            <p:nvSpPr>
              <p:cNvPr id="316473" name="Line 57"/>
              <p:cNvSpPr>
                <a:spLocks noChangeShapeType="1"/>
              </p:cNvSpPr>
              <p:nvPr/>
            </p:nvSpPr>
            <p:spPr bwMode="auto">
              <a:xfrm>
                <a:off x="2382" y="4020"/>
                <a:ext cx="1506" cy="0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16474" name="Line 58"/>
              <p:cNvSpPr>
                <a:spLocks noChangeShapeType="1"/>
              </p:cNvSpPr>
              <p:nvPr/>
            </p:nvSpPr>
            <p:spPr bwMode="auto">
              <a:xfrm flipV="1">
                <a:off x="2390" y="3831"/>
                <a:ext cx="0" cy="186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16475" name="Line 59"/>
              <p:cNvSpPr>
                <a:spLocks noChangeShapeType="1"/>
              </p:cNvSpPr>
              <p:nvPr/>
            </p:nvSpPr>
            <p:spPr bwMode="auto">
              <a:xfrm flipV="1">
                <a:off x="3872" y="3831"/>
                <a:ext cx="0" cy="186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6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6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9" grpId="0" build="p" autoUpdateAnimBg="0" advAuto="0"/>
      <p:bldP spid="31644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85750"/>
            <a:ext cx="8591550" cy="857250"/>
          </a:xfrm>
        </p:spPr>
        <p:txBody>
          <a:bodyPr/>
          <a:lstStyle/>
          <a:p>
            <a:r>
              <a:rPr lang="en-US" altLang="he-IL"/>
              <a:t>Base Facts for Points-To Analysis</a:t>
            </a:r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1888079" y="1236514"/>
            <a:ext cx="1332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>
                <a:solidFill>
                  <a:schemeClr val="tx1"/>
                </a:solidFill>
              </a:rPr>
              <a:t>p = &amp;q;</a:t>
            </a: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1849547" y="2356654"/>
            <a:ext cx="1093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>
                <a:solidFill>
                  <a:schemeClr val="tx1"/>
                </a:solidFill>
              </a:rPr>
              <a:t>p = q;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1881416" y="3402499"/>
            <a:ext cx="12330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>
                <a:solidFill>
                  <a:schemeClr val="tx1"/>
                </a:solidFill>
              </a:rPr>
              <a:t>p = *q;</a:t>
            </a: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1881416" y="4600744"/>
            <a:ext cx="12330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800">
                <a:solidFill>
                  <a:schemeClr val="tx1"/>
                </a:solidFill>
              </a:rPr>
              <a:t>*</a:t>
            </a:r>
            <a:r>
              <a:rPr lang="en-US" altLang="he-IL" sz="2800">
                <a:solidFill>
                  <a:schemeClr val="tx1"/>
                </a:solidFill>
              </a:rPr>
              <a:t>p = q;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4000176" y="1236514"/>
            <a:ext cx="2824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>
                <a:solidFill>
                  <a:schemeClr val="tx1"/>
                </a:solidFill>
              </a:rPr>
              <a:t>assignAddr(p,q).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3962575" y="2356654"/>
            <a:ext cx="2064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>
                <a:solidFill>
                  <a:schemeClr val="tx1"/>
                </a:solidFill>
              </a:rPr>
              <a:t>assign(p,q).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3960182" y="3402499"/>
            <a:ext cx="2723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>
                <a:solidFill>
                  <a:schemeClr val="tx1"/>
                </a:solidFill>
              </a:rPr>
              <a:t>assignStar(p,q).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3993621" y="4600744"/>
            <a:ext cx="2702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800">
                <a:solidFill>
                  <a:schemeClr val="tx1"/>
                </a:solidFill>
              </a:rPr>
              <a:t>starAssign(p,q).</a:t>
            </a:r>
          </a:p>
        </p:txBody>
      </p:sp>
      <p:grpSp>
        <p:nvGrpSpPr>
          <p:cNvPr id="317451" name="Group 11"/>
          <p:cNvGrpSpPr>
            <a:grpSpLocks/>
          </p:cNvGrpSpPr>
          <p:nvPr/>
        </p:nvGrpSpPr>
        <p:grpSpPr bwMode="auto">
          <a:xfrm>
            <a:off x="3994151" y="5134605"/>
            <a:ext cx="2703513" cy="523875"/>
            <a:chOff x="2516" y="3772"/>
            <a:chExt cx="1703" cy="330"/>
          </a:xfrm>
        </p:grpSpPr>
        <p:sp>
          <p:nvSpPr>
            <p:cNvPr id="317452" name="Text Box 12"/>
            <p:cNvSpPr txBox="1">
              <a:spLocks noChangeArrowheads="1"/>
            </p:cNvSpPr>
            <p:nvPr/>
          </p:nvSpPr>
          <p:spPr bwMode="auto">
            <a:xfrm>
              <a:off x="2516" y="3772"/>
              <a:ext cx="170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>
                  <a:solidFill>
                    <a:srgbClr val="FF0000"/>
                  </a:solidFill>
                </a:rPr>
                <a:t>starAssign(q,p).</a:t>
              </a:r>
            </a:p>
          </p:txBody>
        </p:sp>
        <p:sp>
          <p:nvSpPr>
            <p:cNvPr id="317453" name="Line 13"/>
            <p:cNvSpPr>
              <a:spLocks noChangeShapeType="1"/>
            </p:cNvSpPr>
            <p:nvPr/>
          </p:nvSpPr>
          <p:spPr bwMode="auto">
            <a:xfrm flipV="1">
              <a:off x="2556" y="3828"/>
              <a:ext cx="10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17454" name="Group 14"/>
          <p:cNvGrpSpPr>
            <a:grpSpLocks/>
          </p:cNvGrpSpPr>
          <p:nvPr/>
        </p:nvGrpSpPr>
        <p:grpSpPr bwMode="auto">
          <a:xfrm>
            <a:off x="3960814" y="3917311"/>
            <a:ext cx="2724150" cy="523875"/>
            <a:chOff x="2495" y="2794"/>
            <a:chExt cx="1716" cy="330"/>
          </a:xfrm>
        </p:grpSpPr>
        <p:sp>
          <p:nvSpPr>
            <p:cNvPr id="317455" name="Text Box 15"/>
            <p:cNvSpPr txBox="1">
              <a:spLocks noChangeArrowheads="1"/>
            </p:cNvSpPr>
            <p:nvPr/>
          </p:nvSpPr>
          <p:spPr bwMode="auto">
            <a:xfrm>
              <a:off x="2495" y="2794"/>
              <a:ext cx="17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>
                  <a:solidFill>
                    <a:srgbClr val="FF0000"/>
                  </a:solidFill>
                </a:rPr>
                <a:t>assignStar(q,p).</a:t>
              </a:r>
            </a:p>
          </p:txBody>
        </p:sp>
        <p:sp>
          <p:nvSpPr>
            <p:cNvPr id="317456" name="Line 16"/>
            <p:cNvSpPr>
              <a:spLocks noChangeShapeType="1"/>
            </p:cNvSpPr>
            <p:nvPr/>
          </p:nvSpPr>
          <p:spPr bwMode="auto">
            <a:xfrm flipV="1">
              <a:off x="2560" y="2852"/>
              <a:ext cx="10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17457" name="Group 17"/>
          <p:cNvGrpSpPr>
            <a:grpSpLocks/>
          </p:cNvGrpSpPr>
          <p:nvPr/>
        </p:nvGrpSpPr>
        <p:grpSpPr bwMode="auto">
          <a:xfrm>
            <a:off x="3962400" y="2833367"/>
            <a:ext cx="2065337" cy="523875"/>
            <a:chOff x="2496" y="1948"/>
            <a:chExt cx="1301" cy="330"/>
          </a:xfrm>
        </p:grpSpPr>
        <p:sp>
          <p:nvSpPr>
            <p:cNvPr id="317458" name="Text Box 18"/>
            <p:cNvSpPr txBox="1">
              <a:spLocks noChangeArrowheads="1"/>
            </p:cNvSpPr>
            <p:nvPr/>
          </p:nvSpPr>
          <p:spPr bwMode="auto">
            <a:xfrm>
              <a:off x="2496" y="1948"/>
              <a:ext cx="1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>
                  <a:solidFill>
                    <a:srgbClr val="FF0000"/>
                  </a:solidFill>
                </a:rPr>
                <a:t>assign(q,p).</a:t>
              </a:r>
            </a:p>
          </p:txBody>
        </p:sp>
        <p:sp>
          <p:nvSpPr>
            <p:cNvPr id="317459" name="Line 19"/>
            <p:cNvSpPr>
              <a:spLocks noChangeShapeType="1"/>
            </p:cNvSpPr>
            <p:nvPr/>
          </p:nvSpPr>
          <p:spPr bwMode="auto">
            <a:xfrm flipV="1">
              <a:off x="2556" y="2000"/>
              <a:ext cx="6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17460" name="Group 20"/>
          <p:cNvGrpSpPr>
            <a:grpSpLocks/>
          </p:cNvGrpSpPr>
          <p:nvPr/>
        </p:nvGrpSpPr>
        <p:grpSpPr bwMode="auto">
          <a:xfrm>
            <a:off x="4000500" y="1732278"/>
            <a:ext cx="2824162" cy="523875"/>
            <a:chOff x="2520" y="1192"/>
            <a:chExt cx="1779" cy="330"/>
          </a:xfrm>
        </p:grpSpPr>
        <p:sp>
          <p:nvSpPr>
            <p:cNvPr id="317461" name="Text Box 21"/>
            <p:cNvSpPr txBox="1">
              <a:spLocks noChangeArrowheads="1"/>
            </p:cNvSpPr>
            <p:nvPr/>
          </p:nvSpPr>
          <p:spPr bwMode="auto">
            <a:xfrm>
              <a:off x="2520" y="1192"/>
              <a:ext cx="177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800">
                  <a:solidFill>
                    <a:srgbClr val="FF0000"/>
                  </a:solidFill>
                </a:rPr>
                <a:t>assignAddr(q,p).</a:t>
              </a:r>
              <a:endParaRPr lang="en-US" altLang="he-IL" sz="2800">
                <a:solidFill>
                  <a:schemeClr val="tx1"/>
                </a:solidFill>
              </a:endParaRPr>
            </a:p>
          </p:txBody>
        </p:sp>
        <p:sp>
          <p:nvSpPr>
            <p:cNvPr id="317462" name="Line 22"/>
            <p:cNvSpPr>
              <a:spLocks noChangeShapeType="1"/>
            </p:cNvSpPr>
            <p:nvPr/>
          </p:nvSpPr>
          <p:spPr bwMode="auto">
            <a:xfrm flipV="1">
              <a:off x="2544" y="1244"/>
              <a:ext cx="11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71450"/>
            <a:ext cx="8591550" cy="590550"/>
          </a:xfrm>
        </p:spPr>
        <p:txBody>
          <a:bodyPr/>
          <a:lstStyle/>
          <a:p>
            <a:r>
              <a:rPr lang="en-US" altLang="he-IL"/>
              <a:t>Creating a Chain Program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2220066" y="893276"/>
            <a:ext cx="4705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400" dirty="0" err="1">
                <a:solidFill>
                  <a:schemeClr val="tx1"/>
                </a:solidFill>
              </a:rPr>
              <a:t>pointsTo</a:t>
            </a:r>
            <a:r>
              <a:rPr lang="en-US" altLang="he-IL" sz="2400" dirty="0">
                <a:solidFill>
                  <a:schemeClr val="tx1"/>
                </a:solidFill>
              </a:rPr>
              <a:t>(P,Q) :- </a:t>
            </a:r>
            <a:r>
              <a:rPr lang="en-US" altLang="he-IL" sz="2400" dirty="0" err="1">
                <a:solidFill>
                  <a:schemeClr val="tx1"/>
                </a:solidFill>
              </a:rPr>
              <a:t>assignAddr</a:t>
            </a:r>
            <a:r>
              <a:rPr lang="en-US" altLang="he-IL" sz="2400" dirty="0">
                <a:solidFill>
                  <a:schemeClr val="tx1"/>
                </a:solidFill>
              </a:rPr>
              <a:t>(P,Q).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1518977" y="2123588"/>
            <a:ext cx="6107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400" dirty="0" err="1">
                <a:solidFill>
                  <a:schemeClr val="tx1"/>
                </a:solidFill>
              </a:rPr>
              <a:t>pointsTo</a:t>
            </a:r>
            <a:r>
              <a:rPr lang="en-US" altLang="he-IL" sz="2400" dirty="0">
                <a:solidFill>
                  <a:schemeClr val="tx1"/>
                </a:solidFill>
              </a:rPr>
              <a:t>(P,R) :- assign(P,Q), </a:t>
            </a:r>
            <a:r>
              <a:rPr lang="en-US" altLang="he-IL" sz="2400" dirty="0" err="1">
                <a:solidFill>
                  <a:schemeClr val="tx1"/>
                </a:solidFill>
              </a:rPr>
              <a:t>pointsTo</a:t>
            </a:r>
            <a:r>
              <a:rPr lang="en-US" altLang="he-IL" sz="2400" dirty="0">
                <a:solidFill>
                  <a:schemeClr val="tx1"/>
                </a:solidFill>
              </a:rPr>
              <a:t>(Q,R).</a:t>
            </a: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12941" y="3668544"/>
            <a:ext cx="85197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he-IL" sz="2400" dirty="0" err="1">
                <a:solidFill>
                  <a:schemeClr val="tx1"/>
                </a:solidFill>
              </a:rPr>
              <a:t>pointsTo</a:t>
            </a:r>
            <a:r>
              <a:rPr lang="en-US" altLang="he-IL" sz="2400" dirty="0">
                <a:solidFill>
                  <a:schemeClr val="tx1"/>
                </a:solidFill>
              </a:rPr>
              <a:t>(P,S) :- </a:t>
            </a:r>
            <a:r>
              <a:rPr lang="en-US" altLang="he-IL" sz="2400" dirty="0" err="1">
                <a:solidFill>
                  <a:schemeClr val="tx1"/>
                </a:solidFill>
              </a:rPr>
              <a:t>assignStar</a:t>
            </a:r>
            <a:r>
              <a:rPr lang="en-US" altLang="he-IL" sz="2400" dirty="0">
                <a:solidFill>
                  <a:schemeClr val="tx1"/>
                </a:solidFill>
              </a:rPr>
              <a:t>(P,Q),</a:t>
            </a:r>
            <a:r>
              <a:rPr lang="en-US" altLang="he-IL" sz="2400" dirty="0" err="1">
                <a:solidFill>
                  <a:schemeClr val="tx1"/>
                </a:solidFill>
              </a:rPr>
              <a:t>pointsTo</a:t>
            </a:r>
            <a:r>
              <a:rPr lang="en-US" altLang="he-IL" sz="2400" dirty="0">
                <a:solidFill>
                  <a:schemeClr val="tx1"/>
                </a:solidFill>
              </a:rPr>
              <a:t>(Q,R),</a:t>
            </a:r>
            <a:r>
              <a:rPr lang="en-US" altLang="he-IL" sz="2400" dirty="0" err="1">
                <a:solidFill>
                  <a:schemeClr val="tx1"/>
                </a:solidFill>
              </a:rPr>
              <a:t>pointsTo</a:t>
            </a:r>
            <a:r>
              <a:rPr lang="en-US" altLang="he-IL" sz="2400" dirty="0">
                <a:solidFill>
                  <a:schemeClr val="tx1"/>
                </a:solidFill>
              </a:rPr>
              <a:t>(R,S).</a:t>
            </a:r>
          </a:p>
        </p:txBody>
      </p:sp>
      <p:grpSp>
        <p:nvGrpSpPr>
          <p:cNvPr id="318470" name="Group 6"/>
          <p:cNvGrpSpPr>
            <a:grpSpLocks/>
          </p:cNvGrpSpPr>
          <p:nvPr/>
        </p:nvGrpSpPr>
        <p:grpSpPr bwMode="auto">
          <a:xfrm>
            <a:off x="2179638" y="1382081"/>
            <a:ext cx="4784725" cy="461963"/>
            <a:chOff x="1373" y="1005"/>
            <a:chExt cx="3014" cy="291"/>
          </a:xfrm>
        </p:grpSpPr>
        <p:sp>
          <p:nvSpPr>
            <p:cNvPr id="318471" name="Text Box 7"/>
            <p:cNvSpPr txBox="1">
              <a:spLocks noChangeArrowheads="1"/>
            </p:cNvSpPr>
            <p:nvPr/>
          </p:nvSpPr>
          <p:spPr bwMode="auto">
            <a:xfrm>
              <a:off x="1373" y="1005"/>
              <a:ext cx="30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 dirty="0" err="1">
                  <a:solidFill>
                    <a:srgbClr val="FF0000"/>
                  </a:solidFill>
                </a:rPr>
                <a:t>pointsTo</a:t>
              </a:r>
              <a:r>
                <a:rPr lang="en-US" altLang="he-IL" sz="2400" dirty="0">
                  <a:solidFill>
                    <a:srgbClr val="FF0000"/>
                  </a:solidFill>
                </a:rPr>
                <a:t>(Q,P) :- </a:t>
              </a:r>
              <a:r>
                <a:rPr lang="en-US" altLang="he-IL" sz="2400" dirty="0" err="1">
                  <a:solidFill>
                    <a:srgbClr val="FF0000"/>
                  </a:solidFill>
                </a:rPr>
                <a:t>assignAddr</a:t>
              </a:r>
              <a:r>
                <a:rPr lang="en-US" altLang="he-IL" sz="2400" dirty="0">
                  <a:solidFill>
                    <a:srgbClr val="FF0000"/>
                  </a:solidFill>
                </a:rPr>
                <a:t>(Q,P).</a:t>
              </a:r>
            </a:p>
          </p:txBody>
        </p:sp>
        <p:sp>
          <p:nvSpPr>
            <p:cNvPr id="318472" name="Line 8"/>
            <p:cNvSpPr>
              <a:spLocks noChangeShapeType="1"/>
            </p:cNvSpPr>
            <p:nvPr/>
          </p:nvSpPr>
          <p:spPr bwMode="auto">
            <a:xfrm flipV="1">
              <a:off x="1470" y="1040"/>
              <a:ext cx="6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473" name="Line 9"/>
            <p:cNvSpPr>
              <a:spLocks noChangeShapeType="1"/>
            </p:cNvSpPr>
            <p:nvPr/>
          </p:nvSpPr>
          <p:spPr bwMode="auto">
            <a:xfrm>
              <a:off x="2834" y="1044"/>
              <a:ext cx="9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318474" name="Group 10"/>
          <p:cNvGrpSpPr>
            <a:grpSpLocks/>
          </p:cNvGrpSpPr>
          <p:nvPr/>
        </p:nvGrpSpPr>
        <p:grpSpPr bwMode="auto">
          <a:xfrm>
            <a:off x="301625" y="5049521"/>
            <a:ext cx="8542338" cy="461963"/>
            <a:chOff x="190" y="3392"/>
            <a:chExt cx="5381" cy="291"/>
          </a:xfrm>
        </p:grpSpPr>
        <p:sp>
          <p:nvSpPr>
            <p:cNvPr id="318475" name="Text Box 11"/>
            <p:cNvSpPr txBox="1">
              <a:spLocks noChangeArrowheads="1"/>
            </p:cNvSpPr>
            <p:nvPr/>
          </p:nvSpPr>
          <p:spPr bwMode="auto">
            <a:xfrm>
              <a:off x="190" y="3392"/>
              <a:ext cx="53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 dirty="0" err="1">
                  <a:solidFill>
                    <a:schemeClr val="tx1"/>
                  </a:solidFill>
                </a:rPr>
                <a:t>pointsTo</a:t>
              </a:r>
              <a:r>
                <a:rPr lang="en-US" altLang="he-IL" sz="2400" dirty="0">
                  <a:solidFill>
                    <a:schemeClr val="tx1"/>
                  </a:solidFill>
                </a:rPr>
                <a:t>(R,S) :- </a:t>
              </a:r>
              <a:r>
                <a:rPr lang="en-US" altLang="he-IL" sz="2400" dirty="0" err="1">
                  <a:solidFill>
                    <a:srgbClr val="FF0000"/>
                  </a:solidFill>
                </a:rPr>
                <a:t>pointsTo</a:t>
              </a:r>
              <a:r>
                <a:rPr lang="en-US" altLang="he-IL" sz="2400" dirty="0">
                  <a:solidFill>
                    <a:srgbClr val="FF0000"/>
                  </a:solidFill>
                </a:rPr>
                <a:t>(R,P)</a:t>
              </a:r>
              <a:r>
                <a:rPr lang="en-US" altLang="he-IL" sz="2400" dirty="0">
                  <a:solidFill>
                    <a:schemeClr val="tx1"/>
                  </a:solidFill>
                </a:rPr>
                <a:t>,</a:t>
              </a:r>
              <a:r>
                <a:rPr lang="en-US" altLang="he-IL" sz="2400" dirty="0" err="1">
                  <a:solidFill>
                    <a:schemeClr val="tx1"/>
                  </a:solidFill>
                </a:rPr>
                <a:t>starAssign</a:t>
              </a:r>
              <a:r>
                <a:rPr lang="en-US" altLang="he-IL" sz="2400" dirty="0">
                  <a:solidFill>
                    <a:schemeClr val="tx1"/>
                  </a:solidFill>
                </a:rPr>
                <a:t>(P,Q),</a:t>
              </a:r>
              <a:r>
                <a:rPr lang="en-US" altLang="he-IL" sz="2400" dirty="0" err="1">
                  <a:solidFill>
                    <a:schemeClr val="tx1"/>
                  </a:solidFill>
                </a:rPr>
                <a:t>pointsTo</a:t>
              </a:r>
              <a:r>
                <a:rPr lang="en-US" altLang="he-IL" sz="2400" dirty="0">
                  <a:solidFill>
                    <a:schemeClr val="tx1"/>
                  </a:solidFill>
                </a:rPr>
                <a:t>(Q,S).</a:t>
              </a:r>
            </a:p>
          </p:txBody>
        </p:sp>
        <p:sp>
          <p:nvSpPr>
            <p:cNvPr id="318476" name="Line 12"/>
            <p:cNvSpPr>
              <a:spLocks noChangeShapeType="1"/>
            </p:cNvSpPr>
            <p:nvPr/>
          </p:nvSpPr>
          <p:spPr bwMode="auto">
            <a:xfrm>
              <a:off x="1637" y="3446"/>
              <a:ext cx="739" cy="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318477" name="Group 13"/>
          <p:cNvGrpSpPr>
            <a:grpSpLocks/>
          </p:cNvGrpSpPr>
          <p:nvPr/>
        </p:nvGrpSpPr>
        <p:grpSpPr bwMode="auto">
          <a:xfrm>
            <a:off x="273050" y="4182746"/>
            <a:ext cx="8599488" cy="461963"/>
            <a:chOff x="172" y="2798"/>
            <a:chExt cx="5417" cy="291"/>
          </a:xfrm>
        </p:grpSpPr>
        <p:sp>
          <p:nvSpPr>
            <p:cNvPr id="318478" name="Text Box 14"/>
            <p:cNvSpPr txBox="1">
              <a:spLocks noChangeArrowheads="1"/>
            </p:cNvSpPr>
            <p:nvPr/>
          </p:nvSpPr>
          <p:spPr bwMode="auto">
            <a:xfrm>
              <a:off x="172" y="2798"/>
              <a:ext cx="54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>
                  <a:solidFill>
                    <a:srgbClr val="FF0000"/>
                  </a:solidFill>
                </a:rPr>
                <a:t>pointsTo(S,P) :- pointsTo(S,R),pointsTo(R,Q),assignStar(Q,P).</a:t>
              </a:r>
            </a:p>
          </p:txBody>
        </p:sp>
        <p:sp>
          <p:nvSpPr>
            <p:cNvPr id="318479" name="Line 15"/>
            <p:cNvSpPr>
              <a:spLocks noChangeShapeType="1"/>
            </p:cNvSpPr>
            <p:nvPr/>
          </p:nvSpPr>
          <p:spPr bwMode="auto">
            <a:xfrm flipV="1">
              <a:off x="264" y="2846"/>
              <a:ext cx="71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480" name="Line 16"/>
            <p:cNvSpPr>
              <a:spLocks noChangeShapeType="1"/>
            </p:cNvSpPr>
            <p:nvPr/>
          </p:nvSpPr>
          <p:spPr bwMode="auto">
            <a:xfrm flipV="1">
              <a:off x="4100" y="2840"/>
              <a:ext cx="90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481" name="Line 17"/>
            <p:cNvSpPr>
              <a:spLocks noChangeShapeType="1"/>
            </p:cNvSpPr>
            <p:nvPr/>
          </p:nvSpPr>
          <p:spPr bwMode="auto">
            <a:xfrm flipV="1">
              <a:off x="1637" y="2840"/>
              <a:ext cx="711" cy="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482" name="Line 18"/>
            <p:cNvSpPr>
              <a:spLocks noChangeShapeType="1"/>
            </p:cNvSpPr>
            <p:nvPr/>
          </p:nvSpPr>
          <p:spPr bwMode="auto">
            <a:xfrm flipV="1">
              <a:off x="2860" y="2846"/>
              <a:ext cx="71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318483" name="Group 19"/>
          <p:cNvGrpSpPr>
            <a:grpSpLocks/>
          </p:cNvGrpSpPr>
          <p:nvPr/>
        </p:nvGrpSpPr>
        <p:grpSpPr bwMode="auto">
          <a:xfrm>
            <a:off x="301625" y="5735321"/>
            <a:ext cx="8542338" cy="461963"/>
            <a:chOff x="190" y="3788"/>
            <a:chExt cx="5381" cy="291"/>
          </a:xfrm>
        </p:grpSpPr>
        <p:sp>
          <p:nvSpPr>
            <p:cNvPr id="318484" name="Text Box 20"/>
            <p:cNvSpPr txBox="1">
              <a:spLocks noChangeArrowheads="1"/>
            </p:cNvSpPr>
            <p:nvPr/>
          </p:nvSpPr>
          <p:spPr bwMode="auto">
            <a:xfrm>
              <a:off x="190" y="3788"/>
              <a:ext cx="53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>
                  <a:solidFill>
                    <a:srgbClr val="FF0000"/>
                  </a:solidFill>
                </a:rPr>
                <a:t>pointsTo(S,R) :-</a:t>
              </a:r>
              <a:r>
                <a:rPr lang="en-US" altLang="he-IL" sz="2400">
                  <a:solidFill>
                    <a:schemeClr val="tx1"/>
                  </a:solidFill>
                </a:rPr>
                <a:t> </a:t>
              </a:r>
              <a:r>
                <a:rPr lang="en-US" altLang="he-IL" sz="2400">
                  <a:solidFill>
                    <a:srgbClr val="FF0000"/>
                  </a:solidFill>
                </a:rPr>
                <a:t>pointsTo(S,Q),starAssign(Q,P),</a:t>
              </a:r>
              <a:r>
                <a:rPr lang="en-US" altLang="he-IL" sz="2400">
                  <a:solidFill>
                    <a:schemeClr val="tx1"/>
                  </a:solidFill>
                </a:rPr>
                <a:t>pointsTo(P,R)</a:t>
              </a:r>
              <a:r>
                <a:rPr lang="en-US" altLang="he-IL" sz="240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318485" name="Line 21"/>
            <p:cNvSpPr>
              <a:spLocks noChangeShapeType="1"/>
            </p:cNvSpPr>
            <p:nvPr/>
          </p:nvSpPr>
          <p:spPr bwMode="auto">
            <a:xfrm flipV="1">
              <a:off x="264" y="3836"/>
              <a:ext cx="749" cy="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486" name="Line 22"/>
            <p:cNvSpPr>
              <a:spLocks noChangeShapeType="1"/>
            </p:cNvSpPr>
            <p:nvPr/>
          </p:nvSpPr>
          <p:spPr bwMode="auto">
            <a:xfrm flipV="1">
              <a:off x="1674" y="3836"/>
              <a:ext cx="696" cy="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487" name="Line 23"/>
            <p:cNvSpPr>
              <a:spLocks noChangeShapeType="1"/>
            </p:cNvSpPr>
            <p:nvPr/>
          </p:nvSpPr>
          <p:spPr bwMode="auto">
            <a:xfrm flipV="1">
              <a:off x="2887" y="3836"/>
              <a:ext cx="909" cy="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318488" name="Group 24"/>
          <p:cNvGrpSpPr>
            <a:grpSpLocks/>
          </p:cNvGrpSpPr>
          <p:nvPr/>
        </p:nvGrpSpPr>
        <p:grpSpPr bwMode="auto">
          <a:xfrm>
            <a:off x="1438275" y="2860364"/>
            <a:ext cx="6272212" cy="461963"/>
            <a:chOff x="906" y="1869"/>
            <a:chExt cx="3951" cy="291"/>
          </a:xfrm>
        </p:grpSpPr>
        <p:sp>
          <p:nvSpPr>
            <p:cNvPr id="318489" name="Text Box 25"/>
            <p:cNvSpPr txBox="1">
              <a:spLocks noChangeArrowheads="1"/>
            </p:cNvSpPr>
            <p:nvPr/>
          </p:nvSpPr>
          <p:spPr bwMode="auto">
            <a:xfrm>
              <a:off x="906" y="1869"/>
              <a:ext cx="39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>
                  <a:solidFill>
                    <a:srgbClr val="FF0000"/>
                  </a:solidFill>
                </a:rPr>
                <a:t>pointsTo(R,P) :- pointsTo(R,Q), assign(Q,P). </a:t>
              </a:r>
            </a:p>
          </p:txBody>
        </p:sp>
        <p:sp>
          <p:nvSpPr>
            <p:cNvPr id="318490" name="Line 26"/>
            <p:cNvSpPr>
              <a:spLocks noChangeShapeType="1"/>
            </p:cNvSpPr>
            <p:nvPr/>
          </p:nvSpPr>
          <p:spPr bwMode="auto">
            <a:xfrm>
              <a:off x="1013" y="1910"/>
              <a:ext cx="661" cy="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491" name="Line 27"/>
            <p:cNvSpPr>
              <a:spLocks noChangeShapeType="1"/>
            </p:cNvSpPr>
            <p:nvPr/>
          </p:nvSpPr>
          <p:spPr bwMode="auto">
            <a:xfrm flipV="1">
              <a:off x="2360" y="1904"/>
              <a:ext cx="735" cy="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492" name="Line 28"/>
            <p:cNvSpPr>
              <a:spLocks noChangeShapeType="1"/>
            </p:cNvSpPr>
            <p:nvPr/>
          </p:nvSpPr>
          <p:spPr bwMode="auto">
            <a:xfrm>
              <a:off x="3669" y="1904"/>
              <a:ext cx="541" cy="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318496" name="Group 32"/>
          <p:cNvGrpSpPr>
            <a:grpSpLocks/>
          </p:cNvGrpSpPr>
          <p:nvPr/>
        </p:nvGrpSpPr>
        <p:grpSpPr bwMode="auto">
          <a:xfrm>
            <a:off x="2436813" y="2155190"/>
            <a:ext cx="4895850" cy="720725"/>
            <a:chOff x="1535" y="1468"/>
            <a:chExt cx="3084" cy="454"/>
          </a:xfrm>
        </p:grpSpPr>
        <p:sp>
          <p:nvSpPr>
            <p:cNvPr id="318497" name="Freeform 33"/>
            <p:cNvSpPr>
              <a:spLocks/>
            </p:cNvSpPr>
            <p:nvPr/>
          </p:nvSpPr>
          <p:spPr bwMode="auto">
            <a:xfrm>
              <a:off x="1535" y="1480"/>
              <a:ext cx="424" cy="305"/>
            </a:xfrm>
            <a:custGeom>
              <a:avLst/>
              <a:gdLst>
                <a:gd name="T0" fmla="*/ 1 w 424"/>
                <a:gd name="T1" fmla="*/ 44 h 305"/>
                <a:gd name="T2" fmla="*/ 5 w 424"/>
                <a:gd name="T3" fmla="*/ 136 h 305"/>
                <a:gd name="T4" fmla="*/ 29 w 424"/>
                <a:gd name="T5" fmla="*/ 268 h 305"/>
                <a:gd name="T6" fmla="*/ 133 w 424"/>
                <a:gd name="T7" fmla="*/ 296 h 305"/>
                <a:gd name="T8" fmla="*/ 197 w 424"/>
                <a:gd name="T9" fmla="*/ 212 h 305"/>
                <a:gd name="T10" fmla="*/ 217 w 424"/>
                <a:gd name="T11" fmla="*/ 44 h 305"/>
                <a:gd name="T12" fmla="*/ 309 w 424"/>
                <a:gd name="T13" fmla="*/ 0 h 305"/>
                <a:gd name="T14" fmla="*/ 401 w 424"/>
                <a:gd name="T15" fmla="*/ 44 h 305"/>
                <a:gd name="T16" fmla="*/ 421 w 424"/>
                <a:gd name="T17" fmla="*/ 164 h 305"/>
                <a:gd name="T18" fmla="*/ 417 w 424"/>
                <a:gd name="T19" fmla="*/ 24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05">
                  <a:moveTo>
                    <a:pt x="1" y="44"/>
                  </a:moveTo>
                  <a:cubicBezTo>
                    <a:pt x="1" y="59"/>
                    <a:pt x="0" y="99"/>
                    <a:pt x="5" y="136"/>
                  </a:cubicBezTo>
                  <a:cubicBezTo>
                    <a:pt x="10" y="173"/>
                    <a:pt x="8" y="241"/>
                    <a:pt x="29" y="268"/>
                  </a:cubicBezTo>
                  <a:cubicBezTo>
                    <a:pt x="50" y="295"/>
                    <a:pt x="105" y="305"/>
                    <a:pt x="133" y="296"/>
                  </a:cubicBezTo>
                  <a:cubicBezTo>
                    <a:pt x="161" y="287"/>
                    <a:pt x="183" y="254"/>
                    <a:pt x="197" y="212"/>
                  </a:cubicBezTo>
                  <a:cubicBezTo>
                    <a:pt x="211" y="170"/>
                    <a:pt x="198" y="79"/>
                    <a:pt x="217" y="44"/>
                  </a:cubicBezTo>
                  <a:cubicBezTo>
                    <a:pt x="236" y="9"/>
                    <a:pt x="278" y="0"/>
                    <a:pt x="309" y="0"/>
                  </a:cubicBezTo>
                  <a:cubicBezTo>
                    <a:pt x="340" y="0"/>
                    <a:pt x="382" y="17"/>
                    <a:pt x="401" y="44"/>
                  </a:cubicBezTo>
                  <a:cubicBezTo>
                    <a:pt x="420" y="71"/>
                    <a:pt x="418" y="131"/>
                    <a:pt x="421" y="164"/>
                  </a:cubicBezTo>
                  <a:cubicBezTo>
                    <a:pt x="424" y="197"/>
                    <a:pt x="418" y="224"/>
                    <a:pt x="417" y="240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8498" name="Group 34"/>
            <p:cNvGrpSpPr>
              <a:grpSpLocks/>
            </p:cNvGrpSpPr>
            <p:nvPr/>
          </p:nvGrpSpPr>
          <p:grpSpPr bwMode="auto">
            <a:xfrm>
              <a:off x="2834" y="1704"/>
              <a:ext cx="1049" cy="218"/>
              <a:chOff x="1904" y="3611"/>
              <a:chExt cx="1553" cy="207"/>
            </a:xfrm>
          </p:grpSpPr>
          <p:sp>
            <p:nvSpPr>
              <p:cNvPr id="318499" name="Line 35"/>
              <p:cNvSpPr>
                <a:spLocks noChangeShapeType="1"/>
              </p:cNvSpPr>
              <p:nvPr/>
            </p:nvSpPr>
            <p:spPr bwMode="auto">
              <a:xfrm>
                <a:off x="2040" y="3611"/>
                <a:ext cx="1417" cy="207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8500" name="Line 36"/>
              <p:cNvSpPr>
                <a:spLocks noChangeShapeType="1"/>
              </p:cNvSpPr>
              <p:nvPr/>
            </p:nvSpPr>
            <p:spPr bwMode="auto">
              <a:xfrm flipH="1">
                <a:off x="1904" y="3637"/>
                <a:ext cx="1460" cy="175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18501" name="Freeform 37"/>
            <p:cNvSpPr>
              <a:spLocks/>
            </p:cNvSpPr>
            <p:nvPr/>
          </p:nvSpPr>
          <p:spPr bwMode="auto">
            <a:xfrm>
              <a:off x="4257" y="1468"/>
              <a:ext cx="362" cy="305"/>
            </a:xfrm>
            <a:custGeom>
              <a:avLst/>
              <a:gdLst>
                <a:gd name="T0" fmla="*/ 1 w 424"/>
                <a:gd name="T1" fmla="*/ 44 h 305"/>
                <a:gd name="T2" fmla="*/ 5 w 424"/>
                <a:gd name="T3" fmla="*/ 136 h 305"/>
                <a:gd name="T4" fmla="*/ 29 w 424"/>
                <a:gd name="T5" fmla="*/ 268 h 305"/>
                <a:gd name="T6" fmla="*/ 133 w 424"/>
                <a:gd name="T7" fmla="*/ 296 h 305"/>
                <a:gd name="T8" fmla="*/ 197 w 424"/>
                <a:gd name="T9" fmla="*/ 212 h 305"/>
                <a:gd name="T10" fmla="*/ 217 w 424"/>
                <a:gd name="T11" fmla="*/ 44 h 305"/>
                <a:gd name="T12" fmla="*/ 309 w 424"/>
                <a:gd name="T13" fmla="*/ 0 h 305"/>
                <a:gd name="T14" fmla="*/ 401 w 424"/>
                <a:gd name="T15" fmla="*/ 44 h 305"/>
                <a:gd name="T16" fmla="*/ 421 w 424"/>
                <a:gd name="T17" fmla="*/ 164 h 305"/>
                <a:gd name="T18" fmla="*/ 417 w 424"/>
                <a:gd name="T19" fmla="*/ 24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05">
                  <a:moveTo>
                    <a:pt x="1" y="44"/>
                  </a:moveTo>
                  <a:cubicBezTo>
                    <a:pt x="1" y="59"/>
                    <a:pt x="0" y="99"/>
                    <a:pt x="5" y="136"/>
                  </a:cubicBezTo>
                  <a:cubicBezTo>
                    <a:pt x="10" y="173"/>
                    <a:pt x="8" y="241"/>
                    <a:pt x="29" y="268"/>
                  </a:cubicBezTo>
                  <a:cubicBezTo>
                    <a:pt x="50" y="295"/>
                    <a:pt x="105" y="305"/>
                    <a:pt x="133" y="296"/>
                  </a:cubicBezTo>
                  <a:cubicBezTo>
                    <a:pt x="161" y="287"/>
                    <a:pt x="183" y="254"/>
                    <a:pt x="197" y="212"/>
                  </a:cubicBezTo>
                  <a:cubicBezTo>
                    <a:pt x="211" y="170"/>
                    <a:pt x="198" y="79"/>
                    <a:pt x="217" y="44"/>
                  </a:cubicBezTo>
                  <a:cubicBezTo>
                    <a:pt x="236" y="9"/>
                    <a:pt x="278" y="0"/>
                    <a:pt x="309" y="0"/>
                  </a:cubicBezTo>
                  <a:cubicBezTo>
                    <a:pt x="340" y="0"/>
                    <a:pt x="382" y="17"/>
                    <a:pt x="401" y="44"/>
                  </a:cubicBezTo>
                  <a:cubicBezTo>
                    <a:pt x="420" y="71"/>
                    <a:pt x="418" y="131"/>
                    <a:pt x="421" y="164"/>
                  </a:cubicBezTo>
                  <a:cubicBezTo>
                    <a:pt x="424" y="197"/>
                    <a:pt x="418" y="224"/>
                    <a:pt x="417" y="240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502" name="Freeform 38"/>
            <p:cNvSpPr>
              <a:spLocks/>
            </p:cNvSpPr>
            <p:nvPr/>
          </p:nvSpPr>
          <p:spPr bwMode="auto">
            <a:xfrm>
              <a:off x="2986" y="1468"/>
              <a:ext cx="362" cy="305"/>
            </a:xfrm>
            <a:custGeom>
              <a:avLst/>
              <a:gdLst>
                <a:gd name="T0" fmla="*/ 1 w 424"/>
                <a:gd name="T1" fmla="*/ 44 h 305"/>
                <a:gd name="T2" fmla="*/ 5 w 424"/>
                <a:gd name="T3" fmla="*/ 136 h 305"/>
                <a:gd name="T4" fmla="*/ 29 w 424"/>
                <a:gd name="T5" fmla="*/ 268 h 305"/>
                <a:gd name="T6" fmla="*/ 133 w 424"/>
                <a:gd name="T7" fmla="*/ 296 h 305"/>
                <a:gd name="T8" fmla="*/ 197 w 424"/>
                <a:gd name="T9" fmla="*/ 212 h 305"/>
                <a:gd name="T10" fmla="*/ 217 w 424"/>
                <a:gd name="T11" fmla="*/ 44 h 305"/>
                <a:gd name="T12" fmla="*/ 309 w 424"/>
                <a:gd name="T13" fmla="*/ 0 h 305"/>
                <a:gd name="T14" fmla="*/ 401 w 424"/>
                <a:gd name="T15" fmla="*/ 44 h 305"/>
                <a:gd name="T16" fmla="*/ 421 w 424"/>
                <a:gd name="T17" fmla="*/ 164 h 305"/>
                <a:gd name="T18" fmla="*/ 417 w 424"/>
                <a:gd name="T19" fmla="*/ 24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05">
                  <a:moveTo>
                    <a:pt x="1" y="44"/>
                  </a:moveTo>
                  <a:cubicBezTo>
                    <a:pt x="1" y="59"/>
                    <a:pt x="0" y="99"/>
                    <a:pt x="5" y="136"/>
                  </a:cubicBezTo>
                  <a:cubicBezTo>
                    <a:pt x="10" y="173"/>
                    <a:pt x="8" y="241"/>
                    <a:pt x="29" y="268"/>
                  </a:cubicBezTo>
                  <a:cubicBezTo>
                    <a:pt x="50" y="295"/>
                    <a:pt x="105" y="305"/>
                    <a:pt x="133" y="296"/>
                  </a:cubicBezTo>
                  <a:cubicBezTo>
                    <a:pt x="161" y="287"/>
                    <a:pt x="183" y="254"/>
                    <a:pt x="197" y="212"/>
                  </a:cubicBezTo>
                  <a:cubicBezTo>
                    <a:pt x="211" y="170"/>
                    <a:pt x="198" y="79"/>
                    <a:pt x="217" y="44"/>
                  </a:cubicBezTo>
                  <a:cubicBezTo>
                    <a:pt x="236" y="9"/>
                    <a:pt x="278" y="0"/>
                    <a:pt x="309" y="0"/>
                  </a:cubicBezTo>
                  <a:cubicBezTo>
                    <a:pt x="340" y="0"/>
                    <a:pt x="382" y="17"/>
                    <a:pt x="401" y="44"/>
                  </a:cubicBezTo>
                  <a:cubicBezTo>
                    <a:pt x="420" y="71"/>
                    <a:pt x="418" y="131"/>
                    <a:pt x="421" y="164"/>
                  </a:cubicBezTo>
                  <a:cubicBezTo>
                    <a:pt x="424" y="197"/>
                    <a:pt x="418" y="224"/>
                    <a:pt x="417" y="240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318512" name="Group 48"/>
          <p:cNvGrpSpPr>
            <a:grpSpLocks/>
          </p:cNvGrpSpPr>
          <p:nvPr/>
        </p:nvGrpSpPr>
        <p:grpSpPr bwMode="auto">
          <a:xfrm>
            <a:off x="1633539" y="5052698"/>
            <a:ext cx="6932616" cy="779463"/>
            <a:chOff x="1029" y="3394"/>
            <a:chExt cx="4367" cy="491"/>
          </a:xfrm>
        </p:grpSpPr>
        <p:grpSp>
          <p:nvGrpSpPr>
            <p:cNvPr id="318493" name="Group 29"/>
            <p:cNvGrpSpPr>
              <a:grpSpLocks/>
            </p:cNvGrpSpPr>
            <p:nvPr/>
          </p:nvGrpSpPr>
          <p:grpSpPr bwMode="auto">
            <a:xfrm>
              <a:off x="2370" y="3651"/>
              <a:ext cx="2434" cy="234"/>
              <a:chOff x="2370" y="3651"/>
              <a:chExt cx="2434" cy="234"/>
            </a:xfrm>
          </p:grpSpPr>
          <p:sp>
            <p:nvSpPr>
              <p:cNvPr id="318494" name="Line 30"/>
              <p:cNvSpPr>
                <a:spLocks noChangeShapeType="1"/>
              </p:cNvSpPr>
              <p:nvPr/>
            </p:nvSpPr>
            <p:spPr bwMode="auto">
              <a:xfrm>
                <a:off x="2370" y="3671"/>
                <a:ext cx="2434" cy="214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8495" name="Line 31"/>
              <p:cNvSpPr>
                <a:spLocks noChangeShapeType="1"/>
              </p:cNvSpPr>
              <p:nvPr/>
            </p:nvSpPr>
            <p:spPr bwMode="auto">
              <a:xfrm flipH="1">
                <a:off x="2411" y="3651"/>
                <a:ext cx="2208" cy="212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18504" name="Freeform 40"/>
            <p:cNvSpPr>
              <a:spLocks/>
            </p:cNvSpPr>
            <p:nvPr/>
          </p:nvSpPr>
          <p:spPr bwMode="auto">
            <a:xfrm>
              <a:off x="2411" y="3394"/>
              <a:ext cx="369" cy="305"/>
            </a:xfrm>
            <a:custGeom>
              <a:avLst/>
              <a:gdLst>
                <a:gd name="T0" fmla="*/ 1 w 424"/>
                <a:gd name="T1" fmla="*/ 44 h 305"/>
                <a:gd name="T2" fmla="*/ 5 w 424"/>
                <a:gd name="T3" fmla="*/ 136 h 305"/>
                <a:gd name="T4" fmla="*/ 29 w 424"/>
                <a:gd name="T5" fmla="*/ 268 h 305"/>
                <a:gd name="T6" fmla="*/ 133 w 424"/>
                <a:gd name="T7" fmla="*/ 296 h 305"/>
                <a:gd name="T8" fmla="*/ 197 w 424"/>
                <a:gd name="T9" fmla="*/ 212 h 305"/>
                <a:gd name="T10" fmla="*/ 217 w 424"/>
                <a:gd name="T11" fmla="*/ 44 h 305"/>
                <a:gd name="T12" fmla="*/ 309 w 424"/>
                <a:gd name="T13" fmla="*/ 0 h 305"/>
                <a:gd name="T14" fmla="*/ 401 w 424"/>
                <a:gd name="T15" fmla="*/ 44 h 305"/>
                <a:gd name="T16" fmla="*/ 421 w 424"/>
                <a:gd name="T17" fmla="*/ 164 h 305"/>
                <a:gd name="T18" fmla="*/ 417 w 424"/>
                <a:gd name="T19" fmla="*/ 24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05">
                  <a:moveTo>
                    <a:pt x="1" y="44"/>
                  </a:moveTo>
                  <a:cubicBezTo>
                    <a:pt x="1" y="59"/>
                    <a:pt x="0" y="99"/>
                    <a:pt x="5" y="136"/>
                  </a:cubicBezTo>
                  <a:cubicBezTo>
                    <a:pt x="10" y="173"/>
                    <a:pt x="8" y="241"/>
                    <a:pt x="29" y="268"/>
                  </a:cubicBezTo>
                  <a:cubicBezTo>
                    <a:pt x="50" y="295"/>
                    <a:pt x="105" y="305"/>
                    <a:pt x="133" y="296"/>
                  </a:cubicBezTo>
                  <a:cubicBezTo>
                    <a:pt x="161" y="287"/>
                    <a:pt x="183" y="254"/>
                    <a:pt x="197" y="212"/>
                  </a:cubicBezTo>
                  <a:cubicBezTo>
                    <a:pt x="211" y="170"/>
                    <a:pt x="198" y="79"/>
                    <a:pt x="217" y="44"/>
                  </a:cubicBezTo>
                  <a:cubicBezTo>
                    <a:pt x="236" y="9"/>
                    <a:pt x="278" y="0"/>
                    <a:pt x="309" y="0"/>
                  </a:cubicBezTo>
                  <a:cubicBezTo>
                    <a:pt x="340" y="0"/>
                    <a:pt x="382" y="17"/>
                    <a:pt x="401" y="44"/>
                  </a:cubicBezTo>
                  <a:cubicBezTo>
                    <a:pt x="420" y="71"/>
                    <a:pt x="418" y="131"/>
                    <a:pt x="421" y="164"/>
                  </a:cubicBezTo>
                  <a:cubicBezTo>
                    <a:pt x="424" y="197"/>
                    <a:pt x="418" y="224"/>
                    <a:pt x="417" y="240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508" name="Freeform 44"/>
            <p:cNvSpPr>
              <a:spLocks/>
            </p:cNvSpPr>
            <p:nvPr/>
          </p:nvSpPr>
          <p:spPr bwMode="auto">
            <a:xfrm>
              <a:off x="5018" y="3394"/>
              <a:ext cx="378" cy="305"/>
            </a:xfrm>
            <a:custGeom>
              <a:avLst/>
              <a:gdLst>
                <a:gd name="T0" fmla="*/ 1 w 424"/>
                <a:gd name="T1" fmla="*/ 44 h 305"/>
                <a:gd name="T2" fmla="*/ 5 w 424"/>
                <a:gd name="T3" fmla="*/ 136 h 305"/>
                <a:gd name="T4" fmla="*/ 29 w 424"/>
                <a:gd name="T5" fmla="*/ 268 h 305"/>
                <a:gd name="T6" fmla="*/ 133 w 424"/>
                <a:gd name="T7" fmla="*/ 296 h 305"/>
                <a:gd name="T8" fmla="*/ 197 w 424"/>
                <a:gd name="T9" fmla="*/ 212 h 305"/>
                <a:gd name="T10" fmla="*/ 217 w 424"/>
                <a:gd name="T11" fmla="*/ 44 h 305"/>
                <a:gd name="T12" fmla="*/ 309 w 424"/>
                <a:gd name="T13" fmla="*/ 0 h 305"/>
                <a:gd name="T14" fmla="*/ 401 w 424"/>
                <a:gd name="T15" fmla="*/ 44 h 305"/>
                <a:gd name="T16" fmla="*/ 421 w 424"/>
                <a:gd name="T17" fmla="*/ 164 h 305"/>
                <a:gd name="T18" fmla="*/ 417 w 424"/>
                <a:gd name="T19" fmla="*/ 24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05">
                  <a:moveTo>
                    <a:pt x="1" y="44"/>
                  </a:moveTo>
                  <a:cubicBezTo>
                    <a:pt x="1" y="59"/>
                    <a:pt x="0" y="99"/>
                    <a:pt x="5" y="136"/>
                  </a:cubicBezTo>
                  <a:cubicBezTo>
                    <a:pt x="10" y="173"/>
                    <a:pt x="8" y="241"/>
                    <a:pt x="29" y="268"/>
                  </a:cubicBezTo>
                  <a:cubicBezTo>
                    <a:pt x="50" y="295"/>
                    <a:pt x="105" y="305"/>
                    <a:pt x="133" y="296"/>
                  </a:cubicBezTo>
                  <a:cubicBezTo>
                    <a:pt x="161" y="287"/>
                    <a:pt x="183" y="254"/>
                    <a:pt x="197" y="212"/>
                  </a:cubicBezTo>
                  <a:cubicBezTo>
                    <a:pt x="211" y="170"/>
                    <a:pt x="198" y="79"/>
                    <a:pt x="217" y="44"/>
                  </a:cubicBezTo>
                  <a:cubicBezTo>
                    <a:pt x="236" y="9"/>
                    <a:pt x="278" y="0"/>
                    <a:pt x="309" y="0"/>
                  </a:cubicBezTo>
                  <a:cubicBezTo>
                    <a:pt x="340" y="0"/>
                    <a:pt x="382" y="17"/>
                    <a:pt x="401" y="44"/>
                  </a:cubicBezTo>
                  <a:cubicBezTo>
                    <a:pt x="420" y="71"/>
                    <a:pt x="418" y="131"/>
                    <a:pt x="421" y="164"/>
                  </a:cubicBezTo>
                  <a:cubicBezTo>
                    <a:pt x="424" y="197"/>
                    <a:pt x="418" y="224"/>
                    <a:pt x="417" y="240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509" name="Freeform 45"/>
            <p:cNvSpPr>
              <a:spLocks/>
            </p:cNvSpPr>
            <p:nvPr/>
          </p:nvSpPr>
          <p:spPr bwMode="auto">
            <a:xfrm>
              <a:off x="3820" y="3394"/>
              <a:ext cx="330" cy="305"/>
            </a:xfrm>
            <a:custGeom>
              <a:avLst/>
              <a:gdLst>
                <a:gd name="T0" fmla="*/ 1 w 424"/>
                <a:gd name="T1" fmla="*/ 44 h 305"/>
                <a:gd name="T2" fmla="*/ 5 w 424"/>
                <a:gd name="T3" fmla="*/ 136 h 305"/>
                <a:gd name="T4" fmla="*/ 29 w 424"/>
                <a:gd name="T5" fmla="*/ 268 h 305"/>
                <a:gd name="T6" fmla="*/ 133 w 424"/>
                <a:gd name="T7" fmla="*/ 296 h 305"/>
                <a:gd name="T8" fmla="*/ 197 w 424"/>
                <a:gd name="T9" fmla="*/ 212 h 305"/>
                <a:gd name="T10" fmla="*/ 217 w 424"/>
                <a:gd name="T11" fmla="*/ 44 h 305"/>
                <a:gd name="T12" fmla="*/ 309 w 424"/>
                <a:gd name="T13" fmla="*/ 0 h 305"/>
                <a:gd name="T14" fmla="*/ 401 w 424"/>
                <a:gd name="T15" fmla="*/ 44 h 305"/>
                <a:gd name="T16" fmla="*/ 421 w 424"/>
                <a:gd name="T17" fmla="*/ 164 h 305"/>
                <a:gd name="T18" fmla="*/ 417 w 424"/>
                <a:gd name="T19" fmla="*/ 24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05">
                  <a:moveTo>
                    <a:pt x="1" y="44"/>
                  </a:moveTo>
                  <a:cubicBezTo>
                    <a:pt x="1" y="59"/>
                    <a:pt x="0" y="99"/>
                    <a:pt x="5" y="136"/>
                  </a:cubicBezTo>
                  <a:cubicBezTo>
                    <a:pt x="10" y="173"/>
                    <a:pt x="8" y="241"/>
                    <a:pt x="29" y="268"/>
                  </a:cubicBezTo>
                  <a:cubicBezTo>
                    <a:pt x="50" y="295"/>
                    <a:pt x="105" y="305"/>
                    <a:pt x="133" y="296"/>
                  </a:cubicBezTo>
                  <a:cubicBezTo>
                    <a:pt x="161" y="287"/>
                    <a:pt x="183" y="254"/>
                    <a:pt x="197" y="212"/>
                  </a:cubicBezTo>
                  <a:cubicBezTo>
                    <a:pt x="211" y="170"/>
                    <a:pt x="198" y="79"/>
                    <a:pt x="217" y="44"/>
                  </a:cubicBezTo>
                  <a:cubicBezTo>
                    <a:pt x="236" y="9"/>
                    <a:pt x="278" y="0"/>
                    <a:pt x="309" y="0"/>
                  </a:cubicBezTo>
                  <a:cubicBezTo>
                    <a:pt x="340" y="0"/>
                    <a:pt x="382" y="17"/>
                    <a:pt x="401" y="44"/>
                  </a:cubicBezTo>
                  <a:cubicBezTo>
                    <a:pt x="420" y="71"/>
                    <a:pt x="418" y="131"/>
                    <a:pt x="421" y="164"/>
                  </a:cubicBezTo>
                  <a:cubicBezTo>
                    <a:pt x="424" y="197"/>
                    <a:pt x="418" y="224"/>
                    <a:pt x="417" y="240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511" name="Freeform 47"/>
            <p:cNvSpPr>
              <a:spLocks/>
            </p:cNvSpPr>
            <p:nvPr/>
          </p:nvSpPr>
          <p:spPr bwMode="auto">
            <a:xfrm>
              <a:off x="1029" y="3394"/>
              <a:ext cx="370" cy="305"/>
            </a:xfrm>
            <a:custGeom>
              <a:avLst/>
              <a:gdLst>
                <a:gd name="T0" fmla="*/ 1 w 424"/>
                <a:gd name="T1" fmla="*/ 44 h 305"/>
                <a:gd name="T2" fmla="*/ 5 w 424"/>
                <a:gd name="T3" fmla="*/ 136 h 305"/>
                <a:gd name="T4" fmla="*/ 29 w 424"/>
                <a:gd name="T5" fmla="*/ 268 h 305"/>
                <a:gd name="T6" fmla="*/ 133 w 424"/>
                <a:gd name="T7" fmla="*/ 296 h 305"/>
                <a:gd name="T8" fmla="*/ 197 w 424"/>
                <a:gd name="T9" fmla="*/ 212 h 305"/>
                <a:gd name="T10" fmla="*/ 217 w 424"/>
                <a:gd name="T11" fmla="*/ 44 h 305"/>
                <a:gd name="T12" fmla="*/ 309 w 424"/>
                <a:gd name="T13" fmla="*/ 0 h 305"/>
                <a:gd name="T14" fmla="*/ 401 w 424"/>
                <a:gd name="T15" fmla="*/ 44 h 305"/>
                <a:gd name="T16" fmla="*/ 421 w 424"/>
                <a:gd name="T17" fmla="*/ 164 h 305"/>
                <a:gd name="T18" fmla="*/ 417 w 424"/>
                <a:gd name="T19" fmla="*/ 24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05">
                  <a:moveTo>
                    <a:pt x="1" y="44"/>
                  </a:moveTo>
                  <a:cubicBezTo>
                    <a:pt x="1" y="59"/>
                    <a:pt x="0" y="99"/>
                    <a:pt x="5" y="136"/>
                  </a:cubicBezTo>
                  <a:cubicBezTo>
                    <a:pt x="10" y="173"/>
                    <a:pt x="8" y="241"/>
                    <a:pt x="29" y="268"/>
                  </a:cubicBezTo>
                  <a:cubicBezTo>
                    <a:pt x="50" y="295"/>
                    <a:pt x="105" y="305"/>
                    <a:pt x="133" y="296"/>
                  </a:cubicBezTo>
                  <a:cubicBezTo>
                    <a:pt x="161" y="287"/>
                    <a:pt x="183" y="254"/>
                    <a:pt x="197" y="212"/>
                  </a:cubicBezTo>
                  <a:cubicBezTo>
                    <a:pt x="211" y="170"/>
                    <a:pt x="198" y="79"/>
                    <a:pt x="217" y="44"/>
                  </a:cubicBezTo>
                  <a:cubicBezTo>
                    <a:pt x="236" y="9"/>
                    <a:pt x="278" y="0"/>
                    <a:pt x="309" y="0"/>
                  </a:cubicBezTo>
                  <a:cubicBezTo>
                    <a:pt x="340" y="0"/>
                    <a:pt x="382" y="17"/>
                    <a:pt x="401" y="44"/>
                  </a:cubicBezTo>
                  <a:cubicBezTo>
                    <a:pt x="420" y="71"/>
                    <a:pt x="418" y="131"/>
                    <a:pt x="421" y="164"/>
                  </a:cubicBezTo>
                  <a:cubicBezTo>
                    <a:pt x="424" y="197"/>
                    <a:pt x="418" y="224"/>
                    <a:pt x="417" y="240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  <p:bldP spid="318468" grpId="0" build="p" autoUpdateAnimBg="0"/>
      <p:bldP spid="318469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209550"/>
            <a:ext cx="8591550" cy="590550"/>
          </a:xfrm>
        </p:spPr>
        <p:txBody>
          <a:bodyPr/>
          <a:lstStyle/>
          <a:p>
            <a:r>
              <a:rPr lang="en-US" altLang="en-US"/>
              <a:t>. . . </a:t>
            </a:r>
            <a:r>
              <a:rPr lang="en-US" altLang="he-IL"/>
              <a:t>and now to CFL-Reachability</a:t>
            </a:r>
          </a:p>
        </p:txBody>
      </p:sp>
      <p:grpSp>
        <p:nvGrpSpPr>
          <p:cNvPr id="319491" name="Group 3"/>
          <p:cNvGrpSpPr>
            <a:grpSpLocks/>
          </p:cNvGrpSpPr>
          <p:nvPr/>
        </p:nvGrpSpPr>
        <p:grpSpPr bwMode="auto">
          <a:xfrm>
            <a:off x="1317621" y="800100"/>
            <a:ext cx="6191250" cy="5368925"/>
            <a:chOff x="830" y="698"/>
            <a:chExt cx="3900" cy="3382"/>
          </a:xfrm>
        </p:grpSpPr>
        <p:sp>
          <p:nvSpPr>
            <p:cNvPr id="319492" name="Text Box 4"/>
            <p:cNvSpPr txBox="1">
              <a:spLocks noChangeArrowheads="1"/>
            </p:cNvSpPr>
            <p:nvPr/>
          </p:nvSpPr>
          <p:spPr bwMode="auto">
            <a:xfrm>
              <a:off x="876" y="1581"/>
              <a:ext cx="25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>
                  <a:solidFill>
                    <a:schemeClr val="tx1"/>
                  </a:solidFill>
                </a:rPr>
                <a:t>pointsTo </a:t>
              </a:r>
              <a:r>
                <a:rPr lang="en-US" altLang="he-IL" sz="2400">
                  <a:solidFill>
                    <a:schemeClr val="tx1"/>
                  </a:solidFill>
                  <a:sym typeface="Symbol" pitchFamily="18" charset="2"/>
                </a:rPr>
                <a:t> </a:t>
              </a:r>
              <a:r>
                <a:rPr lang="en-US" altLang="he-IL" sz="2400">
                  <a:solidFill>
                    <a:schemeClr val="tx1"/>
                  </a:solidFill>
                </a:rPr>
                <a:t>assign  pointsTo</a:t>
              </a:r>
            </a:p>
          </p:txBody>
        </p:sp>
        <p:sp>
          <p:nvSpPr>
            <p:cNvPr id="319493" name="Text Box 5"/>
            <p:cNvSpPr txBox="1">
              <a:spLocks noChangeArrowheads="1"/>
            </p:cNvSpPr>
            <p:nvPr/>
          </p:nvSpPr>
          <p:spPr bwMode="auto">
            <a:xfrm>
              <a:off x="1008" y="2464"/>
              <a:ext cx="37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>
                  <a:solidFill>
                    <a:schemeClr val="tx1"/>
                  </a:solidFill>
                </a:rPr>
                <a:t>pointsTo </a:t>
              </a:r>
              <a:r>
                <a:rPr lang="en-US" altLang="he-IL" sz="2400">
                  <a:solidFill>
                    <a:schemeClr val="tx1"/>
                  </a:solidFill>
                  <a:sym typeface="Symbol" pitchFamily="18" charset="2"/>
                </a:rPr>
                <a:t> </a:t>
              </a:r>
              <a:r>
                <a:rPr lang="en-US" altLang="he-IL" sz="2400">
                  <a:solidFill>
                    <a:schemeClr val="tx1"/>
                  </a:solidFill>
                </a:rPr>
                <a:t>assignStar  pointsTo  pointsTo</a:t>
              </a:r>
              <a:endParaRPr lang="en-US" altLang="he-IL" sz="2000">
                <a:solidFill>
                  <a:schemeClr val="tx1"/>
                </a:solidFill>
              </a:endParaRPr>
            </a:p>
          </p:txBody>
        </p:sp>
        <p:sp>
          <p:nvSpPr>
            <p:cNvPr id="319494" name="Text Box 6"/>
            <p:cNvSpPr txBox="1">
              <a:spLocks noChangeArrowheads="1"/>
            </p:cNvSpPr>
            <p:nvPr/>
          </p:nvSpPr>
          <p:spPr bwMode="auto">
            <a:xfrm>
              <a:off x="830" y="698"/>
              <a:ext cx="21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he-IL" sz="2400">
                  <a:solidFill>
                    <a:schemeClr val="tx1"/>
                  </a:solidFill>
                </a:rPr>
                <a:t>pointsTo </a:t>
              </a:r>
              <a:r>
                <a:rPr lang="en-US" altLang="he-IL" sz="2400">
                  <a:solidFill>
                    <a:schemeClr val="tx1"/>
                  </a:solidFill>
                  <a:sym typeface="Symbol" pitchFamily="18" charset="2"/>
                </a:rPr>
                <a:t> </a:t>
              </a:r>
              <a:r>
                <a:rPr lang="en-US" altLang="he-IL" sz="2400">
                  <a:solidFill>
                    <a:schemeClr val="tx1"/>
                  </a:solidFill>
                </a:rPr>
                <a:t>assignAddr</a:t>
              </a:r>
            </a:p>
          </p:txBody>
        </p:sp>
        <p:grpSp>
          <p:nvGrpSpPr>
            <p:cNvPr id="319495" name="Group 7"/>
            <p:cNvGrpSpPr>
              <a:grpSpLocks/>
            </p:cNvGrpSpPr>
            <p:nvPr/>
          </p:nvGrpSpPr>
          <p:grpSpPr bwMode="auto">
            <a:xfrm>
              <a:off x="830" y="1139"/>
              <a:ext cx="2108" cy="291"/>
              <a:chOff x="830" y="1139"/>
              <a:chExt cx="2108" cy="291"/>
            </a:xfrm>
          </p:grpSpPr>
          <p:sp>
            <p:nvSpPr>
              <p:cNvPr id="319496" name="Text Box 8"/>
              <p:cNvSpPr txBox="1">
                <a:spLocks noChangeArrowheads="1"/>
              </p:cNvSpPr>
              <p:nvPr/>
            </p:nvSpPr>
            <p:spPr bwMode="auto">
              <a:xfrm>
                <a:off x="830" y="1139"/>
                <a:ext cx="210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400" dirty="0" err="1">
                    <a:solidFill>
                      <a:srgbClr val="FF0000"/>
                    </a:solidFill>
                  </a:rPr>
                  <a:t>pointsTo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 dirty="0">
                    <a:solidFill>
                      <a:schemeClr val="tx1"/>
                    </a:solidFill>
                    <a:sym typeface="Symbol" pitchFamily="18" charset="2"/>
                  </a:rPr>
                  <a:t> </a:t>
                </a:r>
                <a:r>
                  <a:rPr lang="en-US" altLang="he-IL" sz="2400" dirty="0" err="1">
                    <a:solidFill>
                      <a:srgbClr val="FF0000"/>
                    </a:solidFill>
                  </a:rPr>
                  <a:t>assignAddr</a:t>
                </a:r>
                <a:endParaRPr lang="en-US" altLang="he-IL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9497" name="Line 9"/>
              <p:cNvSpPr>
                <a:spLocks noChangeShapeType="1"/>
              </p:cNvSpPr>
              <p:nvPr/>
            </p:nvSpPr>
            <p:spPr bwMode="auto">
              <a:xfrm flipV="1">
                <a:off x="876" y="1160"/>
                <a:ext cx="709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19498" name="Line 10"/>
              <p:cNvSpPr>
                <a:spLocks noChangeShapeType="1"/>
              </p:cNvSpPr>
              <p:nvPr/>
            </p:nvSpPr>
            <p:spPr bwMode="auto">
              <a:xfrm>
                <a:off x="1931" y="1154"/>
                <a:ext cx="949" cy="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319499" name="Group 11"/>
            <p:cNvGrpSpPr>
              <a:grpSpLocks/>
            </p:cNvGrpSpPr>
            <p:nvPr/>
          </p:nvGrpSpPr>
          <p:grpSpPr bwMode="auto">
            <a:xfrm>
              <a:off x="1028" y="3347"/>
              <a:ext cx="3702" cy="291"/>
              <a:chOff x="1028" y="3347"/>
              <a:chExt cx="3702" cy="291"/>
            </a:xfrm>
          </p:grpSpPr>
          <p:sp>
            <p:nvSpPr>
              <p:cNvPr id="319500" name="Text Box 12"/>
              <p:cNvSpPr txBox="1">
                <a:spLocks noChangeArrowheads="1"/>
              </p:cNvSpPr>
              <p:nvPr/>
            </p:nvSpPr>
            <p:spPr bwMode="auto">
              <a:xfrm>
                <a:off x="1028" y="3347"/>
                <a:ext cx="370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400">
                    <a:solidFill>
                      <a:schemeClr val="tx1"/>
                    </a:solidFill>
                  </a:rPr>
                  <a:t>pointsTo </a:t>
                </a:r>
                <a:r>
                  <a:rPr lang="en-US" altLang="he-IL" sz="2400">
                    <a:solidFill>
                      <a:schemeClr val="tx1"/>
                    </a:solidFill>
                    <a:sym typeface="Symbol" pitchFamily="18" charset="2"/>
                  </a:rPr>
                  <a:t> </a:t>
                </a:r>
                <a:r>
                  <a:rPr lang="en-US" altLang="he-IL" sz="2400">
                    <a:solidFill>
                      <a:srgbClr val="FF0000"/>
                    </a:solidFill>
                  </a:rPr>
                  <a:t>pointsTo  </a:t>
                </a:r>
                <a:r>
                  <a:rPr lang="en-US" altLang="he-IL" sz="2400">
                    <a:solidFill>
                      <a:schemeClr val="tx1"/>
                    </a:solidFill>
                  </a:rPr>
                  <a:t>starAssign  pointsTo</a:t>
                </a:r>
                <a:endParaRPr lang="en-US" altLang="he-I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19501" name="Line 13"/>
              <p:cNvSpPr>
                <a:spLocks noChangeShapeType="1"/>
              </p:cNvSpPr>
              <p:nvPr/>
            </p:nvSpPr>
            <p:spPr bwMode="auto">
              <a:xfrm>
                <a:off x="2127" y="3362"/>
                <a:ext cx="719" cy="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319502" name="Group 14"/>
            <p:cNvGrpSpPr>
              <a:grpSpLocks/>
            </p:cNvGrpSpPr>
            <p:nvPr/>
          </p:nvGrpSpPr>
          <p:grpSpPr bwMode="auto">
            <a:xfrm>
              <a:off x="1008" y="2905"/>
              <a:ext cx="3713" cy="291"/>
              <a:chOff x="1008" y="2905"/>
              <a:chExt cx="3713" cy="291"/>
            </a:xfrm>
          </p:grpSpPr>
          <p:sp>
            <p:nvSpPr>
              <p:cNvPr id="319503" name="Text Box 15"/>
              <p:cNvSpPr txBox="1">
                <a:spLocks noChangeArrowheads="1"/>
              </p:cNvSpPr>
              <p:nvPr/>
            </p:nvSpPr>
            <p:spPr bwMode="auto">
              <a:xfrm>
                <a:off x="1008" y="2905"/>
                <a:ext cx="37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400">
                    <a:solidFill>
                      <a:srgbClr val="FF0000"/>
                    </a:solidFill>
                  </a:rPr>
                  <a:t>pointsTo</a:t>
                </a:r>
                <a:r>
                  <a:rPr lang="en-US" altLang="he-IL" sz="240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>
                    <a:solidFill>
                      <a:schemeClr val="tx1"/>
                    </a:solidFill>
                    <a:sym typeface="Symbol" pitchFamily="18" charset="2"/>
                  </a:rPr>
                  <a:t> </a:t>
                </a:r>
                <a:r>
                  <a:rPr lang="en-US" altLang="he-IL" sz="2400">
                    <a:solidFill>
                      <a:srgbClr val="FF0000"/>
                    </a:solidFill>
                  </a:rPr>
                  <a:t>pointsTo  pointsTo  assignStar</a:t>
                </a:r>
                <a:endParaRPr lang="en-US" altLang="he-IL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9504" name="Line 16"/>
              <p:cNvSpPr>
                <a:spLocks noChangeShapeType="1"/>
              </p:cNvSpPr>
              <p:nvPr/>
            </p:nvSpPr>
            <p:spPr bwMode="auto">
              <a:xfrm flipV="1">
                <a:off x="1088" y="2917"/>
                <a:ext cx="696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19505" name="Line 17"/>
              <p:cNvSpPr>
                <a:spLocks noChangeShapeType="1"/>
              </p:cNvSpPr>
              <p:nvPr/>
            </p:nvSpPr>
            <p:spPr bwMode="auto">
              <a:xfrm>
                <a:off x="3754" y="2912"/>
                <a:ext cx="879" cy="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19506" name="Line 18"/>
              <p:cNvSpPr>
                <a:spLocks noChangeShapeType="1"/>
              </p:cNvSpPr>
              <p:nvPr/>
            </p:nvSpPr>
            <p:spPr bwMode="auto">
              <a:xfrm flipV="1">
                <a:off x="2087" y="2918"/>
                <a:ext cx="733" cy="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19507" name="Line 19"/>
              <p:cNvSpPr>
                <a:spLocks noChangeShapeType="1"/>
              </p:cNvSpPr>
              <p:nvPr/>
            </p:nvSpPr>
            <p:spPr bwMode="auto">
              <a:xfrm flipV="1">
                <a:off x="2931" y="2912"/>
                <a:ext cx="696" cy="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319508" name="Group 20"/>
            <p:cNvGrpSpPr>
              <a:grpSpLocks/>
            </p:cNvGrpSpPr>
            <p:nvPr/>
          </p:nvGrpSpPr>
          <p:grpSpPr bwMode="auto">
            <a:xfrm>
              <a:off x="1028" y="3789"/>
              <a:ext cx="3702" cy="291"/>
              <a:chOff x="1028" y="3789"/>
              <a:chExt cx="3702" cy="291"/>
            </a:xfrm>
          </p:grpSpPr>
          <p:sp>
            <p:nvSpPr>
              <p:cNvPr id="319509" name="Text Box 21"/>
              <p:cNvSpPr txBox="1">
                <a:spLocks noChangeArrowheads="1"/>
              </p:cNvSpPr>
              <p:nvPr/>
            </p:nvSpPr>
            <p:spPr bwMode="auto">
              <a:xfrm>
                <a:off x="1028" y="3789"/>
                <a:ext cx="370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400">
                    <a:solidFill>
                      <a:srgbClr val="FF0000"/>
                    </a:solidFill>
                  </a:rPr>
                  <a:t>pointsTo</a:t>
                </a:r>
                <a:r>
                  <a:rPr lang="en-US" altLang="he-IL" sz="240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>
                    <a:solidFill>
                      <a:schemeClr val="tx1"/>
                    </a:solidFill>
                    <a:sym typeface="Symbol" pitchFamily="18" charset="2"/>
                  </a:rPr>
                  <a:t> </a:t>
                </a:r>
                <a:r>
                  <a:rPr lang="en-US" altLang="he-IL" sz="2400">
                    <a:solidFill>
                      <a:srgbClr val="FF0000"/>
                    </a:solidFill>
                  </a:rPr>
                  <a:t>pointsTo  starAssign  </a:t>
                </a:r>
                <a:r>
                  <a:rPr lang="en-US" altLang="he-IL" sz="2400">
                    <a:solidFill>
                      <a:schemeClr val="tx1"/>
                    </a:solidFill>
                  </a:rPr>
                  <a:t>pointsTo</a:t>
                </a:r>
                <a:endParaRPr lang="en-US" altLang="he-I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19510" name="Line 22"/>
              <p:cNvSpPr>
                <a:spLocks noChangeShapeType="1"/>
              </p:cNvSpPr>
              <p:nvPr/>
            </p:nvSpPr>
            <p:spPr bwMode="auto">
              <a:xfrm flipV="1">
                <a:off x="1122" y="3805"/>
                <a:ext cx="6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19511" name="Line 23"/>
              <p:cNvSpPr>
                <a:spLocks noChangeShapeType="1"/>
              </p:cNvSpPr>
              <p:nvPr/>
            </p:nvSpPr>
            <p:spPr bwMode="auto">
              <a:xfrm>
                <a:off x="2127" y="3809"/>
                <a:ext cx="681" cy="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19512" name="Line 24"/>
              <p:cNvSpPr>
                <a:spLocks noChangeShapeType="1"/>
              </p:cNvSpPr>
              <p:nvPr/>
            </p:nvSpPr>
            <p:spPr bwMode="auto">
              <a:xfrm>
                <a:off x="2948" y="3816"/>
                <a:ext cx="882" cy="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319513" name="Group 25"/>
            <p:cNvGrpSpPr>
              <a:grpSpLocks/>
            </p:cNvGrpSpPr>
            <p:nvPr/>
          </p:nvGrpSpPr>
          <p:grpSpPr bwMode="auto">
            <a:xfrm>
              <a:off x="876" y="2022"/>
              <a:ext cx="2528" cy="291"/>
              <a:chOff x="876" y="2022"/>
              <a:chExt cx="2528" cy="291"/>
            </a:xfrm>
          </p:grpSpPr>
          <p:sp>
            <p:nvSpPr>
              <p:cNvPr id="319514" name="Text Box 26"/>
              <p:cNvSpPr txBox="1">
                <a:spLocks noChangeArrowheads="1"/>
              </p:cNvSpPr>
              <p:nvPr/>
            </p:nvSpPr>
            <p:spPr bwMode="auto">
              <a:xfrm>
                <a:off x="876" y="2022"/>
                <a:ext cx="25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he-IL" sz="2400">
                    <a:solidFill>
                      <a:srgbClr val="FF0000"/>
                    </a:solidFill>
                  </a:rPr>
                  <a:t>pointsTo</a:t>
                </a:r>
                <a:r>
                  <a:rPr lang="en-US" altLang="he-IL" sz="240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>
                    <a:solidFill>
                      <a:schemeClr val="tx1"/>
                    </a:solidFill>
                    <a:sym typeface="Symbol" pitchFamily="18" charset="2"/>
                  </a:rPr>
                  <a:t> </a:t>
                </a:r>
                <a:r>
                  <a:rPr lang="en-US" altLang="he-IL" sz="2400">
                    <a:solidFill>
                      <a:srgbClr val="FF0000"/>
                    </a:solidFill>
                  </a:rPr>
                  <a:t>pointsTo  assign</a:t>
                </a:r>
              </a:p>
            </p:txBody>
          </p:sp>
          <p:sp>
            <p:nvSpPr>
              <p:cNvPr id="319515" name="Line 27"/>
              <p:cNvSpPr>
                <a:spLocks noChangeShapeType="1"/>
              </p:cNvSpPr>
              <p:nvPr/>
            </p:nvSpPr>
            <p:spPr bwMode="auto">
              <a:xfrm flipV="1">
                <a:off x="940" y="2054"/>
                <a:ext cx="6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19516" name="Line 28"/>
              <p:cNvSpPr>
                <a:spLocks noChangeShapeType="1"/>
              </p:cNvSpPr>
              <p:nvPr/>
            </p:nvSpPr>
            <p:spPr bwMode="auto">
              <a:xfrm flipV="1">
                <a:off x="1956" y="2048"/>
                <a:ext cx="72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19517" name="Line 29"/>
              <p:cNvSpPr>
                <a:spLocks noChangeShapeType="1"/>
              </p:cNvSpPr>
              <p:nvPr/>
            </p:nvSpPr>
            <p:spPr bwMode="auto">
              <a:xfrm flipV="1">
                <a:off x="2808" y="2054"/>
                <a:ext cx="52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</p:grp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81DC-A65A-443C-AD46-C381930F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Near Neighbors to CFL-Reachability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DBEB-9502-49E6-9D40-F6574E12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3" y="1295400"/>
            <a:ext cx="8926717" cy="48307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/>
              <a:t>Functional approach to </a:t>
            </a:r>
            <a:r>
              <a:rPr lang="en-US" sz="2400" dirty="0" err="1"/>
              <a:t>interprocedural</a:t>
            </a:r>
            <a:r>
              <a:rPr lang="en-US" sz="2400" dirty="0"/>
              <a:t> dataflow analysis</a:t>
            </a:r>
          </a:p>
          <a:p>
            <a:pPr lvl="1"/>
            <a:r>
              <a:rPr lang="en-US" sz="1800" dirty="0"/>
              <a:t>[</a:t>
            </a:r>
            <a:r>
              <a:rPr lang="en-US" sz="1800" dirty="0" err="1"/>
              <a:t>Sharir</a:t>
            </a:r>
            <a:r>
              <a:rPr lang="en-US" sz="1800" dirty="0"/>
              <a:t> &amp; </a:t>
            </a:r>
            <a:r>
              <a:rPr lang="en-US" sz="1800" dirty="0" err="1"/>
              <a:t>Pnueli</a:t>
            </a:r>
            <a:r>
              <a:rPr lang="en-US" sz="1800" dirty="0"/>
              <a:t> 1981]</a:t>
            </a:r>
          </a:p>
          <a:p>
            <a:r>
              <a:rPr lang="en-US" sz="2400" dirty="0" err="1"/>
              <a:t>Datalog</a:t>
            </a:r>
            <a:r>
              <a:rPr lang="en-US" sz="2400" dirty="0"/>
              <a:t> for program analysis</a:t>
            </a:r>
          </a:p>
          <a:p>
            <a:pPr lvl="1"/>
            <a:r>
              <a:rPr lang="en-US" sz="1800" dirty="0"/>
              <a:t>[Ullman 1989, </a:t>
            </a:r>
            <a:r>
              <a:rPr lang="en-US" sz="1800" dirty="0" err="1"/>
              <a:t>Assmann</a:t>
            </a:r>
            <a:r>
              <a:rPr lang="en-US" sz="1800" dirty="0"/>
              <a:t> 1993, Reps 1994]</a:t>
            </a:r>
          </a:p>
          <a:p>
            <a:pPr lvl="1"/>
            <a:r>
              <a:rPr lang="en-US" sz="1800" dirty="0"/>
              <a:t>[</a:t>
            </a:r>
            <a:r>
              <a:rPr lang="en-US" sz="1800" dirty="0" err="1"/>
              <a:t>Smaragdakis</a:t>
            </a:r>
            <a:r>
              <a:rPr lang="en-US" sz="1800" dirty="0"/>
              <a:t> et al., de Moor et al. Whaley &amp; Lam 2005]</a:t>
            </a:r>
          </a:p>
          <a:p>
            <a:r>
              <a:rPr lang="en-US" sz="2400" dirty="0"/>
              <a:t>Set constraints </a:t>
            </a:r>
            <a:r>
              <a:rPr lang="en-US" sz="2000" dirty="0"/>
              <a:t>[</a:t>
            </a:r>
            <a:r>
              <a:rPr lang="en-US" sz="1800" dirty="0"/>
              <a:t>Aiken &amp; </a:t>
            </a:r>
            <a:r>
              <a:rPr lang="en-US" sz="1800" dirty="0" err="1"/>
              <a:t>Wimmers</a:t>
            </a:r>
            <a:r>
              <a:rPr lang="en-US" sz="1800" dirty="0"/>
              <a:t> 1992, </a:t>
            </a:r>
            <a:r>
              <a:rPr lang="en-US" sz="1800" dirty="0" err="1"/>
              <a:t>Heintze</a:t>
            </a:r>
            <a:r>
              <a:rPr lang="en-US" sz="1800" dirty="0"/>
              <a:t> &amp; Jaffar 1994]</a:t>
            </a:r>
          </a:p>
          <a:p>
            <a:pPr lvl="1"/>
            <a:r>
              <a:rPr lang="en-US" sz="2000" dirty="0" err="1"/>
              <a:t>Interconvertability</a:t>
            </a:r>
            <a:r>
              <a:rPr lang="en-US" sz="2000" dirty="0"/>
              <a:t>: </a:t>
            </a:r>
            <a:r>
              <a:rPr lang="en-US" sz="1800" dirty="0"/>
              <a:t>[Melski &amp; Reps 2000, </a:t>
            </a:r>
            <a:r>
              <a:rPr lang="en-US" sz="1800" dirty="0" err="1"/>
              <a:t>Kodumal</a:t>
            </a:r>
            <a:r>
              <a:rPr lang="en-US" sz="1800" dirty="0"/>
              <a:t> &amp; Aiken 2004]</a:t>
            </a:r>
          </a:p>
          <a:p>
            <a:r>
              <a:rPr lang="en-US" sz="2400" dirty="0"/>
              <a:t>Pushdown systems (PDSs) and nested-word automata (NWA)</a:t>
            </a:r>
          </a:p>
          <a:p>
            <a:pPr lvl="1"/>
            <a:r>
              <a:rPr lang="en-US" sz="2000" dirty="0"/>
              <a:t>PDSs </a:t>
            </a:r>
            <a:r>
              <a:rPr lang="en-US" sz="1800" dirty="0"/>
              <a:t>[Bouajjani et al. 1997, Finkel et al. 1997]</a:t>
            </a:r>
          </a:p>
          <a:p>
            <a:pPr lvl="1"/>
            <a:r>
              <a:rPr lang="en-US" sz="2000" dirty="0"/>
              <a:t>NWAs </a:t>
            </a:r>
            <a:r>
              <a:rPr lang="en-US" sz="1800" dirty="0"/>
              <a:t>[Alur &amp; Madhusudan 2006]</a:t>
            </a:r>
          </a:p>
          <a:p>
            <a:pPr lvl="1"/>
            <a:r>
              <a:rPr lang="en-US" sz="2000" dirty="0"/>
              <a:t>Extended Weighted PDSs </a:t>
            </a:r>
            <a:r>
              <a:rPr lang="en-US" sz="1800" dirty="0"/>
              <a:t>[Lal et al. 2005]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CFCC7-1434-489C-8137-58AC4C1A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1E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3">
            <a:extLst>
              <a:ext uri="{FF2B5EF4-FFF2-40B4-BE49-F238E27FC236}">
                <a16:creationId xmlns:a16="http://schemas.microsoft.com/office/drawing/2014/main" id="{1ED06432-1784-496A-84D5-DE5714C3B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663" y="1240076"/>
            <a:ext cx="260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i="1" dirty="0">
                <a:solidFill>
                  <a:srgbClr val="00B05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x</a:t>
            </a:r>
            <a:endParaRPr lang="zh-CN" altLang="en-US" sz="2400" dirty="0">
              <a:solidFill>
                <a:srgbClr val="00B050"/>
              </a:solidFill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6CAAE-2449-4C4A-81D3-AA5F2A48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7800"/>
            <a:ext cx="8610600" cy="1029476"/>
          </a:xfrm>
        </p:spPr>
        <p:txBody>
          <a:bodyPr/>
          <a:lstStyle/>
          <a:p>
            <a:r>
              <a:rPr lang="en-US" sz="2800" dirty="0"/>
              <a:t>EWPDS Merge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A5E18-B804-4BA3-8ECC-5AC0B2CD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98</a:t>
            </a:fld>
            <a:endParaRPr lang="en-US" dirty="0"/>
          </a:p>
        </p:txBody>
      </p:sp>
      <p:sp>
        <p:nvSpPr>
          <p:cNvPr id="5" name="椭圆 22">
            <a:extLst>
              <a:ext uri="{FF2B5EF4-FFF2-40B4-BE49-F238E27FC236}">
                <a16:creationId xmlns:a16="http://schemas.microsoft.com/office/drawing/2014/main" id="{0CE94E47-BE09-4820-BD1E-E7295E52B770}"/>
              </a:ext>
            </a:extLst>
          </p:cNvPr>
          <p:cNvSpPr/>
          <p:nvPr/>
        </p:nvSpPr>
        <p:spPr bwMode="auto">
          <a:xfrm>
            <a:off x="3249639" y="1633402"/>
            <a:ext cx="109669" cy="128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6" name="椭圆 23">
            <a:extLst>
              <a:ext uri="{FF2B5EF4-FFF2-40B4-BE49-F238E27FC236}">
                <a16:creationId xmlns:a16="http://schemas.microsoft.com/office/drawing/2014/main" id="{AECAF428-5C78-4C19-A42D-C803ED351A95}"/>
              </a:ext>
            </a:extLst>
          </p:cNvPr>
          <p:cNvSpPr/>
          <p:nvPr/>
        </p:nvSpPr>
        <p:spPr bwMode="auto">
          <a:xfrm>
            <a:off x="2506030" y="2276153"/>
            <a:ext cx="108332" cy="128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AF2C8D1-0356-420E-A97E-537C69C22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513" y="1673686"/>
            <a:ext cx="3731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i="1" dirty="0">
                <a:solidFill>
                  <a:srgbClr val="00B05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P</a:t>
            </a:r>
            <a:endParaRPr lang="zh-CN" altLang="en-US" sz="2400" i="1" dirty="0">
              <a:solidFill>
                <a:srgbClr val="00B050"/>
              </a:solidFill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cxnSp>
        <p:nvCxnSpPr>
          <p:cNvPr id="8" name="直接箭头连接符 26">
            <a:extLst>
              <a:ext uri="{FF2B5EF4-FFF2-40B4-BE49-F238E27FC236}">
                <a16:creationId xmlns:a16="http://schemas.microsoft.com/office/drawing/2014/main" id="{BD7ED35B-3874-4727-8890-91943DE9C82B}"/>
              </a:ext>
            </a:extLst>
          </p:cNvPr>
          <p:cNvCxnSpPr>
            <a:stCxn id="5" idx="3"/>
            <a:endCxn id="6" idx="7"/>
          </p:cNvCxnSpPr>
          <p:nvPr/>
        </p:nvCxnSpPr>
        <p:spPr bwMode="auto">
          <a:xfrm flipH="1">
            <a:off x="2598313" y="1743040"/>
            <a:ext cx="667376" cy="550930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椭圆 27">
            <a:extLst>
              <a:ext uri="{FF2B5EF4-FFF2-40B4-BE49-F238E27FC236}">
                <a16:creationId xmlns:a16="http://schemas.microsoft.com/office/drawing/2014/main" id="{1A6AE805-8F13-46EF-B3BC-1C57231E39F6}"/>
              </a:ext>
            </a:extLst>
          </p:cNvPr>
          <p:cNvSpPr/>
          <p:nvPr/>
        </p:nvSpPr>
        <p:spPr bwMode="auto">
          <a:xfrm>
            <a:off x="2508705" y="3800119"/>
            <a:ext cx="108332" cy="128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0" name="直接箭头连接符 29">
            <a:extLst>
              <a:ext uri="{FF2B5EF4-FFF2-40B4-BE49-F238E27FC236}">
                <a16:creationId xmlns:a16="http://schemas.microsoft.com/office/drawing/2014/main" id="{FEB2F00C-E906-4AB5-8F59-60B3154B4E27}"/>
              </a:ext>
            </a:extLst>
          </p:cNvPr>
          <p:cNvCxnSpPr>
            <a:stCxn id="6" idx="4"/>
            <a:endCxn id="9" idx="0"/>
          </p:cNvCxnSpPr>
          <p:nvPr/>
        </p:nvCxnSpPr>
        <p:spPr bwMode="auto">
          <a:xfrm>
            <a:off x="2560865" y="2404978"/>
            <a:ext cx="1337" cy="1395141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椭圆 41">
            <a:extLst>
              <a:ext uri="{FF2B5EF4-FFF2-40B4-BE49-F238E27FC236}">
                <a16:creationId xmlns:a16="http://schemas.microsoft.com/office/drawing/2014/main" id="{345FB922-1681-4010-A668-45E6A9A5BDEB}"/>
              </a:ext>
            </a:extLst>
          </p:cNvPr>
          <p:cNvSpPr/>
          <p:nvPr/>
        </p:nvSpPr>
        <p:spPr bwMode="auto">
          <a:xfrm>
            <a:off x="3057050" y="5195261"/>
            <a:ext cx="109669" cy="1274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3" name="直接箭头连接符 45">
            <a:extLst>
              <a:ext uri="{FF2B5EF4-FFF2-40B4-BE49-F238E27FC236}">
                <a16:creationId xmlns:a16="http://schemas.microsoft.com/office/drawing/2014/main" id="{CDE27AB8-CC64-4277-940E-C33A9838A020}"/>
              </a:ext>
            </a:extLst>
          </p:cNvPr>
          <p:cNvCxnSpPr>
            <a:stCxn id="9" idx="4"/>
            <a:endCxn id="12" idx="1"/>
          </p:cNvCxnSpPr>
          <p:nvPr/>
        </p:nvCxnSpPr>
        <p:spPr bwMode="auto">
          <a:xfrm>
            <a:off x="2562202" y="3928944"/>
            <a:ext cx="510897" cy="1284134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右箭头 46">
            <a:extLst>
              <a:ext uri="{FF2B5EF4-FFF2-40B4-BE49-F238E27FC236}">
                <a16:creationId xmlns:a16="http://schemas.microsoft.com/office/drawing/2014/main" id="{9CE2338D-F16A-43A5-B17E-E79A49E0822E}"/>
              </a:ext>
            </a:extLst>
          </p:cNvPr>
          <p:cNvSpPr/>
          <p:nvPr/>
        </p:nvSpPr>
        <p:spPr bwMode="auto">
          <a:xfrm>
            <a:off x="3230915" y="5207595"/>
            <a:ext cx="1251832" cy="1480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5" name="椭圆 47">
            <a:extLst>
              <a:ext uri="{FF2B5EF4-FFF2-40B4-BE49-F238E27FC236}">
                <a16:creationId xmlns:a16="http://schemas.microsoft.com/office/drawing/2014/main" id="{4F0D4003-38B1-4698-A81F-FE3D657A10A9}"/>
              </a:ext>
            </a:extLst>
          </p:cNvPr>
          <p:cNvSpPr/>
          <p:nvPr/>
        </p:nvSpPr>
        <p:spPr bwMode="auto">
          <a:xfrm>
            <a:off x="4572355" y="5230893"/>
            <a:ext cx="109669" cy="128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16" name="直接箭头连接符 49">
            <a:extLst>
              <a:ext uri="{FF2B5EF4-FFF2-40B4-BE49-F238E27FC236}">
                <a16:creationId xmlns:a16="http://schemas.microsoft.com/office/drawing/2014/main" id="{D4DDC238-6A9C-42D4-8269-3D69033AAD1E}"/>
              </a:ext>
            </a:extLst>
          </p:cNvPr>
          <p:cNvCxnSpPr>
            <a:cxnSpLocks/>
            <a:stCxn id="15" idx="0"/>
            <a:endCxn id="11" idx="5"/>
          </p:cNvCxnSpPr>
          <p:nvPr/>
        </p:nvCxnSpPr>
        <p:spPr bwMode="auto">
          <a:xfrm flipH="1" flipV="1">
            <a:off x="3666416" y="4415328"/>
            <a:ext cx="960774" cy="815565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椭圆 51">
            <a:extLst>
              <a:ext uri="{FF2B5EF4-FFF2-40B4-BE49-F238E27FC236}">
                <a16:creationId xmlns:a16="http://schemas.microsoft.com/office/drawing/2014/main" id="{9483F776-C9AB-430A-AD62-354979547B39}"/>
              </a:ext>
            </a:extLst>
          </p:cNvPr>
          <p:cNvSpPr/>
          <p:nvPr/>
        </p:nvSpPr>
        <p:spPr bwMode="auto">
          <a:xfrm>
            <a:off x="3761874" y="3805601"/>
            <a:ext cx="109669" cy="1274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19" name="椭圆 54">
            <a:extLst>
              <a:ext uri="{FF2B5EF4-FFF2-40B4-BE49-F238E27FC236}">
                <a16:creationId xmlns:a16="http://schemas.microsoft.com/office/drawing/2014/main" id="{947620AC-0A0F-413B-8DCF-4004CAE57355}"/>
              </a:ext>
            </a:extLst>
          </p:cNvPr>
          <p:cNvSpPr/>
          <p:nvPr/>
        </p:nvSpPr>
        <p:spPr bwMode="auto">
          <a:xfrm>
            <a:off x="5101977" y="3802860"/>
            <a:ext cx="109669" cy="1274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1" name="直接箭头连接符 57">
            <a:extLst>
              <a:ext uri="{FF2B5EF4-FFF2-40B4-BE49-F238E27FC236}">
                <a16:creationId xmlns:a16="http://schemas.microsoft.com/office/drawing/2014/main" id="{C4184770-C1D9-4685-90E8-6AD2CA697F0E}"/>
              </a:ext>
            </a:extLst>
          </p:cNvPr>
          <p:cNvCxnSpPr>
            <a:stCxn id="17" idx="6"/>
            <a:endCxn id="19" idx="2"/>
          </p:cNvCxnSpPr>
          <p:nvPr/>
        </p:nvCxnSpPr>
        <p:spPr bwMode="auto">
          <a:xfrm flipV="1">
            <a:off x="3871544" y="3867273"/>
            <a:ext cx="1230433" cy="27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59">
            <a:extLst>
              <a:ext uri="{FF2B5EF4-FFF2-40B4-BE49-F238E27FC236}">
                <a16:creationId xmlns:a16="http://schemas.microsoft.com/office/drawing/2014/main" id="{4DDC6B3D-ABAC-41D9-BB8E-BB17737D07D4}"/>
              </a:ext>
            </a:extLst>
          </p:cNvPr>
          <p:cNvCxnSpPr>
            <a:stCxn id="6" idx="5"/>
            <a:endCxn id="19" idx="2"/>
          </p:cNvCxnSpPr>
          <p:nvPr/>
        </p:nvCxnSpPr>
        <p:spPr bwMode="auto">
          <a:xfrm>
            <a:off x="2598313" y="2385791"/>
            <a:ext cx="2503664" cy="1481482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61">
            <a:extLst>
              <a:ext uri="{FF2B5EF4-FFF2-40B4-BE49-F238E27FC236}">
                <a16:creationId xmlns:a16="http://schemas.microsoft.com/office/drawing/2014/main" id="{7A71CCCB-08F4-490F-A9F0-DA17602D5B25}"/>
              </a:ext>
            </a:extLst>
          </p:cNvPr>
          <p:cNvCxnSpPr>
            <a:stCxn id="19" idx="3"/>
            <a:endCxn id="12" idx="7"/>
          </p:cNvCxnSpPr>
          <p:nvPr/>
        </p:nvCxnSpPr>
        <p:spPr bwMode="auto">
          <a:xfrm flipH="1">
            <a:off x="3150670" y="3912498"/>
            <a:ext cx="1967356" cy="1300579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椭圆 63">
            <a:extLst>
              <a:ext uri="{FF2B5EF4-FFF2-40B4-BE49-F238E27FC236}">
                <a16:creationId xmlns:a16="http://schemas.microsoft.com/office/drawing/2014/main" id="{E867098F-A91B-4F23-8239-68AF14137E84}"/>
              </a:ext>
            </a:extLst>
          </p:cNvPr>
          <p:cNvSpPr/>
          <p:nvPr/>
        </p:nvSpPr>
        <p:spPr bwMode="auto">
          <a:xfrm>
            <a:off x="6537960" y="3822192"/>
            <a:ext cx="109669" cy="128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26" name="直接箭头连接符 65">
            <a:extLst>
              <a:ext uri="{FF2B5EF4-FFF2-40B4-BE49-F238E27FC236}">
                <a16:creationId xmlns:a16="http://schemas.microsoft.com/office/drawing/2014/main" id="{94860001-3692-491D-9D11-4024368CC115}"/>
              </a:ext>
            </a:extLst>
          </p:cNvPr>
          <p:cNvCxnSpPr>
            <a:cxnSpLocks/>
            <a:stCxn id="15" idx="7"/>
            <a:endCxn id="65" idx="3"/>
          </p:cNvCxnSpPr>
          <p:nvPr/>
        </p:nvCxnSpPr>
        <p:spPr bwMode="auto">
          <a:xfrm flipV="1">
            <a:off x="4665963" y="4490353"/>
            <a:ext cx="935688" cy="75940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3">
            <a:extLst>
              <a:ext uri="{FF2B5EF4-FFF2-40B4-BE49-F238E27FC236}">
                <a16:creationId xmlns:a16="http://schemas.microsoft.com/office/drawing/2014/main" id="{B34BFB44-7E65-40DE-BECD-3876DD1D7AE5}"/>
              </a:ext>
            </a:extLst>
          </p:cNvPr>
          <p:cNvSpPr/>
          <p:nvPr/>
        </p:nvSpPr>
        <p:spPr>
          <a:xfrm>
            <a:off x="1565818" y="1710149"/>
            <a:ext cx="1602239" cy="2148901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4423"/>
              <a:gd name="connsiteX1" fmla="*/ 1119445 w 1900679"/>
              <a:gd name="connsiteY1" fmla="*/ 91968 h 2494423"/>
              <a:gd name="connsiteX2" fmla="*/ 418108 w 1900679"/>
              <a:gd name="connsiteY2" fmla="*/ 447075 h 2494423"/>
              <a:gd name="connsiteX3" fmla="*/ 858 w 1900679"/>
              <a:gd name="connsiteY3" fmla="*/ 1272698 h 2494423"/>
              <a:gd name="connsiteX4" fmla="*/ 329332 w 1900679"/>
              <a:gd name="connsiteY4" fmla="*/ 2311386 h 2494423"/>
              <a:gd name="connsiteX5" fmla="*/ 985427 w 1900679"/>
              <a:gd name="connsiteY5" fmla="*/ 2482435 h 2494423"/>
              <a:gd name="connsiteX6" fmla="*/ 977402 w 1900679"/>
              <a:gd name="connsiteY6" fmla="*/ 2480062 h 2494423"/>
              <a:gd name="connsiteX0" fmla="*/ 1900679 w 1900679"/>
              <a:gd name="connsiteY0" fmla="*/ 3192 h 2490976"/>
              <a:gd name="connsiteX1" fmla="*/ 1119445 w 1900679"/>
              <a:gd name="connsiteY1" fmla="*/ 91968 h 2490976"/>
              <a:gd name="connsiteX2" fmla="*/ 418108 w 1900679"/>
              <a:gd name="connsiteY2" fmla="*/ 447075 h 2490976"/>
              <a:gd name="connsiteX3" fmla="*/ 858 w 1900679"/>
              <a:gd name="connsiteY3" fmla="*/ 1272698 h 2490976"/>
              <a:gd name="connsiteX4" fmla="*/ 329332 w 1900679"/>
              <a:gd name="connsiteY4" fmla="*/ 2311386 h 2490976"/>
              <a:gd name="connsiteX5" fmla="*/ 985427 w 1900679"/>
              <a:gd name="connsiteY5" fmla="*/ 2482435 h 2490976"/>
              <a:gd name="connsiteX6" fmla="*/ 746583 w 1900679"/>
              <a:gd name="connsiteY6" fmla="*/ 2320264 h 2490976"/>
              <a:gd name="connsiteX0" fmla="*/ 1900535 w 1900535"/>
              <a:gd name="connsiteY0" fmla="*/ 3192 h 2390923"/>
              <a:gd name="connsiteX1" fmla="*/ 1119301 w 1900535"/>
              <a:gd name="connsiteY1" fmla="*/ 91968 h 2390923"/>
              <a:gd name="connsiteX2" fmla="*/ 417964 w 1900535"/>
              <a:gd name="connsiteY2" fmla="*/ 447075 h 2390923"/>
              <a:gd name="connsiteX3" fmla="*/ 714 w 1900535"/>
              <a:gd name="connsiteY3" fmla="*/ 1272698 h 2390923"/>
              <a:gd name="connsiteX4" fmla="*/ 329188 w 1900535"/>
              <a:gd name="connsiteY4" fmla="*/ 2311386 h 2390923"/>
              <a:gd name="connsiteX5" fmla="*/ 746439 w 1900535"/>
              <a:gd name="connsiteY5" fmla="*/ 2320264 h 2390923"/>
              <a:gd name="connsiteX0" fmla="*/ 1900713 w 1900713"/>
              <a:gd name="connsiteY0" fmla="*/ 3192 h 2542205"/>
              <a:gd name="connsiteX1" fmla="*/ 1119479 w 1900713"/>
              <a:gd name="connsiteY1" fmla="*/ 91968 h 2542205"/>
              <a:gd name="connsiteX2" fmla="*/ 418142 w 1900713"/>
              <a:gd name="connsiteY2" fmla="*/ 447075 h 2542205"/>
              <a:gd name="connsiteX3" fmla="*/ 892 w 1900713"/>
              <a:gd name="connsiteY3" fmla="*/ 1272698 h 2542205"/>
              <a:gd name="connsiteX4" fmla="*/ 329366 w 1900713"/>
              <a:gd name="connsiteY4" fmla="*/ 2311386 h 2542205"/>
              <a:gd name="connsiteX5" fmla="*/ 1030702 w 1900713"/>
              <a:gd name="connsiteY5" fmla="*/ 2542205 h 2542205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0757 w 1900757"/>
              <a:gd name="connsiteY0" fmla="*/ 3192 h 2489238"/>
              <a:gd name="connsiteX1" fmla="*/ 1119523 w 1900757"/>
              <a:gd name="connsiteY1" fmla="*/ 91968 h 2489238"/>
              <a:gd name="connsiteX2" fmla="*/ 418186 w 1900757"/>
              <a:gd name="connsiteY2" fmla="*/ 447075 h 2489238"/>
              <a:gd name="connsiteX3" fmla="*/ 936 w 1900757"/>
              <a:gd name="connsiteY3" fmla="*/ 1272698 h 2489238"/>
              <a:gd name="connsiteX4" fmla="*/ 329410 w 1900757"/>
              <a:gd name="connsiteY4" fmla="*/ 2311386 h 2489238"/>
              <a:gd name="connsiteX5" fmla="*/ 1084012 w 1900757"/>
              <a:gd name="connsiteY5" fmla="*/ 2488939 h 2489238"/>
              <a:gd name="connsiteX0" fmla="*/ 1902358 w 1902358"/>
              <a:gd name="connsiteY0" fmla="*/ 3192 h 2488939"/>
              <a:gd name="connsiteX1" fmla="*/ 1121124 w 1902358"/>
              <a:gd name="connsiteY1" fmla="*/ 91968 h 2488939"/>
              <a:gd name="connsiteX2" fmla="*/ 419787 w 1902358"/>
              <a:gd name="connsiteY2" fmla="*/ 447075 h 2488939"/>
              <a:gd name="connsiteX3" fmla="*/ 2537 w 1902358"/>
              <a:gd name="connsiteY3" fmla="*/ 1272698 h 2488939"/>
              <a:gd name="connsiteX4" fmla="*/ 286623 w 1902358"/>
              <a:gd name="connsiteY4" fmla="*/ 2187099 h 2488939"/>
              <a:gd name="connsiteX5" fmla="*/ 1085613 w 1902358"/>
              <a:gd name="connsiteY5" fmla="*/ 2488939 h 24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8" h="2488939">
                <a:moveTo>
                  <a:pt x="1902358" y="3192"/>
                </a:moveTo>
                <a:cubicBezTo>
                  <a:pt x="1744779" y="-10125"/>
                  <a:pt x="1368219" y="17988"/>
                  <a:pt x="1121124" y="91968"/>
                </a:cubicBezTo>
                <a:cubicBezTo>
                  <a:pt x="874029" y="165948"/>
                  <a:pt x="606218" y="250287"/>
                  <a:pt x="419787" y="447075"/>
                </a:cubicBezTo>
                <a:cubicBezTo>
                  <a:pt x="233356" y="643863"/>
                  <a:pt x="24731" y="982694"/>
                  <a:pt x="2537" y="1272698"/>
                </a:cubicBezTo>
                <a:cubicBezTo>
                  <a:pt x="-19657" y="1562702"/>
                  <a:pt x="106110" y="1984392"/>
                  <a:pt x="286623" y="2187099"/>
                </a:cubicBezTo>
                <a:cubicBezTo>
                  <a:pt x="467136" y="2389806"/>
                  <a:pt x="741234" y="2487090"/>
                  <a:pt x="1085613" y="2488939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椭圆 22">
            <a:extLst>
              <a:ext uri="{FF2B5EF4-FFF2-40B4-BE49-F238E27FC236}">
                <a16:creationId xmlns:a16="http://schemas.microsoft.com/office/drawing/2014/main" id="{70EA30BE-FD22-4D47-B86E-6231299135A9}"/>
              </a:ext>
            </a:extLst>
          </p:cNvPr>
          <p:cNvSpPr/>
          <p:nvPr/>
        </p:nvSpPr>
        <p:spPr bwMode="auto">
          <a:xfrm>
            <a:off x="4956197" y="1621067"/>
            <a:ext cx="109669" cy="128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C7ABA5D3-FDDA-490A-A770-91DAD1B5DC6B}"/>
              </a:ext>
            </a:extLst>
          </p:cNvPr>
          <p:cNvSpPr/>
          <p:nvPr/>
        </p:nvSpPr>
        <p:spPr>
          <a:xfrm flipH="1">
            <a:off x="5144774" y="1700555"/>
            <a:ext cx="1955319" cy="2099564"/>
          </a:xfrm>
          <a:custGeom>
            <a:avLst/>
            <a:gdLst>
              <a:gd name="connsiteX0" fmla="*/ 1967024 w 1967024"/>
              <a:gd name="connsiteY0" fmla="*/ 11188 h 2554069"/>
              <a:gd name="connsiteX1" fmla="*/ 1398854 w 1967024"/>
              <a:gd name="connsiteY1" fmla="*/ 46698 h 2554069"/>
              <a:gd name="connsiteX2" fmla="*/ 448943 w 1967024"/>
              <a:gd name="connsiteY2" fmla="*/ 384050 h 2554069"/>
              <a:gd name="connsiteX3" fmla="*/ 5059 w 1967024"/>
              <a:gd name="connsiteY3" fmla="*/ 1662434 h 2554069"/>
              <a:gd name="connsiteX4" fmla="*/ 715273 w 1967024"/>
              <a:gd name="connsiteY4" fmla="*/ 2470302 h 2554069"/>
              <a:gd name="connsiteX5" fmla="*/ 1043747 w 1967024"/>
              <a:gd name="connsiteY5" fmla="*/ 2488058 h 2554069"/>
              <a:gd name="connsiteX0" fmla="*/ 1962219 w 1962219"/>
              <a:gd name="connsiteY0" fmla="*/ 11188 h 2506816"/>
              <a:gd name="connsiteX1" fmla="*/ 1394049 w 1962219"/>
              <a:gd name="connsiteY1" fmla="*/ 46698 h 2506816"/>
              <a:gd name="connsiteX2" fmla="*/ 444138 w 1962219"/>
              <a:gd name="connsiteY2" fmla="*/ 384050 h 2506816"/>
              <a:gd name="connsiteX3" fmla="*/ 254 w 1962219"/>
              <a:gd name="connsiteY3" fmla="*/ 1662434 h 2506816"/>
              <a:gd name="connsiteX4" fmla="*/ 390872 w 1962219"/>
              <a:gd name="connsiteY4" fmla="*/ 2319382 h 2506816"/>
              <a:gd name="connsiteX5" fmla="*/ 1038942 w 1962219"/>
              <a:gd name="connsiteY5" fmla="*/ 2488058 h 2506816"/>
              <a:gd name="connsiteX0" fmla="*/ 1900147 w 1900147"/>
              <a:gd name="connsiteY0" fmla="*/ 11188 h 2516082"/>
              <a:gd name="connsiteX1" fmla="*/ 1331977 w 1900147"/>
              <a:gd name="connsiteY1" fmla="*/ 46698 h 2516082"/>
              <a:gd name="connsiteX2" fmla="*/ 382066 w 1900147"/>
              <a:gd name="connsiteY2" fmla="*/ 384050 h 2516082"/>
              <a:gd name="connsiteX3" fmla="*/ 326 w 1900147"/>
              <a:gd name="connsiteY3" fmla="*/ 1280694 h 2516082"/>
              <a:gd name="connsiteX4" fmla="*/ 328800 w 1900147"/>
              <a:gd name="connsiteY4" fmla="*/ 2319382 h 2516082"/>
              <a:gd name="connsiteX5" fmla="*/ 976870 w 1900147"/>
              <a:gd name="connsiteY5" fmla="*/ 2488058 h 2516082"/>
              <a:gd name="connsiteX0" fmla="*/ 1900147 w 1900147"/>
              <a:gd name="connsiteY0" fmla="*/ 2562 h 2507456"/>
              <a:gd name="connsiteX1" fmla="*/ 1118913 w 1900147"/>
              <a:gd name="connsiteY1" fmla="*/ 91338 h 2507456"/>
              <a:gd name="connsiteX2" fmla="*/ 382066 w 1900147"/>
              <a:gd name="connsiteY2" fmla="*/ 375424 h 2507456"/>
              <a:gd name="connsiteX3" fmla="*/ 326 w 1900147"/>
              <a:gd name="connsiteY3" fmla="*/ 1272068 h 2507456"/>
              <a:gd name="connsiteX4" fmla="*/ 328800 w 1900147"/>
              <a:gd name="connsiteY4" fmla="*/ 2310756 h 2507456"/>
              <a:gd name="connsiteX5" fmla="*/ 976870 w 1900147"/>
              <a:gd name="connsiteY5" fmla="*/ 2479432 h 2507456"/>
              <a:gd name="connsiteX0" fmla="*/ 1900673 w 1900673"/>
              <a:gd name="connsiteY0" fmla="*/ 3192 h 2508086"/>
              <a:gd name="connsiteX1" fmla="*/ 1119439 w 1900673"/>
              <a:gd name="connsiteY1" fmla="*/ 91968 h 2508086"/>
              <a:gd name="connsiteX2" fmla="*/ 418102 w 1900673"/>
              <a:gd name="connsiteY2" fmla="*/ 447075 h 2508086"/>
              <a:gd name="connsiteX3" fmla="*/ 852 w 1900673"/>
              <a:gd name="connsiteY3" fmla="*/ 1272698 h 2508086"/>
              <a:gd name="connsiteX4" fmla="*/ 329326 w 1900673"/>
              <a:gd name="connsiteY4" fmla="*/ 2311386 h 2508086"/>
              <a:gd name="connsiteX5" fmla="*/ 977396 w 1900673"/>
              <a:gd name="connsiteY5" fmla="*/ 2480062 h 2508086"/>
              <a:gd name="connsiteX0" fmla="*/ 1901514 w 1901514"/>
              <a:gd name="connsiteY0" fmla="*/ 3192 h 2824965"/>
              <a:gd name="connsiteX1" fmla="*/ 1120280 w 1901514"/>
              <a:gd name="connsiteY1" fmla="*/ 91968 h 2824965"/>
              <a:gd name="connsiteX2" fmla="*/ 418943 w 1901514"/>
              <a:gd name="connsiteY2" fmla="*/ 447075 h 2824965"/>
              <a:gd name="connsiteX3" fmla="*/ 1693 w 1901514"/>
              <a:gd name="connsiteY3" fmla="*/ 1272698 h 2824965"/>
              <a:gd name="connsiteX4" fmla="*/ 330167 w 1901514"/>
              <a:gd name="connsiteY4" fmla="*/ 2311386 h 2824965"/>
              <a:gd name="connsiteX5" fmla="*/ 1581918 w 1901514"/>
              <a:gd name="connsiteY5" fmla="*/ 2817413 h 2824965"/>
              <a:gd name="connsiteX0" fmla="*/ 1901514 w 1901514"/>
              <a:gd name="connsiteY0" fmla="*/ 3192 h 2817413"/>
              <a:gd name="connsiteX1" fmla="*/ 1120280 w 1901514"/>
              <a:gd name="connsiteY1" fmla="*/ 91968 h 2817413"/>
              <a:gd name="connsiteX2" fmla="*/ 418943 w 1901514"/>
              <a:gd name="connsiteY2" fmla="*/ 447075 h 2817413"/>
              <a:gd name="connsiteX3" fmla="*/ 1693 w 1901514"/>
              <a:gd name="connsiteY3" fmla="*/ 1272698 h 2817413"/>
              <a:gd name="connsiteX4" fmla="*/ 330167 w 1901514"/>
              <a:gd name="connsiteY4" fmla="*/ 2311386 h 2817413"/>
              <a:gd name="connsiteX5" fmla="*/ 1581918 w 1901514"/>
              <a:gd name="connsiteY5" fmla="*/ 2817413 h 2817413"/>
              <a:gd name="connsiteX0" fmla="*/ 3499495 w 3499495"/>
              <a:gd name="connsiteY0" fmla="*/ 310852 h 2725578"/>
              <a:gd name="connsiteX1" fmla="*/ 1120280 w 3499495"/>
              <a:gd name="connsiteY1" fmla="*/ 133 h 2725578"/>
              <a:gd name="connsiteX2" fmla="*/ 418943 w 3499495"/>
              <a:gd name="connsiteY2" fmla="*/ 355240 h 2725578"/>
              <a:gd name="connsiteX3" fmla="*/ 1693 w 3499495"/>
              <a:gd name="connsiteY3" fmla="*/ 1180863 h 2725578"/>
              <a:gd name="connsiteX4" fmla="*/ 330167 w 3499495"/>
              <a:gd name="connsiteY4" fmla="*/ 2219551 h 2725578"/>
              <a:gd name="connsiteX5" fmla="*/ 1581918 w 3499495"/>
              <a:gd name="connsiteY5" fmla="*/ 2725578 h 2725578"/>
              <a:gd name="connsiteX0" fmla="*/ 3513037 w 3513037"/>
              <a:gd name="connsiteY0" fmla="*/ 31221 h 2445947"/>
              <a:gd name="connsiteX1" fmla="*/ 432485 w 3513037"/>
              <a:gd name="connsiteY1" fmla="*/ 75609 h 2445947"/>
              <a:gd name="connsiteX2" fmla="*/ 15235 w 3513037"/>
              <a:gd name="connsiteY2" fmla="*/ 901232 h 2445947"/>
              <a:gd name="connsiteX3" fmla="*/ 343709 w 3513037"/>
              <a:gd name="connsiteY3" fmla="*/ 1939920 h 2445947"/>
              <a:gd name="connsiteX4" fmla="*/ 1595460 w 3513037"/>
              <a:gd name="connsiteY4" fmla="*/ 2445947 h 2445947"/>
              <a:gd name="connsiteX0" fmla="*/ 3499496 w 3499496"/>
              <a:gd name="connsiteY0" fmla="*/ 0 h 2414726"/>
              <a:gd name="connsiteX1" fmla="*/ 1694 w 3499496"/>
              <a:gd name="connsiteY1" fmla="*/ 870011 h 2414726"/>
              <a:gd name="connsiteX2" fmla="*/ 330168 w 3499496"/>
              <a:gd name="connsiteY2" fmla="*/ 1908699 h 2414726"/>
              <a:gd name="connsiteX3" fmla="*/ 1581919 w 3499496"/>
              <a:gd name="connsiteY3" fmla="*/ 2414726 h 2414726"/>
              <a:gd name="connsiteX0" fmla="*/ 3169328 w 3169328"/>
              <a:gd name="connsiteY0" fmla="*/ 0 h 2414726"/>
              <a:gd name="connsiteX1" fmla="*/ 0 w 3169328"/>
              <a:gd name="connsiteY1" fmla="*/ 1908699 h 2414726"/>
              <a:gd name="connsiteX2" fmla="*/ 1251751 w 3169328"/>
              <a:gd name="connsiteY2" fmla="*/ 2414726 h 2414726"/>
              <a:gd name="connsiteX0" fmla="*/ 1917577 w 1917577"/>
              <a:gd name="connsiteY0" fmla="*/ 0 h 2414726"/>
              <a:gd name="connsiteX1" fmla="*/ 0 w 1917577"/>
              <a:gd name="connsiteY1" fmla="*/ 2414726 h 2414726"/>
              <a:gd name="connsiteX0" fmla="*/ 1917577 w 1917577"/>
              <a:gd name="connsiteY0" fmla="*/ 0 h 2414726"/>
              <a:gd name="connsiteX1" fmla="*/ 375164 w 1917577"/>
              <a:gd name="connsiteY1" fmla="*/ 503351 h 2414726"/>
              <a:gd name="connsiteX2" fmla="*/ 0 w 1917577"/>
              <a:gd name="connsiteY2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34872 w 2234872"/>
              <a:gd name="connsiteY0" fmla="*/ 0 h 2414726"/>
              <a:gd name="connsiteX1" fmla="*/ 692459 w 2234872"/>
              <a:gd name="connsiteY1" fmla="*/ 503351 h 2414726"/>
              <a:gd name="connsiteX2" fmla="*/ 0 w 2234872"/>
              <a:gd name="connsiteY2" fmla="*/ 1515405 h 2414726"/>
              <a:gd name="connsiteX3" fmla="*/ 317295 w 2234872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706555 w 2248968"/>
              <a:gd name="connsiteY1" fmla="*/ 503351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248968 w 2248968"/>
              <a:gd name="connsiteY0" fmla="*/ 0 h 2414726"/>
              <a:gd name="connsiteX1" fmla="*/ 617779 w 2248968"/>
              <a:gd name="connsiteY1" fmla="*/ 450085 h 2414726"/>
              <a:gd name="connsiteX2" fmla="*/ 14096 w 2248968"/>
              <a:gd name="connsiteY2" fmla="*/ 1515405 h 2414726"/>
              <a:gd name="connsiteX3" fmla="*/ 331391 w 2248968"/>
              <a:gd name="connsiteY3" fmla="*/ 2414726 h 2414726"/>
              <a:gd name="connsiteX0" fmla="*/ 2319989 w 2319989"/>
              <a:gd name="connsiteY0" fmla="*/ 0 h 2503503"/>
              <a:gd name="connsiteX1" fmla="*/ 617779 w 2319989"/>
              <a:gd name="connsiteY1" fmla="*/ 538862 h 2503503"/>
              <a:gd name="connsiteX2" fmla="*/ 14096 w 2319989"/>
              <a:gd name="connsiteY2" fmla="*/ 1604182 h 2503503"/>
              <a:gd name="connsiteX3" fmla="*/ 331391 w 2319989"/>
              <a:gd name="connsiteY3" fmla="*/ 2503503 h 2503503"/>
              <a:gd name="connsiteX0" fmla="*/ 2312622 w 2312622"/>
              <a:gd name="connsiteY0" fmla="*/ 0 h 2432481"/>
              <a:gd name="connsiteX1" fmla="*/ 610412 w 2312622"/>
              <a:gd name="connsiteY1" fmla="*/ 538862 h 2432481"/>
              <a:gd name="connsiteX2" fmla="*/ 6729 w 2312622"/>
              <a:gd name="connsiteY2" fmla="*/ 1604182 h 2432481"/>
              <a:gd name="connsiteX3" fmla="*/ 457189 w 2312622"/>
              <a:gd name="connsiteY3" fmla="*/ 2432481 h 2432481"/>
              <a:gd name="connsiteX0" fmla="*/ 2321258 w 2321258"/>
              <a:gd name="connsiteY0" fmla="*/ 0 h 2432481"/>
              <a:gd name="connsiteX1" fmla="*/ 619048 w 2321258"/>
              <a:gd name="connsiteY1" fmla="*/ 538862 h 2432481"/>
              <a:gd name="connsiteX2" fmla="*/ 6487 w 2321258"/>
              <a:gd name="connsiteY2" fmla="*/ 1506528 h 2432481"/>
              <a:gd name="connsiteX3" fmla="*/ 465825 w 2321258"/>
              <a:gd name="connsiteY3" fmla="*/ 2432481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258" h="2432481">
                <a:moveTo>
                  <a:pt x="2321258" y="0"/>
                </a:moveTo>
                <a:cubicBezTo>
                  <a:pt x="1810080" y="40536"/>
                  <a:pt x="917163" y="276384"/>
                  <a:pt x="619048" y="538862"/>
                </a:cubicBezTo>
                <a:cubicBezTo>
                  <a:pt x="219552" y="837744"/>
                  <a:pt x="68631" y="1198769"/>
                  <a:pt x="6487" y="1506528"/>
                </a:cubicBezTo>
                <a:cubicBezTo>
                  <a:pt x="-38668" y="1841813"/>
                  <a:pt x="155874" y="2221484"/>
                  <a:pt x="465825" y="2432481"/>
                </a:cubicBezTo>
              </a:path>
            </a:pathLst>
          </a:cu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905D09A2-07D3-4871-9725-D5F2B2E0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781" y="1268856"/>
            <a:ext cx="260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i="1" dirty="0">
                <a:solidFill>
                  <a:srgbClr val="00B05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s</a:t>
            </a:r>
            <a:endParaRPr lang="zh-CN" altLang="en-US" sz="2400" dirty="0">
              <a:solidFill>
                <a:srgbClr val="00B050"/>
              </a:solidFill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D5BEC0D2-FE5C-440A-B7A9-E2C70BD01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939405">
                <a:off x="2643718" y="4038983"/>
                <a:ext cx="564035" cy="45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𝐼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baseline="-25000" dirty="0">
                  <a:solidFill>
                    <a:srgbClr val="00B050"/>
                  </a:solidFill>
                  <a:latin typeface="Georgia" panose="02040502050405020303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D5BEC0D2-FE5C-440A-B7A9-E2C70BD01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3939405">
                <a:off x="2643718" y="4038983"/>
                <a:ext cx="564035" cy="453137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C4FBA962-3571-43C0-A407-6634461DFF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8970" y="3350103"/>
                <a:ext cx="41192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baseline="-25000" dirty="0">
                  <a:solidFill>
                    <a:srgbClr val="00B050"/>
                  </a:solidFill>
                  <a:latin typeface="Georgia" panose="02040502050405020303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C4FBA962-3571-43C0-A407-6634461D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8970" y="3350103"/>
                <a:ext cx="411928" cy="461665"/>
              </a:xfrm>
              <a:prstGeom prst="rect">
                <a:avLst/>
              </a:prstGeom>
              <a:blipFill>
                <a:blip r:embed="rId4"/>
                <a:stretch>
                  <a:fillRect r="-2941" b="-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3">
                <a:extLst>
                  <a:ext uri="{FF2B5EF4-FFF2-40B4-BE49-F238E27FC236}">
                    <a16:creationId xmlns:a16="http://schemas.microsoft.com/office/drawing/2014/main" id="{142DD6CF-D0D8-4797-9498-1EC5DBD64B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4168" y="3335829"/>
                <a:ext cx="39721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baseline="-25000" dirty="0">
                  <a:solidFill>
                    <a:srgbClr val="00B050"/>
                  </a:solidFill>
                  <a:latin typeface="Georgia" panose="02040502050405020303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TextBox 23">
                <a:extLst>
                  <a:ext uri="{FF2B5EF4-FFF2-40B4-BE49-F238E27FC236}">
                    <a16:creationId xmlns:a16="http://schemas.microsoft.com/office/drawing/2014/main" id="{142DD6CF-D0D8-4797-9498-1EC5DBD64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168" y="3335829"/>
                <a:ext cx="397215" cy="461665"/>
              </a:xfrm>
              <a:prstGeom prst="rect">
                <a:avLst/>
              </a:prstGeom>
              <a:blipFill>
                <a:blip r:embed="rId5"/>
                <a:stretch>
                  <a:fillRect r="-1538"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id="{033E382A-6440-4B8C-9457-17E9EFB4E4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9986" y="3325140"/>
                <a:ext cx="4105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baseline="-25000" dirty="0">
                  <a:solidFill>
                    <a:srgbClr val="00B050"/>
                  </a:solidFill>
                  <a:latin typeface="Georgia" panose="02040502050405020303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id="{033E382A-6440-4B8C-9457-17E9EFB4E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986" y="3325140"/>
                <a:ext cx="41059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任意多边形 21">
            <a:extLst>
              <a:ext uri="{FF2B5EF4-FFF2-40B4-BE49-F238E27FC236}">
                <a16:creationId xmlns:a16="http://schemas.microsoft.com/office/drawing/2014/main" id="{136D5A9D-1EAE-4167-B31A-09F595B673B8}"/>
              </a:ext>
            </a:extLst>
          </p:cNvPr>
          <p:cNvSpPr/>
          <p:nvPr/>
        </p:nvSpPr>
        <p:spPr bwMode="auto">
          <a:xfrm>
            <a:off x="2437821" y="5295306"/>
            <a:ext cx="2819297" cy="1244389"/>
          </a:xfrm>
          <a:custGeom>
            <a:avLst/>
            <a:gdLst>
              <a:gd name="connsiteX0" fmla="*/ 1092994 w 3938587"/>
              <a:gd name="connsiteY0" fmla="*/ 0 h 1824037"/>
              <a:gd name="connsiteX1" fmla="*/ 35719 w 3938587"/>
              <a:gd name="connsiteY1" fmla="*/ 785812 h 1824037"/>
              <a:gd name="connsiteX2" fmla="*/ 1307306 w 3938587"/>
              <a:gd name="connsiteY2" fmla="*/ 1757362 h 1824037"/>
              <a:gd name="connsiteX3" fmla="*/ 3679031 w 3938587"/>
              <a:gd name="connsiteY3" fmla="*/ 1185862 h 1824037"/>
              <a:gd name="connsiteX4" fmla="*/ 2864644 w 3938587"/>
              <a:gd name="connsiteY4" fmla="*/ 28575 h 1824037"/>
              <a:gd name="connsiteX0" fmla="*/ 1074044 w 3727466"/>
              <a:gd name="connsiteY0" fmla="*/ 0 h 1602491"/>
              <a:gd name="connsiteX1" fmla="*/ 16769 w 3727466"/>
              <a:gd name="connsiteY1" fmla="*/ 785812 h 1602491"/>
              <a:gd name="connsiteX2" fmla="*/ 1847649 w 3727466"/>
              <a:gd name="connsiteY2" fmla="*/ 1588685 h 1602491"/>
              <a:gd name="connsiteX3" fmla="*/ 3660081 w 3727466"/>
              <a:gd name="connsiteY3" fmla="*/ 1185862 h 1602491"/>
              <a:gd name="connsiteX4" fmla="*/ 2845694 w 3727466"/>
              <a:gd name="connsiteY4" fmla="*/ 28575 h 1602491"/>
              <a:gd name="connsiteX0" fmla="*/ 700051 w 3353473"/>
              <a:gd name="connsiteY0" fmla="*/ 0 h 1603885"/>
              <a:gd name="connsiteX1" fmla="*/ 33393 w 3353473"/>
              <a:gd name="connsiteY1" fmla="*/ 759179 h 1603885"/>
              <a:gd name="connsiteX2" fmla="*/ 1473656 w 3353473"/>
              <a:gd name="connsiteY2" fmla="*/ 1588685 h 1603885"/>
              <a:gd name="connsiteX3" fmla="*/ 3286088 w 3353473"/>
              <a:gd name="connsiteY3" fmla="*/ 1185862 h 1603885"/>
              <a:gd name="connsiteX4" fmla="*/ 2471701 w 3353473"/>
              <a:gd name="connsiteY4" fmla="*/ 28575 h 1603885"/>
              <a:gd name="connsiteX0" fmla="*/ 667566 w 3320988"/>
              <a:gd name="connsiteY0" fmla="*/ 0 h 1603885"/>
              <a:gd name="connsiteX1" fmla="*/ 908 w 3320988"/>
              <a:gd name="connsiteY1" fmla="*/ 759179 h 1603885"/>
              <a:gd name="connsiteX2" fmla="*/ 1441171 w 3320988"/>
              <a:gd name="connsiteY2" fmla="*/ 1588685 h 1603885"/>
              <a:gd name="connsiteX3" fmla="*/ 3253603 w 3320988"/>
              <a:gd name="connsiteY3" fmla="*/ 1185862 h 1603885"/>
              <a:gd name="connsiteX4" fmla="*/ 2439216 w 3320988"/>
              <a:gd name="connsiteY4" fmla="*/ 28575 h 1603885"/>
              <a:gd name="connsiteX0" fmla="*/ 671501 w 3324923"/>
              <a:gd name="connsiteY0" fmla="*/ 0 h 1538154"/>
              <a:gd name="connsiteX1" fmla="*/ 4843 w 3324923"/>
              <a:gd name="connsiteY1" fmla="*/ 759179 h 1538154"/>
              <a:gd name="connsiteX2" fmla="*/ 885813 w 3324923"/>
              <a:gd name="connsiteY2" fmla="*/ 1517663 h 1538154"/>
              <a:gd name="connsiteX3" fmla="*/ 3257538 w 3324923"/>
              <a:gd name="connsiteY3" fmla="*/ 1185862 h 1538154"/>
              <a:gd name="connsiteX4" fmla="*/ 2443151 w 3324923"/>
              <a:gd name="connsiteY4" fmla="*/ 28575 h 1538154"/>
              <a:gd name="connsiteX0" fmla="*/ 671501 w 2825368"/>
              <a:gd name="connsiteY0" fmla="*/ 0 h 1616445"/>
              <a:gd name="connsiteX1" fmla="*/ 4843 w 2825368"/>
              <a:gd name="connsiteY1" fmla="*/ 759179 h 1616445"/>
              <a:gd name="connsiteX2" fmla="*/ 885813 w 2825368"/>
              <a:gd name="connsiteY2" fmla="*/ 1517663 h 1616445"/>
              <a:gd name="connsiteX3" fmla="*/ 2609467 w 2825368"/>
              <a:gd name="connsiteY3" fmla="*/ 1416681 h 1616445"/>
              <a:gd name="connsiteX4" fmla="*/ 2443151 w 2825368"/>
              <a:gd name="connsiteY4" fmla="*/ 28575 h 1616445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02635"/>
              <a:gd name="connsiteY0" fmla="*/ 0 h 1574451"/>
              <a:gd name="connsiteX1" fmla="*/ 4843 w 3102635"/>
              <a:gd name="connsiteY1" fmla="*/ 759179 h 1574451"/>
              <a:gd name="connsiteX2" fmla="*/ 885813 w 3102635"/>
              <a:gd name="connsiteY2" fmla="*/ 1517663 h 1574451"/>
              <a:gd name="connsiteX3" fmla="*/ 2609467 w 3102635"/>
              <a:gd name="connsiteY3" fmla="*/ 1416681 h 1574451"/>
              <a:gd name="connsiteX4" fmla="*/ 3100075 w 3102635"/>
              <a:gd name="connsiteY4" fmla="*/ 429303 h 1574451"/>
              <a:gd name="connsiteX5" fmla="*/ 2443151 w 3102635"/>
              <a:gd name="connsiteY5" fmla="*/ 28575 h 1574451"/>
              <a:gd name="connsiteX0" fmla="*/ 671501 w 3111416"/>
              <a:gd name="connsiteY0" fmla="*/ 0 h 1574451"/>
              <a:gd name="connsiteX1" fmla="*/ 4843 w 3111416"/>
              <a:gd name="connsiteY1" fmla="*/ 759179 h 1574451"/>
              <a:gd name="connsiteX2" fmla="*/ 885813 w 3111416"/>
              <a:gd name="connsiteY2" fmla="*/ 1517663 h 1574451"/>
              <a:gd name="connsiteX3" fmla="*/ 2609467 w 3111416"/>
              <a:gd name="connsiteY3" fmla="*/ 1416681 h 1574451"/>
              <a:gd name="connsiteX4" fmla="*/ 3108951 w 3111416"/>
              <a:gd name="connsiteY4" fmla="*/ 651245 h 1574451"/>
              <a:gd name="connsiteX5" fmla="*/ 2443151 w 3111416"/>
              <a:gd name="connsiteY5" fmla="*/ 28575 h 1574451"/>
              <a:gd name="connsiteX0" fmla="*/ 671501 w 3111416"/>
              <a:gd name="connsiteY0" fmla="*/ 15814 h 1590265"/>
              <a:gd name="connsiteX1" fmla="*/ 4843 w 3111416"/>
              <a:gd name="connsiteY1" fmla="*/ 774993 h 1590265"/>
              <a:gd name="connsiteX2" fmla="*/ 885813 w 3111416"/>
              <a:gd name="connsiteY2" fmla="*/ 1533477 h 1590265"/>
              <a:gd name="connsiteX3" fmla="*/ 2609467 w 3111416"/>
              <a:gd name="connsiteY3" fmla="*/ 1432495 h 1590265"/>
              <a:gd name="connsiteX4" fmla="*/ 3108951 w 3111416"/>
              <a:gd name="connsiteY4" fmla="*/ 667059 h 1590265"/>
              <a:gd name="connsiteX5" fmla="*/ 2460906 w 3111416"/>
              <a:gd name="connsiteY5" fmla="*/ 0 h 1590265"/>
              <a:gd name="connsiteX0" fmla="*/ 671501 w 3111416"/>
              <a:gd name="connsiteY0" fmla="*/ 77958 h 1652409"/>
              <a:gd name="connsiteX1" fmla="*/ 4843 w 3111416"/>
              <a:gd name="connsiteY1" fmla="*/ 837137 h 1652409"/>
              <a:gd name="connsiteX2" fmla="*/ 885813 w 3111416"/>
              <a:gd name="connsiteY2" fmla="*/ 1595621 h 1652409"/>
              <a:gd name="connsiteX3" fmla="*/ 2609467 w 3111416"/>
              <a:gd name="connsiteY3" fmla="*/ 1494639 h 1652409"/>
              <a:gd name="connsiteX4" fmla="*/ 3108951 w 3111416"/>
              <a:gd name="connsiteY4" fmla="*/ 729203 h 1652409"/>
              <a:gd name="connsiteX5" fmla="*/ 2265596 w 3111416"/>
              <a:gd name="connsiteY5" fmla="*/ 0 h 1652409"/>
              <a:gd name="connsiteX0" fmla="*/ 671501 w 2981075"/>
              <a:gd name="connsiteY0" fmla="*/ 77958 h 1652409"/>
              <a:gd name="connsiteX1" fmla="*/ 4843 w 2981075"/>
              <a:gd name="connsiteY1" fmla="*/ 837137 h 1652409"/>
              <a:gd name="connsiteX2" fmla="*/ 885813 w 2981075"/>
              <a:gd name="connsiteY2" fmla="*/ 1595621 h 1652409"/>
              <a:gd name="connsiteX3" fmla="*/ 2609467 w 2981075"/>
              <a:gd name="connsiteY3" fmla="*/ 1494639 h 1652409"/>
              <a:gd name="connsiteX4" fmla="*/ 2975784 w 2981075"/>
              <a:gd name="connsiteY4" fmla="*/ 622671 h 1652409"/>
              <a:gd name="connsiteX5" fmla="*/ 2265596 w 2981075"/>
              <a:gd name="connsiteY5" fmla="*/ 0 h 1652409"/>
              <a:gd name="connsiteX0" fmla="*/ 671501 w 2983721"/>
              <a:gd name="connsiteY0" fmla="*/ 77958 h 1633676"/>
              <a:gd name="connsiteX1" fmla="*/ 4843 w 2983721"/>
              <a:gd name="connsiteY1" fmla="*/ 837137 h 1633676"/>
              <a:gd name="connsiteX2" fmla="*/ 885813 w 2983721"/>
              <a:gd name="connsiteY2" fmla="*/ 1595621 h 1633676"/>
              <a:gd name="connsiteX3" fmla="*/ 2653854 w 2983721"/>
              <a:gd name="connsiteY3" fmla="*/ 1432494 h 1633676"/>
              <a:gd name="connsiteX4" fmla="*/ 2975784 w 2983721"/>
              <a:gd name="connsiteY4" fmla="*/ 622671 h 1633676"/>
              <a:gd name="connsiteX5" fmla="*/ 2265596 w 2983721"/>
              <a:gd name="connsiteY5" fmla="*/ 0 h 1633676"/>
              <a:gd name="connsiteX0" fmla="*/ 671501 w 2983081"/>
              <a:gd name="connsiteY0" fmla="*/ 77958 h 1633676"/>
              <a:gd name="connsiteX1" fmla="*/ 4843 w 2983081"/>
              <a:gd name="connsiteY1" fmla="*/ 837137 h 1633676"/>
              <a:gd name="connsiteX2" fmla="*/ 885813 w 2983081"/>
              <a:gd name="connsiteY2" fmla="*/ 1595621 h 1633676"/>
              <a:gd name="connsiteX3" fmla="*/ 2653854 w 2983081"/>
              <a:gd name="connsiteY3" fmla="*/ 1432494 h 1633676"/>
              <a:gd name="connsiteX4" fmla="*/ 2975784 w 2983081"/>
              <a:gd name="connsiteY4" fmla="*/ 622671 h 1633676"/>
              <a:gd name="connsiteX5" fmla="*/ 2265596 w 2983081"/>
              <a:gd name="connsiteY5" fmla="*/ 0 h 1633676"/>
              <a:gd name="connsiteX0" fmla="*/ 671501 w 2983081"/>
              <a:gd name="connsiteY0" fmla="*/ 77958 h 1641568"/>
              <a:gd name="connsiteX1" fmla="*/ 4843 w 2983081"/>
              <a:gd name="connsiteY1" fmla="*/ 837137 h 1641568"/>
              <a:gd name="connsiteX2" fmla="*/ 885813 w 2983081"/>
              <a:gd name="connsiteY2" fmla="*/ 1595621 h 1641568"/>
              <a:gd name="connsiteX3" fmla="*/ 2653854 w 2983081"/>
              <a:gd name="connsiteY3" fmla="*/ 1432494 h 1641568"/>
              <a:gd name="connsiteX4" fmla="*/ 2975784 w 2983081"/>
              <a:gd name="connsiteY4" fmla="*/ 622671 h 1641568"/>
              <a:gd name="connsiteX5" fmla="*/ 2265596 w 2983081"/>
              <a:gd name="connsiteY5" fmla="*/ 0 h 1641568"/>
              <a:gd name="connsiteX0" fmla="*/ 671501 w 2979100"/>
              <a:gd name="connsiteY0" fmla="*/ 77958 h 1664356"/>
              <a:gd name="connsiteX1" fmla="*/ 4843 w 2979100"/>
              <a:gd name="connsiteY1" fmla="*/ 837137 h 1664356"/>
              <a:gd name="connsiteX2" fmla="*/ 885813 w 2979100"/>
              <a:gd name="connsiteY2" fmla="*/ 1595621 h 1664356"/>
              <a:gd name="connsiteX3" fmla="*/ 2547321 w 2979100"/>
              <a:gd name="connsiteY3" fmla="*/ 1494637 h 1664356"/>
              <a:gd name="connsiteX4" fmla="*/ 2975784 w 2979100"/>
              <a:gd name="connsiteY4" fmla="*/ 622671 h 1664356"/>
              <a:gd name="connsiteX5" fmla="*/ 2265596 w 2979100"/>
              <a:gd name="connsiteY5" fmla="*/ 0 h 1664356"/>
              <a:gd name="connsiteX0" fmla="*/ 619763 w 2927362"/>
              <a:gd name="connsiteY0" fmla="*/ 77958 h 1666266"/>
              <a:gd name="connsiteX1" fmla="*/ 6371 w 2927362"/>
              <a:gd name="connsiteY1" fmla="*/ 810504 h 1666266"/>
              <a:gd name="connsiteX2" fmla="*/ 834075 w 2927362"/>
              <a:gd name="connsiteY2" fmla="*/ 1595621 h 1666266"/>
              <a:gd name="connsiteX3" fmla="*/ 2495583 w 2927362"/>
              <a:gd name="connsiteY3" fmla="*/ 1494637 h 1666266"/>
              <a:gd name="connsiteX4" fmla="*/ 2924046 w 2927362"/>
              <a:gd name="connsiteY4" fmla="*/ 622671 h 1666266"/>
              <a:gd name="connsiteX5" fmla="*/ 2213858 w 2927362"/>
              <a:gd name="connsiteY5" fmla="*/ 0 h 1666266"/>
              <a:gd name="connsiteX0" fmla="*/ 613887 w 2921486"/>
              <a:gd name="connsiteY0" fmla="*/ 77958 h 1595774"/>
              <a:gd name="connsiteX1" fmla="*/ 495 w 2921486"/>
              <a:gd name="connsiteY1" fmla="*/ 810504 h 1595774"/>
              <a:gd name="connsiteX2" fmla="*/ 659523 w 2921486"/>
              <a:gd name="connsiteY2" fmla="*/ 1444700 h 1595774"/>
              <a:gd name="connsiteX3" fmla="*/ 2489707 w 2921486"/>
              <a:gd name="connsiteY3" fmla="*/ 1494637 h 1595774"/>
              <a:gd name="connsiteX4" fmla="*/ 2918170 w 2921486"/>
              <a:gd name="connsiteY4" fmla="*/ 622671 h 1595774"/>
              <a:gd name="connsiteX5" fmla="*/ 2207982 w 2921486"/>
              <a:gd name="connsiteY5" fmla="*/ 0 h 1595774"/>
              <a:gd name="connsiteX0" fmla="*/ 613887 w 2921062"/>
              <a:gd name="connsiteY0" fmla="*/ 77958 h 1526672"/>
              <a:gd name="connsiteX1" fmla="*/ 495 w 2921062"/>
              <a:gd name="connsiteY1" fmla="*/ 810504 h 1526672"/>
              <a:gd name="connsiteX2" fmla="*/ 659523 w 2921062"/>
              <a:gd name="connsiteY2" fmla="*/ 1444700 h 1526672"/>
              <a:gd name="connsiteX3" fmla="*/ 2463073 w 2921062"/>
              <a:gd name="connsiteY3" fmla="*/ 1388104 h 1526672"/>
              <a:gd name="connsiteX4" fmla="*/ 2918170 w 2921062"/>
              <a:gd name="connsiteY4" fmla="*/ 622671 h 1526672"/>
              <a:gd name="connsiteX5" fmla="*/ 2207982 w 2921062"/>
              <a:gd name="connsiteY5" fmla="*/ 0 h 1526672"/>
              <a:gd name="connsiteX0" fmla="*/ 613887 w 2921062"/>
              <a:gd name="connsiteY0" fmla="*/ 77958 h 1502861"/>
              <a:gd name="connsiteX1" fmla="*/ 495 w 2921062"/>
              <a:gd name="connsiteY1" fmla="*/ 810504 h 1502861"/>
              <a:gd name="connsiteX2" fmla="*/ 659523 w 2921062"/>
              <a:gd name="connsiteY2" fmla="*/ 1444700 h 1502861"/>
              <a:gd name="connsiteX3" fmla="*/ 2463073 w 2921062"/>
              <a:gd name="connsiteY3" fmla="*/ 1388104 h 1502861"/>
              <a:gd name="connsiteX4" fmla="*/ 2918170 w 2921062"/>
              <a:gd name="connsiteY4" fmla="*/ 622671 h 1502861"/>
              <a:gd name="connsiteX5" fmla="*/ 2207982 w 2921062"/>
              <a:gd name="connsiteY5" fmla="*/ 0 h 1502861"/>
              <a:gd name="connsiteX0" fmla="*/ 613887 w 2921810"/>
              <a:gd name="connsiteY0" fmla="*/ 77958 h 1502861"/>
              <a:gd name="connsiteX1" fmla="*/ 495 w 2921810"/>
              <a:gd name="connsiteY1" fmla="*/ 810504 h 1502861"/>
              <a:gd name="connsiteX2" fmla="*/ 659523 w 2921810"/>
              <a:gd name="connsiteY2" fmla="*/ 1444700 h 1502861"/>
              <a:gd name="connsiteX3" fmla="*/ 2463073 w 2921810"/>
              <a:gd name="connsiteY3" fmla="*/ 1388104 h 1502861"/>
              <a:gd name="connsiteX4" fmla="*/ 2918170 w 2921810"/>
              <a:gd name="connsiteY4" fmla="*/ 622671 h 1502861"/>
              <a:gd name="connsiteX5" fmla="*/ 2207982 w 2921810"/>
              <a:gd name="connsiteY5" fmla="*/ 0 h 1502861"/>
              <a:gd name="connsiteX0" fmla="*/ 613887 w 3345297"/>
              <a:gd name="connsiteY0" fmla="*/ 77958 h 1502861"/>
              <a:gd name="connsiteX1" fmla="*/ 495 w 3345297"/>
              <a:gd name="connsiteY1" fmla="*/ 810504 h 1502861"/>
              <a:gd name="connsiteX2" fmla="*/ 659523 w 3345297"/>
              <a:gd name="connsiteY2" fmla="*/ 1444700 h 1502861"/>
              <a:gd name="connsiteX3" fmla="*/ 2463073 w 3345297"/>
              <a:gd name="connsiteY3" fmla="*/ 1388104 h 1502861"/>
              <a:gd name="connsiteX4" fmla="*/ 3344297 w 3345297"/>
              <a:gd name="connsiteY4" fmla="*/ 675937 h 1502861"/>
              <a:gd name="connsiteX5" fmla="*/ 2207982 w 3345297"/>
              <a:gd name="connsiteY5" fmla="*/ 0 h 1502861"/>
              <a:gd name="connsiteX0" fmla="*/ 613887 w 3346141"/>
              <a:gd name="connsiteY0" fmla="*/ 77958 h 1520097"/>
              <a:gd name="connsiteX1" fmla="*/ 495 w 3346141"/>
              <a:gd name="connsiteY1" fmla="*/ 810504 h 1520097"/>
              <a:gd name="connsiteX2" fmla="*/ 659523 w 3346141"/>
              <a:gd name="connsiteY2" fmla="*/ 1444700 h 1520097"/>
              <a:gd name="connsiteX3" fmla="*/ 2729402 w 3346141"/>
              <a:gd name="connsiteY3" fmla="*/ 1423614 h 1520097"/>
              <a:gd name="connsiteX4" fmla="*/ 3344297 w 3346141"/>
              <a:gd name="connsiteY4" fmla="*/ 675937 h 1520097"/>
              <a:gd name="connsiteX5" fmla="*/ 2207982 w 3346141"/>
              <a:gd name="connsiteY5" fmla="*/ 0 h 1520097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40641 w 3346141"/>
              <a:gd name="connsiteY5" fmla="*/ 55207 h 1442139"/>
              <a:gd name="connsiteX0" fmla="*/ 613887 w 3346141"/>
              <a:gd name="connsiteY0" fmla="*/ 0 h 1442139"/>
              <a:gd name="connsiteX1" fmla="*/ 495 w 3346141"/>
              <a:gd name="connsiteY1" fmla="*/ 732546 h 1442139"/>
              <a:gd name="connsiteX2" fmla="*/ 659523 w 3346141"/>
              <a:gd name="connsiteY2" fmla="*/ 1366742 h 1442139"/>
              <a:gd name="connsiteX3" fmla="*/ 2729402 w 3346141"/>
              <a:gd name="connsiteY3" fmla="*/ 1345656 h 1442139"/>
              <a:gd name="connsiteX4" fmla="*/ 3344297 w 3346141"/>
              <a:gd name="connsiteY4" fmla="*/ 597979 h 1442139"/>
              <a:gd name="connsiteX5" fmla="*/ 2758395 w 3346141"/>
              <a:gd name="connsiteY5" fmla="*/ 19697 h 14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6141" h="1442139">
                <a:moveTo>
                  <a:pt x="613887" y="0"/>
                </a:moveTo>
                <a:cubicBezTo>
                  <a:pt x="67390" y="246459"/>
                  <a:pt x="-7111" y="504756"/>
                  <a:pt x="495" y="732546"/>
                </a:cubicBezTo>
                <a:cubicBezTo>
                  <a:pt x="8101" y="960336"/>
                  <a:pt x="204705" y="1264557"/>
                  <a:pt x="659523" y="1366742"/>
                </a:cubicBezTo>
                <a:cubicBezTo>
                  <a:pt x="1114341" y="1468927"/>
                  <a:pt x="2348519" y="1472302"/>
                  <a:pt x="2729402" y="1345656"/>
                </a:cubicBezTo>
                <a:cubicBezTo>
                  <a:pt x="3083648" y="1219005"/>
                  <a:pt x="3372016" y="829330"/>
                  <a:pt x="3344297" y="597979"/>
                </a:cubicBezTo>
                <a:cubicBezTo>
                  <a:pt x="3316578" y="366628"/>
                  <a:pt x="3012881" y="87964"/>
                  <a:pt x="2758395" y="19697"/>
                </a:cubicBezTo>
              </a:path>
            </a:pathLst>
          </a:custGeom>
          <a:ln>
            <a:prstDash val="solid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5">
                <a:extLst>
                  <a:ext uri="{FF2B5EF4-FFF2-40B4-BE49-F238E27FC236}">
                    <a16:creationId xmlns:a16="http://schemas.microsoft.com/office/drawing/2014/main" id="{585978C1-6B9B-4BD3-9C13-10337E431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9810" y="5295306"/>
                <a:ext cx="3731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𝑠</m:t>
                      </m:r>
                      <m:r>
                        <a:rPr lang="en-US" altLang="zh-CN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′</m:t>
                      </m:r>
                    </m:oMath>
                  </m:oMathPara>
                </a14:m>
                <a:endParaRPr lang="zh-CN" altLang="en-US" sz="2400" i="1" dirty="0">
                  <a:solidFill>
                    <a:srgbClr val="00B050"/>
                  </a:solidFill>
                  <a:latin typeface="Georgia" panose="02040502050405020303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7" name="TextBox 15">
                <a:extLst>
                  <a:ext uri="{FF2B5EF4-FFF2-40B4-BE49-F238E27FC236}">
                    <a16:creationId xmlns:a16="http://schemas.microsoft.com/office/drawing/2014/main" id="{585978C1-6B9B-4BD3-9C13-10337E431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9810" y="5295306"/>
                <a:ext cx="373143" cy="461665"/>
              </a:xfrm>
              <a:prstGeom prst="rect">
                <a:avLst/>
              </a:prstGeom>
              <a:blipFill>
                <a:blip r:embed="rId7"/>
                <a:stretch>
                  <a:fillRect l="-8197" r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9">
                <a:extLst>
                  <a:ext uri="{FF2B5EF4-FFF2-40B4-BE49-F238E27FC236}">
                    <a16:creationId xmlns:a16="http://schemas.microsoft.com/office/drawing/2014/main" id="{F2CCB688-B74F-42C9-8FA1-4540AB732C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3408" y="5273378"/>
                <a:ext cx="42177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𝑥</m:t>
                      </m:r>
                      <m:r>
                        <a:rPr lang="en-US" altLang="zh-CN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′</m:t>
                      </m:r>
                    </m:oMath>
                  </m:oMathPara>
                </a14:m>
                <a:endParaRPr lang="zh-CN" altLang="en-US" sz="2400" i="1" dirty="0">
                  <a:solidFill>
                    <a:srgbClr val="00B050"/>
                  </a:solidFill>
                  <a:latin typeface="Georgia" panose="02040502050405020303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8" name="TextBox 19">
                <a:extLst>
                  <a:ext uri="{FF2B5EF4-FFF2-40B4-BE49-F238E27FC236}">
                    <a16:creationId xmlns:a16="http://schemas.microsoft.com/office/drawing/2014/main" id="{F2CCB688-B74F-42C9-8FA1-4540AB732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3408" y="5273378"/>
                <a:ext cx="421774" cy="461665"/>
              </a:xfrm>
              <a:prstGeom prst="rect">
                <a:avLst/>
              </a:prstGeom>
              <a:blipFill>
                <a:blip r:embed="rId8"/>
                <a:stretch>
                  <a:fillRect l="-7246" r="-72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23">
                <a:extLst>
                  <a:ext uri="{FF2B5EF4-FFF2-40B4-BE49-F238E27FC236}">
                    <a16:creationId xmlns:a16="http://schemas.microsoft.com/office/drawing/2014/main" id="{6389621F-2B96-43BA-A419-F2551E6B1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876" y="3366295"/>
                <a:ext cx="39721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baseline="-25000" dirty="0">
                  <a:solidFill>
                    <a:srgbClr val="00B050"/>
                  </a:solidFill>
                  <a:latin typeface="Georgia" panose="02040502050405020303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TextBox 23">
                <a:extLst>
                  <a:ext uri="{FF2B5EF4-FFF2-40B4-BE49-F238E27FC236}">
                    <a16:creationId xmlns:a16="http://schemas.microsoft.com/office/drawing/2014/main" id="{6389621F-2B96-43BA-A419-F2551E6B1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9876" y="3366295"/>
                <a:ext cx="397215" cy="461665"/>
              </a:xfrm>
              <a:prstGeom prst="rect">
                <a:avLst/>
              </a:prstGeom>
              <a:blipFill>
                <a:blip r:embed="rId9"/>
                <a:stretch>
                  <a:fillRect r="-6154"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B676BE4F-EBDA-49A5-84CB-E50080ED38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649343">
                <a:off x="4607496" y="4064015"/>
                <a:ext cx="564035" cy="45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𝐼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baseline="-25000" dirty="0">
                  <a:solidFill>
                    <a:srgbClr val="00B050"/>
                  </a:solidFill>
                  <a:latin typeface="Georgia" panose="02040502050405020303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B676BE4F-EBDA-49A5-84CB-E50080ED3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649343">
                <a:off x="4607496" y="4064015"/>
                <a:ext cx="564035" cy="453137"/>
              </a:xfrm>
              <a:prstGeom prst="rect">
                <a:avLst/>
              </a:prstGeom>
              <a:blipFill>
                <a:blip r:embed="rId11"/>
                <a:stretch>
                  <a:fillRect r="-42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3">
                <a:extLst>
                  <a:ext uri="{FF2B5EF4-FFF2-40B4-BE49-F238E27FC236}">
                    <a16:creationId xmlns:a16="http://schemas.microsoft.com/office/drawing/2014/main" id="{33511089-959B-4B56-BF30-1F51F8FFE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4327" y="5340573"/>
                <a:ext cx="820422" cy="45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𝜏</m:t>
                      </m:r>
                      <m:r>
                        <a:rPr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[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]</m:t>
                      </m:r>
                    </m:oMath>
                  </m:oMathPara>
                </a14:m>
                <a:endParaRPr lang="zh-CN" altLang="en-US" sz="2400" baseline="-25000" dirty="0">
                  <a:solidFill>
                    <a:srgbClr val="00B050"/>
                  </a:solidFill>
                  <a:latin typeface="Georgia" panose="02040502050405020303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6" name="TextBox 23">
                <a:extLst>
                  <a:ext uri="{FF2B5EF4-FFF2-40B4-BE49-F238E27FC236}">
                    <a16:creationId xmlns:a16="http://schemas.microsoft.com/office/drawing/2014/main" id="{33511089-959B-4B56-BF30-1F51F8FF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4327" y="5340573"/>
                <a:ext cx="820422" cy="453137"/>
              </a:xfrm>
              <a:prstGeom prst="rect">
                <a:avLst/>
              </a:prstGeom>
              <a:blipFill>
                <a:blip r:embed="rId12"/>
                <a:stretch>
                  <a:fillRect r="-48889" b="-216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椭圆 54">
            <a:extLst>
              <a:ext uri="{FF2B5EF4-FFF2-40B4-BE49-F238E27FC236}">
                <a16:creationId xmlns:a16="http://schemas.microsoft.com/office/drawing/2014/main" id="{140B21C9-04A4-47CB-BB10-AEF337BF18F7}"/>
              </a:ext>
            </a:extLst>
          </p:cNvPr>
          <p:cNvSpPr/>
          <p:nvPr/>
        </p:nvSpPr>
        <p:spPr bwMode="auto">
          <a:xfrm>
            <a:off x="4373078" y="2622883"/>
            <a:ext cx="109669" cy="1274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sp>
        <p:nvSpPr>
          <p:cNvPr id="45" name="椭圆 54">
            <a:extLst>
              <a:ext uri="{FF2B5EF4-FFF2-40B4-BE49-F238E27FC236}">
                <a16:creationId xmlns:a16="http://schemas.microsoft.com/office/drawing/2014/main" id="{7FB552A6-9A47-43AA-BD7C-BC84A3A5FB99}"/>
              </a:ext>
            </a:extLst>
          </p:cNvPr>
          <p:cNvSpPr/>
          <p:nvPr/>
        </p:nvSpPr>
        <p:spPr bwMode="auto">
          <a:xfrm>
            <a:off x="6012764" y="3126532"/>
            <a:ext cx="109669" cy="1274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00B050"/>
              </a:solidFill>
              <a:ea typeface="宋体" charset="-122"/>
            </a:endParaRPr>
          </a:p>
        </p:txBody>
      </p:sp>
      <p:cxnSp>
        <p:nvCxnSpPr>
          <p:cNvPr id="47" name="直接箭头连接符 26">
            <a:extLst>
              <a:ext uri="{FF2B5EF4-FFF2-40B4-BE49-F238E27FC236}">
                <a16:creationId xmlns:a16="http://schemas.microsoft.com/office/drawing/2014/main" id="{677A969E-9E0D-4E64-9D41-54D86B92C435}"/>
              </a:ext>
            </a:extLst>
          </p:cNvPr>
          <p:cNvCxnSpPr>
            <a:cxnSpLocks/>
            <a:stCxn id="6" idx="5"/>
            <a:endCxn id="40" idx="2"/>
          </p:cNvCxnSpPr>
          <p:nvPr/>
        </p:nvCxnSpPr>
        <p:spPr bwMode="auto">
          <a:xfrm>
            <a:off x="2598497" y="2386111"/>
            <a:ext cx="1774581" cy="300499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26">
            <a:extLst>
              <a:ext uri="{FF2B5EF4-FFF2-40B4-BE49-F238E27FC236}">
                <a16:creationId xmlns:a16="http://schemas.microsoft.com/office/drawing/2014/main" id="{950DEB60-9481-4E63-9C39-BC28FF4B1592}"/>
              </a:ext>
            </a:extLst>
          </p:cNvPr>
          <p:cNvCxnSpPr>
            <a:cxnSpLocks/>
            <a:stCxn id="25" idx="1"/>
            <a:endCxn id="45" idx="5"/>
          </p:cNvCxnSpPr>
          <p:nvPr/>
        </p:nvCxnSpPr>
        <p:spPr bwMode="auto">
          <a:xfrm flipH="1" flipV="1">
            <a:off x="6106372" y="3235321"/>
            <a:ext cx="447649" cy="605737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26">
            <a:extLst>
              <a:ext uri="{FF2B5EF4-FFF2-40B4-BE49-F238E27FC236}">
                <a16:creationId xmlns:a16="http://schemas.microsoft.com/office/drawing/2014/main" id="{03964A71-A0F3-4AD8-B428-D0675D9BCB92}"/>
              </a:ext>
            </a:extLst>
          </p:cNvPr>
          <p:cNvCxnSpPr>
            <a:cxnSpLocks/>
            <a:stCxn id="40" idx="7"/>
            <a:endCxn id="28" idx="3"/>
          </p:cNvCxnSpPr>
          <p:nvPr/>
        </p:nvCxnSpPr>
        <p:spPr bwMode="auto">
          <a:xfrm flipV="1">
            <a:off x="4466686" y="1731025"/>
            <a:ext cx="505572" cy="910523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26">
            <a:extLst>
              <a:ext uri="{FF2B5EF4-FFF2-40B4-BE49-F238E27FC236}">
                <a16:creationId xmlns:a16="http://schemas.microsoft.com/office/drawing/2014/main" id="{BD3F692D-48F2-4692-836D-452DE9146FE8}"/>
              </a:ext>
            </a:extLst>
          </p:cNvPr>
          <p:cNvCxnSpPr>
            <a:cxnSpLocks/>
            <a:endCxn id="28" idx="5"/>
          </p:cNvCxnSpPr>
          <p:nvPr/>
        </p:nvCxnSpPr>
        <p:spPr bwMode="auto">
          <a:xfrm flipH="1" flipV="1">
            <a:off x="5049805" y="1731025"/>
            <a:ext cx="979020" cy="1414174"/>
          </a:xfrm>
          <a:prstGeom prst="straightConnector1">
            <a:avLst/>
          </a:prstGeom>
          <a:ln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A3FC5-5B3E-4E3F-9B07-48C1A44F6349}"/>
                  </a:ext>
                </a:extLst>
              </p:cNvPr>
              <p:cNvSpPr txBox="1"/>
              <p:nvPr/>
            </p:nvSpPr>
            <p:spPr>
              <a:xfrm>
                <a:off x="2415636" y="1709609"/>
                <a:ext cx="3994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FontTx/>
                  <a:buNone/>
                  <a:defRPr sz="2400" b="0" i="1">
                    <a:solidFill>
                      <a:srgbClr val="00B050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A3FC5-5B3E-4E3F-9B07-48C1A44F6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636" y="1709609"/>
                <a:ext cx="399468" cy="461665"/>
              </a:xfrm>
              <a:prstGeom prst="rect">
                <a:avLst/>
              </a:prstGeom>
              <a:blipFill>
                <a:blip r:embed="rId13"/>
                <a:stretch>
                  <a:fillRect r="-7576"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3C0DCC8-8770-4540-8DEF-46B370DF58AF}"/>
                  </a:ext>
                </a:extLst>
              </p:cNvPr>
              <p:cNvSpPr txBox="1"/>
              <p:nvPr/>
            </p:nvSpPr>
            <p:spPr>
              <a:xfrm>
                <a:off x="2141617" y="2728594"/>
                <a:ext cx="3994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FontTx/>
                  <a:buNone/>
                  <a:defRPr sz="2400" b="0" i="1">
                    <a:solidFill>
                      <a:srgbClr val="00B050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3C0DCC8-8770-4540-8DEF-46B370DF5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617" y="2728594"/>
                <a:ext cx="399468" cy="461665"/>
              </a:xfrm>
              <a:prstGeom prst="rect">
                <a:avLst/>
              </a:prstGeom>
              <a:blipFill>
                <a:blip r:embed="rId14"/>
                <a:stretch>
                  <a:fillRect r="-9091"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63013B6-5CDB-489E-865B-435566DA2027}"/>
                  </a:ext>
                </a:extLst>
              </p:cNvPr>
              <p:cNvSpPr txBox="1"/>
              <p:nvPr/>
            </p:nvSpPr>
            <p:spPr>
              <a:xfrm>
                <a:off x="3265689" y="2105621"/>
                <a:ext cx="3994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FontTx/>
                  <a:buNone/>
                  <a:defRPr sz="2400" b="0" i="1">
                    <a:solidFill>
                      <a:srgbClr val="00B050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63013B6-5CDB-489E-865B-435566DA2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89" y="2105621"/>
                <a:ext cx="399468" cy="461665"/>
              </a:xfrm>
              <a:prstGeom prst="rect">
                <a:avLst/>
              </a:prstGeom>
              <a:blipFill>
                <a:blip r:embed="rId15"/>
                <a:stretch>
                  <a:fillRect r="-10769"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C152D5-5DD6-4DED-A436-A987942AF44F}"/>
                  </a:ext>
                </a:extLst>
              </p:cNvPr>
              <p:cNvSpPr txBox="1"/>
              <p:nvPr/>
            </p:nvSpPr>
            <p:spPr>
              <a:xfrm>
                <a:off x="2966985" y="2677329"/>
                <a:ext cx="3994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FontTx/>
                  <a:buNone/>
                  <a:defRPr sz="2400" b="0" i="1">
                    <a:solidFill>
                      <a:srgbClr val="00B050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C152D5-5DD6-4DED-A436-A987942AF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985" y="2677329"/>
                <a:ext cx="399468" cy="461665"/>
              </a:xfrm>
              <a:prstGeom prst="rect">
                <a:avLst/>
              </a:prstGeom>
              <a:blipFill>
                <a:blip r:embed="rId16"/>
                <a:stretch>
                  <a:fillRect r="-10769"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9AE4E0-BFD6-4295-A05D-A105949186E7}"/>
                  </a:ext>
                </a:extLst>
              </p:cNvPr>
              <p:cNvSpPr txBox="1"/>
              <p:nvPr/>
            </p:nvSpPr>
            <p:spPr>
              <a:xfrm>
                <a:off x="4275435" y="1837009"/>
                <a:ext cx="3994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FontTx/>
                  <a:buNone/>
                  <a:defRPr sz="2400" b="0" i="1">
                    <a:solidFill>
                      <a:srgbClr val="00B050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9AE4E0-BFD6-4295-A05D-A10594918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435" y="1837009"/>
                <a:ext cx="399468" cy="461665"/>
              </a:xfrm>
              <a:prstGeom prst="rect">
                <a:avLst/>
              </a:prstGeom>
              <a:blipFill>
                <a:blip r:embed="rId17"/>
                <a:stretch>
                  <a:fillRect r="-9091"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5C8593B-49FE-4393-BB9D-BF95C3FDF3AF}"/>
                  </a:ext>
                </a:extLst>
              </p:cNvPr>
              <p:cNvSpPr txBox="1"/>
              <p:nvPr/>
            </p:nvSpPr>
            <p:spPr>
              <a:xfrm>
                <a:off x="4047031" y="3400968"/>
                <a:ext cx="3994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FontTx/>
                  <a:buNone/>
                  <a:defRPr sz="2400" b="0" i="1">
                    <a:solidFill>
                      <a:srgbClr val="00B050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5C8593B-49FE-4393-BB9D-BF95C3FDF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31" y="3400968"/>
                <a:ext cx="399468" cy="461665"/>
              </a:xfrm>
              <a:prstGeom prst="rect">
                <a:avLst/>
              </a:prstGeom>
              <a:blipFill>
                <a:blip r:embed="rId18"/>
                <a:stretch>
                  <a:fillRect r="-10769"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2ED2883-E266-46FA-95B0-D0088DE098D8}"/>
                  </a:ext>
                </a:extLst>
              </p:cNvPr>
              <p:cNvSpPr txBox="1"/>
              <p:nvPr/>
            </p:nvSpPr>
            <p:spPr>
              <a:xfrm>
                <a:off x="5859154" y="3304225"/>
                <a:ext cx="3994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FontTx/>
                  <a:buNone/>
                  <a:defRPr sz="2400" b="0" i="1">
                    <a:solidFill>
                      <a:srgbClr val="00B050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2ED2883-E266-46FA-95B0-D0088DE09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54" y="3304225"/>
                <a:ext cx="399468" cy="461665"/>
              </a:xfrm>
              <a:prstGeom prst="rect">
                <a:avLst/>
              </a:prstGeom>
              <a:blipFill>
                <a:blip r:embed="rId19"/>
                <a:stretch>
                  <a:fillRect r="-9091"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86A8C2-B7D0-4C87-A1F9-1F4AA3574DE5}"/>
                  </a:ext>
                </a:extLst>
              </p:cNvPr>
              <p:cNvSpPr txBox="1"/>
              <p:nvPr/>
            </p:nvSpPr>
            <p:spPr>
              <a:xfrm>
                <a:off x="5582547" y="2109732"/>
                <a:ext cx="3994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FontTx/>
                  <a:buNone/>
                  <a:defRPr sz="2400" b="0" i="1">
                    <a:solidFill>
                      <a:srgbClr val="00B050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86A8C2-B7D0-4C87-A1F9-1F4AA3574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47" y="2109732"/>
                <a:ext cx="399468" cy="461665"/>
              </a:xfrm>
              <a:prstGeom prst="rect">
                <a:avLst/>
              </a:prstGeom>
              <a:blipFill>
                <a:blip r:embed="rId20"/>
                <a:stretch>
                  <a:fillRect r="-10769"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B6E6F627-2865-493B-A801-EC6CB7116463}"/>
              </a:ext>
            </a:extLst>
          </p:cNvPr>
          <p:cNvSpPr/>
          <p:nvPr/>
        </p:nvSpPr>
        <p:spPr bwMode="auto">
          <a:xfrm>
            <a:off x="3230338" y="4064108"/>
            <a:ext cx="510897" cy="4114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</a:t>
            </a:r>
          </a:p>
        </p:txBody>
      </p:sp>
      <p:cxnSp>
        <p:nvCxnSpPr>
          <p:cNvPr id="58" name="直接箭头连接符 49">
            <a:extLst>
              <a:ext uri="{FF2B5EF4-FFF2-40B4-BE49-F238E27FC236}">
                <a16:creationId xmlns:a16="http://schemas.microsoft.com/office/drawing/2014/main" id="{7BE05500-AF52-46F2-B8B6-877C86D2B704}"/>
              </a:ext>
            </a:extLst>
          </p:cNvPr>
          <p:cNvCxnSpPr>
            <a:cxnSpLocks/>
            <a:stCxn id="11" idx="7"/>
            <a:endCxn id="17" idx="4"/>
          </p:cNvCxnSpPr>
          <p:nvPr/>
        </p:nvCxnSpPr>
        <p:spPr bwMode="auto">
          <a:xfrm flipV="1">
            <a:off x="3666416" y="3933055"/>
            <a:ext cx="150293" cy="191313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接箭头连接符 49">
            <a:extLst>
              <a:ext uri="{FF2B5EF4-FFF2-40B4-BE49-F238E27FC236}">
                <a16:creationId xmlns:a16="http://schemas.microsoft.com/office/drawing/2014/main" id="{8EDEF6F2-589E-4D54-B11B-B914E63B5D45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 bwMode="auto">
          <a:xfrm>
            <a:off x="2617037" y="3864531"/>
            <a:ext cx="688120" cy="259837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289C7598-F5C1-4EC2-A3D9-E1A5B9A25ED0}"/>
              </a:ext>
            </a:extLst>
          </p:cNvPr>
          <p:cNvSpPr/>
          <p:nvPr/>
        </p:nvSpPr>
        <p:spPr bwMode="auto">
          <a:xfrm>
            <a:off x="5526832" y="4139133"/>
            <a:ext cx="510897" cy="4114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</a:t>
            </a:r>
          </a:p>
        </p:txBody>
      </p:sp>
      <p:cxnSp>
        <p:nvCxnSpPr>
          <p:cNvPr id="67" name="直接箭头连接符 65">
            <a:extLst>
              <a:ext uri="{FF2B5EF4-FFF2-40B4-BE49-F238E27FC236}">
                <a16:creationId xmlns:a16="http://schemas.microsoft.com/office/drawing/2014/main" id="{0432C19B-866A-45AF-A613-84E0F06D8B4A}"/>
              </a:ext>
            </a:extLst>
          </p:cNvPr>
          <p:cNvCxnSpPr>
            <a:cxnSpLocks/>
            <a:stCxn id="65" idx="7"/>
            <a:endCxn id="25" idx="3"/>
          </p:cNvCxnSpPr>
          <p:nvPr/>
        </p:nvCxnSpPr>
        <p:spPr bwMode="auto">
          <a:xfrm flipV="1">
            <a:off x="5962910" y="3932150"/>
            <a:ext cx="591111" cy="26724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5">
            <a:extLst>
              <a:ext uri="{FF2B5EF4-FFF2-40B4-BE49-F238E27FC236}">
                <a16:creationId xmlns:a16="http://schemas.microsoft.com/office/drawing/2014/main" id="{FDADD069-701C-444B-85DC-C7B3F0CCF390}"/>
              </a:ext>
            </a:extLst>
          </p:cNvPr>
          <p:cNvCxnSpPr>
            <a:cxnSpLocks/>
            <a:stCxn id="19" idx="6"/>
            <a:endCxn id="65" idx="1"/>
          </p:cNvCxnSpPr>
          <p:nvPr/>
        </p:nvCxnSpPr>
        <p:spPr bwMode="auto">
          <a:xfrm>
            <a:off x="5211646" y="3866587"/>
            <a:ext cx="390005" cy="33280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518B097-64EA-4021-A7C2-BE15507E53A8}"/>
              </a:ext>
            </a:extLst>
          </p:cNvPr>
          <p:cNvSpPr/>
          <p:nvPr/>
        </p:nvSpPr>
        <p:spPr bwMode="auto">
          <a:xfrm>
            <a:off x="2416221" y="1737360"/>
            <a:ext cx="1348059" cy="2387920"/>
          </a:xfrm>
          <a:custGeom>
            <a:avLst/>
            <a:gdLst>
              <a:gd name="connsiteX0" fmla="*/ 845139 w 1348059"/>
              <a:gd name="connsiteY0" fmla="*/ 0 h 2387920"/>
              <a:gd name="connsiteX1" fmla="*/ 121239 w 1348059"/>
              <a:gd name="connsiteY1" fmla="*/ 609600 h 2387920"/>
              <a:gd name="connsiteX2" fmla="*/ 83139 w 1348059"/>
              <a:gd name="connsiteY2" fmla="*/ 2034540 h 2387920"/>
              <a:gd name="connsiteX3" fmla="*/ 951819 w 1348059"/>
              <a:gd name="connsiteY3" fmla="*/ 2385060 h 2387920"/>
              <a:gd name="connsiteX4" fmla="*/ 1348059 w 1348059"/>
              <a:gd name="connsiteY4" fmla="*/ 2171700 h 23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059" h="2387920">
                <a:moveTo>
                  <a:pt x="845139" y="0"/>
                </a:moveTo>
                <a:cubicBezTo>
                  <a:pt x="546689" y="135255"/>
                  <a:pt x="248239" y="270510"/>
                  <a:pt x="121239" y="609600"/>
                </a:cubicBezTo>
                <a:cubicBezTo>
                  <a:pt x="-5761" y="948690"/>
                  <a:pt x="-55291" y="1738630"/>
                  <a:pt x="83139" y="2034540"/>
                </a:cubicBezTo>
                <a:cubicBezTo>
                  <a:pt x="221569" y="2330450"/>
                  <a:pt x="740999" y="2362200"/>
                  <a:pt x="951819" y="2385060"/>
                </a:cubicBezTo>
                <a:cubicBezTo>
                  <a:pt x="1162639" y="2407920"/>
                  <a:pt x="1255349" y="2289810"/>
                  <a:pt x="1348059" y="2171700"/>
                </a:cubicBezTo>
              </a:path>
            </a:pathLst>
          </a:cu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8763ACE-2401-4653-B386-5C66E770CAA9}"/>
              </a:ext>
            </a:extLst>
          </p:cNvPr>
          <p:cNvSpPr/>
          <p:nvPr/>
        </p:nvSpPr>
        <p:spPr bwMode="auto">
          <a:xfrm>
            <a:off x="2368878" y="1668780"/>
            <a:ext cx="2348470" cy="3726144"/>
          </a:xfrm>
          <a:custGeom>
            <a:avLst/>
            <a:gdLst>
              <a:gd name="connsiteX0" fmla="*/ 846762 w 2348470"/>
              <a:gd name="connsiteY0" fmla="*/ 0 h 3726144"/>
              <a:gd name="connsiteX1" fmla="*/ 160962 w 2348470"/>
              <a:gd name="connsiteY1" fmla="*/ 533400 h 3726144"/>
              <a:gd name="connsiteX2" fmla="*/ 942 w 2348470"/>
              <a:gd name="connsiteY2" fmla="*/ 1501140 h 3726144"/>
              <a:gd name="connsiteX3" fmla="*/ 122862 w 2348470"/>
              <a:gd name="connsiteY3" fmla="*/ 2286000 h 3726144"/>
              <a:gd name="connsiteX4" fmla="*/ 625782 w 2348470"/>
              <a:gd name="connsiteY4" fmla="*/ 3550920 h 3726144"/>
              <a:gd name="connsiteX5" fmla="*/ 2271702 w 2348470"/>
              <a:gd name="connsiteY5" fmla="*/ 3695700 h 3726144"/>
              <a:gd name="connsiteX6" fmla="*/ 1997382 w 2348470"/>
              <a:gd name="connsiteY6" fmla="*/ 3360420 h 3726144"/>
              <a:gd name="connsiteX7" fmla="*/ 1288722 w 2348470"/>
              <a:gd name="connsiteY7" fmla="*/ 2743200 h 3726144"/>
              <a:gd name="connsiteX8" fmla="*/ 1441122 w 2348470"/>
              <a:gd name="connsiteY8" fmla="*/ 2316480 h 372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470" h="3726144">
                <a:moveTo>
                  <a:pt x="846762" y="0"/>
                </a:moveTo>
                <a:cubicBezTo>
                  <a:pt x="574347" y="141605"/>
                  <a:pt x="301932" y="283210"/>
                  <a:pt x="160962" y="533400"/>
                </a:cubicBezTo>
                <a:cubicBezTo>
                  <a:pt x="19992" y="783590"/>
                  <a:pt x="7292" y="1209040"/>
                  <a:pt x="942" y="1501140"/>
                </a:cubicBezTo>
                <a:cubicBezTo>
                  <a:pt x="-5408" y="1793240"/>
                  <a:pt x="18722" y="1944370"/>
                  <a:pt x="122862" y="2286000"/>
                </a:cubicBezTo>
                <a:cubicBezTo>
                  <a:pt x="227002" y="2627630"/>
                  <a:pt x="267642" y="3315970"/>
                  <a:pt x="625782" y="3550920"/>
                </a:cubicBezTo>
                <a:cubicBezTo>
                  <a:pt x="983922" y="3785870"/>
                  <a:pt x="2043102" y="3727450"/>
                  <a:pt x="2271702" y="3695700"/>
                </a:cubicBezTo>
                <a:cubicBezTo>
                  <a:pt x="2500302" y="3663950"/>
                  <a:pt x="2161212" y="3519170"/>
                  <a:pt x="1997382" y="3360420"/>
                </a:cubicBezTo>
                <a:cubicBezTo>
                  <a:pt x="1833552" y="3201670"/>
                  <a:pt x="1381432" y="2917190"/>
                  <a:pt x="1288722" y="2743200"/>
                </a:cubicBezTo>
                <a:cubicBezTo>
                  <a:pt x="1196012" y="2569210"/>
                  <a:pt x="1318567" y="2442845"/>
                  <a:pt x="1441122" y="2316480"/>
                </a:cubicBezTo>
              </a:path>
            </a:pathLst>
          </a:custGeom>
          <a:ln w="47625">
            <a:solidFill>
              <a:srgbClr val="C0000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4C4225C-33C8-46D4-893F-02B0EDD3377A}"/>
              </a:ext>
            </a:extLst>
          </p:cNvPr>
          <p:cNvSpPr/>
          <p:nvPr/>
        </p:nvSpPr>
        <p:spPr bwMode="auto">
          <a:xfrm>
            <a:off x="2514589" y="1684019"/>
            <a:ext cx="4000512" cy="3716513"/>
          </a:xfrm>
          <a:custGeom>
            <a:avLst/>
            <a:gdLst>
              <a:gd name="connsiteX0" fmla="*/ 846762 w 2348470"/>
              <a:gd name="connsiteY0" fmla="*/ 0 h 3726144"/>
              <a:gd name="connsiteX1" fmla="*/ 160962 w 2348470"/>
              <a:gd name="connsiteY1" fmla="*/ 533400 h 3726144"/>
              <a:gd name="connsiteX2" fmla="*/ 942 w 2348470"/>
              <a:gd name="connsiteY2" fmla="*/ 1501140 h 3726144"/>
              <a:gd name="connsiteX3" fmla="*/ 122862 w 2348470"/>
              <a:gd name="connsiteY3" fmla="*/ 2286000 h 3726144"/>
              <a:gd name="connsiteX4" fmla="*/ 625782 w 2348470"/>
              <a:gd name="connsiteY4" fmla="*/ 3550920 h 3726144"/>
              <a:gd name="connsiteX5" fmla="*/ 2271702 w 2348470"/>
              <a:gd name="connsiteY5" fmla="*/ 3695700 h 3726144"/>
              <a:gd name="connsiteX6" fmla="*/ 1997382 w 2348470"/>
              <a:gd name="connsiteY6" fmla="*/ 3360420 h 3726144"/>
              <a:gd name="connsiteX7" fmla="*/ 1288722 w 2348470"/>
              <a:gd name="connsiteY7" fmla="*/ 2743200 h 3726144"/>
              <a:gd name="connsiteX8" fmla="*/ 1441122 w 2348470"/>
              <a:gd name="connsiteY8" fmla="*/ 2316480 h 3726144"/>
              <a:gd name="connsiteX0" fmla="*/ 846762 w 4161462"/>
              <a:gd name="connsiteY0" fmla="*/ 0 h 3726144"/>
              <a:gd name="connsiteX1" fmla="*/ 160962 w 4161462"/>
              <a:gd name="connsiteY1" fmla="*/ 533400 h 3726144"/>
              <a:gd name="connsiteX2" fmla="*/ 942 w 4161462"/>
              <a:gd name="connsiteY2" fmla="*/ 1501140 h 3726144"/>
              <a:gd name="connsiteX3" fmla="*/ 122862 w 4161462"/>
              <a:gd name="connsiteY3" fmla="*/ 2286000 h 3726144"/>
              <a:gd name="connsiteX4" fmla="*/ 625782 w 4161462"/>
              <a:gd name="connsiteY4" fmla="*/ 3550920 h 3726144"/>
              <a:gd name="connsiteX5" fmla="*/ 2271702 w 4161462"/>
              <a:gd name="connsiteY5" fmla="*/ 3695700 h 3726144"/>
              <a:gd name="connsiteX6" fmla="*/ 1997382 w 4161462"/>
              <a:gd name="connsiteY6" fmla="*/ 3360420 h 3726144"/>
              <a:gd name="connsiteX7" fmla="*/ 1288722 w 4161462"/>
              <a:gd name="connsiteY7" fmla="*/ 2743200 h 3726144"/>
              <a:gd name="connsiteX8" fmla="*/ 4161462 w 4161462"/>
              <a:gd name="connsiteY8" fmla="*/ 2301240 h 3726144"/>
              <a:gd name="connsiteX0" fmla="*/ 846762 w 4161462"/>
              <a:gd name="connsiteY0" fmla="*/ 0 h 3726144"/>
              <a:gd name="connsiteX1" fmla="*/ 160962 w 4161462"/>
              <a:gd name="connsiteY1" fmla="*/ 533400 h 3726144"/>
              <a:gd name="connsiteX2" fmla="*/ 942 w 4161462"/>
              <a:gd name="connsiteY2" fmla="*/ 1501140 h 3726144"/>
              <a:gd name="connsiteX3" fmla="*/ 122862 w 4161462"/>
              <a:gd name="connsiteY3" fmla="*/ 2286000 h 3726144"/>
              <a:gd name="connsiteX4" fmla="*/ 625782 w 4161462"/>
              <a:gd name="connsiteY4" fmla="*/ 3550920 h 3726144"/>
              <a:gd name="connsiteX5" fmla="*/ 2271702 w 4161462"/>
              <a:gd name="connsiteY5" fmla="*/ 3695700 h 3726144"/>
              <a:gd name="connsiteX6" fmla="*/ 1997382 w 4161462"/>
              <a:gd name="connsiteY6" fmla="*/ 3360420 h 3726144"/>
              <a:gd name="connsiteX7" fmla="*/ 3399462 w 4161462"/>
              <a:gd name="connsiteY7" fmla="*/ 2766060 h 3726144"/>
              <a:gd name="connsiteX8" fmla="*/ 4161462 w 4161462"/>
              <a:gd name="connsiteY8" fmla="*/ 2301240 h 3726144"/>
              <a:gd name="connsiteX0" fmla="*/ 846762 w 4161462"/>
              <a:gd name="connsiteY0" fmla="*/ 0 h 3726144"/>
              <a:gd name="connsiteX1" fmla="*/ 160962 w 4161462"/>
              <a:gd name="connsiteY1" fmla="*/ 533400 h 3726144"/>
              <a:gd name="connsiteX2" fmla="*/ 942 w 4161462"/>
              <a:gd name="connsiteY2" fmla="*/ 1501140 h 3726144"/>
              <a:gd name="connsiteX3" fmla="*/ 122862 w 4161462"/>
              <a:gd name="connsiteY3" fmla="*/ 2286000 h 3726144"/>
              <a:gd name="connsiteX4" fmla="*/ 625782 w 4161462"/>
              <a:gd name="connsiteY4" fmla="*/ 3550920 h 3726144"/>
              <a:gd name="connsiteX5" fmla="*/ 2271702 w 4161462"/>
              <a:gd name="connsiteY5" fmla="*/ 3695700 h 3726144"/>
              <a:gd name="connsiteX6" fmla="*/ 1997382 w 4161462"/>
              <a:gd name="connsiteY6" fmla="*/ 3360420 h 3726144"/>
              <a:gd name="connsiteX7" fmla="*/ 3399462 w 4161462"/>
              <a:gd name="connsiteY7" fmla="*/ 2766060 h 3726144"/>
              <a:gd name="connsiteX8" fmla="*/ 4161462 w 4161462"/>
              <a:gd name="connsiteY8" fmla="*/ 2301240 h 3726144"/>
              <a:gd name="connsiteX0" fmla="*/ 846762 w 4161462"/>
              <a:gd name="connsiteY0" fmla="*/ 0 h 3726144"/>
              <a:gd name="connsiteX1" fmla="*/ 160962 w 4161462"/>
              <a:gd name="connsiteY1" fmla="*/ 533400 h 3726144"/>
              <a:gd name="connsiteX2" fmla="*/ 942 w 4161462"/>
              <a:gd name="connsiteY2" fmla="*/ 1501140 h 3726144"/>
              <a:gd name="connsiteX3" fmla="*/ 122862 w 4161462"/>
              <a:gd name="connsiteY3" fmla="*/ 2286000 h 3726144"/>
              <a:gd name="connsiteX4" fmla="*/ 625782 w 4161462"/>
              <a:gd name="connsiteY4" fmla="*/ 3550920 h 3726144"/>
              <a:gd name="connsiteX5" fmla="*/ 2271702 w 4161462"/>
              <a:gd name="connsiteY5" fmla="*/ 3695700 h 3726144"/>
              <a:gd name="connsiteX6" fmla="*/ 1997382 w 4161462"/>
              <a:gd name="connsiteY6" fmla="*/ 3360420 h 3726144"/>
              <a:gd name="connsiteX7" fmla="*/ 3399462 w 4161462"/>
              <a:gd name="connsiteY7" fmla="*/ 2766060 h 3726144"/>
              <a:gd name="connsiteX8" fmla="*/ 4161462 w 4161462"/>
              <a:gd name="connsiteY8" fmla="*/ 2301240 h 3726144"/>
              <a:gd name="connsiteX0" fmla="*/ 846762 w 4161462"/>
              <a:gd name="connsiteY0" fmla="*/ 0 h 3727779"/>
              <a:gd name="connsiteX1" fmla="*/ 160962 w 4161462"/>
              <a:gd name="connsiteY1" fmla="*/ 533400 h 3727779"/>
              <a:gd name="connsiteX2" fmla="*/ 942 w 4161462"/>
              <a:gd name="connsiteY2" fmla="*/ 1501140 h 3727779"/>
              <a:gd name="connsiteX3" fmla="*/ 122862 w 4161462"/>
              <a:gd name="connsiteY3" fmla="*/ 2286000 h 3727779"/>
              <a:gd name="connsiteX4" fmla="*/ 625782 w 4161462"/>
              <a:gd name="connsiteY4" fmla="*/ 3550920 h 3727779"/>
              <a:gd name="connsiteX5" fmla="*/ 2271702 w 4161462"/>
              <a:gd name="connsiteY5" fmla="*/ 3695700 h 3727779"/>
              <a:gd name="connsiteX6" fmla="*/ 2896542 w 4161462"/>
              <a:gd name="connsiteY6" fmla="*/ 3337560 h 3727779"/>
              <a:gd name="connsiteX7" fmla="*/ 3399462 w 4161462"/>
              <a:gd name="connsiteY7" fmla="*/ 2766060 h 3727779"/>
              <a:gd name="connsiteX8" fmla="*/ 4161462 w 4161462"/>
              <a:gd name="connsiteY8" fmla="*/ 2301240 h 3727779"/>
              <a:gd name="connsiteX0" fmla="*/ 846762 w 4161462"/>
              <a:gd name="connsiteY0" fmla="*/ 0 h 3735449"/>
              <a:gd name="connsiteX1" fmla="*/ 160962 w 4161462"/>
              <a:gd name="connsiteY1" fmla="*/ 533400 h 3735449"/>
              <a:gd name="connsiteX2" fmla="*/ 942 w 4161462"/>
              <a:gd name="connsiteY2" fmla="*/ 1501140 h 3735449"/>
              <a:gd name="connsiteX3" fmla="*/ 122862 w 4161462"/>
              <a:gd name="connsiteY3" fmla="*/ 2286000 h 3735449"/>
              <a:gd name="connsiteX4" fmla="*/ 625782 w 4161462"/>
              <a:gd name="connsiteY4" fmla="*/ 3550920 h 3735449"/>
              <a:gd name="connsiteX5" fmla="*/ 2271702 w 4161462"/>
              <a:gd name="connsiteY5" fmla="*/ 3695700 h 3735449"/>
              <a:gd name="connsiteX6" fmla="*/ 2805102 w 4161462"/>
              <a:gd name="connsiteY6" fmla="*/ 3230880 h 3735449"/>
              <a:gd name="connsiteX7" fmla="*/ 3399462 w 4161462"/>
              <a:gd name="connsiteY7" fmla="*/ 2766060 h 3735449"/>
              <a:gd name="connsiteX8" fmla="*/ 4161462 w 4161462"/>
              <a:gd name="connsiteY8" fmla="*/ 2301240 h 3735449"/>
              <a:gd name="connsiteX0" fmla="*/ 846762 w 4161462"/>
              <a:gd name="connsiteY0" fmla="*/ 0 h 3778840"/>
              <a:gd name="connsiteX1" fmla="*/ 160962 w 4161462"/>
              <a:gd name="connsiteY1" fmla="*/ 533400 h 3778840"/>
              <a:gd name="connsiteX2" fmla="*/ 942 w 4161462"/>
              <a:gd name="connsiteY2" fmla="*/ 1501140 h 3778840"/>
              <a:gd name="connsiteX3" fmla="*/ 122862 w 4161462"/>
              <a:gd name="connsiteY3" fmla="*/ 2286000 h 3778840"/>
              <a:gd name="connsiteX4" fmla="*/ 625782 w 4161462"/>
              <a:gd name="connsiteY4" fmla="*/ 3550920 h 3778840"/>
              <a:gd name="connsiteX5" fmla="*/ 2271702 w 4161462"/>
              <a:gd name="connsiteY5" fmla="*/ 3695700 h 3778840"/>
              <a:gd name="connsiteX6" fmla="*/ 2805102 w 4161462"/>
              <a:gd name="connsiteY6" fmla="*/ 3230880 h 3778840"/>
              <a:gd name="connsiteX7" fmla="*/ 3399462 w 4161462"/>
              <a:gd name="connsiteY7" fmla="*/ 2766060 h 3778840"/>
              <a:gd name="connsiteX8" fmla="*/ 4161462 w 4161462"/>
              <a:gd name="connsiteY8" fmla="*/ 2301240 h 3778840"/>
              <a:gd name="connsiteX0" fmla="*/ 846762 w 4161462"/>
              <a:gd name="connsiteY0" fmla="*/ 0 h 3751775"/>
              <a:gd name="connsiteX1" fmla="*/ 160962 w 4161462"/>
              <a:gd name="connsiteY1" fmla="*/ 533400 h 3751775"/>
              <a:gd name="connsiteX2" fmla="*/ 942 w 4161462"/>
              <a:gd name="connsiteY2" fmla="*/ 1501140 h 3751775"/>
              <a:gd name="connsiteX3" fmla="*/ 122862 w 4161462"/>
              <a:gd name="connsiteY3" fmla="*/ 2286000 h 3751775"/>
              <a:gd name="connsiteX4" fmla="*/ 625782 w 4161462"/>
              <a:gd name="connsiteY4" fmla="*/ 3550920 h 3751775"/>
              <a:gd name="connsiteX5" fmla="*/ 2355522 w 4161462"/>
              <a:gd name="connsiteY5" fmla="*/ 3657600 h 3751775"/>
              <a:gd name="connsiteX6" fmla="*/ 2805102 w 4161462"/>
              <a:gd name="connsiteY6" fmla="*/ 3230880 h 3751775"/>
              <a:gd name="connsiteX7" fmla="*/ 3399462 w 4161462"/>
              <a:gd name="connsiteY7" fmla="*/ 2766060 h 3751775"/>
              <a:gd name="connsiteX8" fmla="*/ 4161462 w 4161462"/>
              <a:gd name="connsiteY8" fmla="*/ 2301240 h 3751775"/>
              <a:gd name="connsiteX0" fmla="*/ 846762 w 4161462"/>
              <a:gd name="connsiteY0" fmla="*/ 0 h 3742565"/>
              <a:gd name="connsiteX1" fmla="*/ 160962 w 4161462"/>
              <a:gd name="connsiteY1" fmla="*/ 533400 h 3742565"/>
              <a:gd name="connsiteX2" fmla="*/ 942 w 4161462"/>
              <a:gd name="connsiteY2" fmla="*/ 1501140 h 3742565"/>
              <a:gd name="connsiteX3" fmla="*/ 122862 w 4161462"/>
              <a:gd name="connsiteY3" fmla="*/ 2286000 h 3742565"/>
              <a:gd name="connsiteX4" fmla="*/ 625782 w 4161462"/>
              <a:gd name="connsiteY4" fmla="*/ 3550920 h 3742565"/>
              <a:gd name="connsiteX5" fmla="*/ 2355522 w 4161462"/>
              <a:gd name="connsiteY5" fmla="*/ 3657600 h 3742565"/>
              <a:gd name="connsiteX6" fmla="*/ 3399462 w 4161462"/>
              <a:gd name="connsiteY6" fmla="*/ 2766060 h 3742565"/>
              <a:gd name="connsiteX7" fmla="*/ 4161462 w 4161462"/>
              <a:gd name="connsiteY7" fmla="*/ 2301240 h 3742565"/>
              <a:gd name="connsiteX0" fmla="*/ 846762 w 4161462"/>
              <a:gd name="connsiteY0" fmla="*/ 0 h 3709470"/>
              <a:gd name="connsiteX1" fmla="*/ 160962 w 4161462"/>
              <a:gd name="connsiteY1" fmla="*/ 533400 h 3709470"/>
              <a:gd name="connsiteX2" fmla="*/ 942 w 4161462"/>
              <a:gd name="connsiteY2" fmla="*/ 1501140 h 3709470"/>
              <a:gd name="connsiteX3" fmla="*/ 122862 w 4161462"/>
              <a:gd name="connsiteY3" fmla="*/ 2286000 h 3709470"/>
              <a:gd name="connsiteX4" fmla="*/ 625782 w 4161462"/>
              <a:gd name="connsiteY4" fmla="*/ 3550920 h 3709470"/>
              <a:gd name="connsiteX5" fmla="*/ 2355522 w 4161462"/>
              <a:gd name="connsiteY5" fmla="*/ 3657600 h 3709470"/>
              <a:gd name="connsiteX6" fmla="*/ 2934642 w 4161462"/>
              <a:gd name="connsiteY6" fmla="*/ 3246120 h 3709470"/>
              <a:gd name="connsiteX7" fmla="*/ 3399462 w 4161462"/>
              <a:gd name="connsiteY7" fmla="*/ 2766060 h 3709470"/>
              <a:gd name="connsiteX8" fmla="*/ 4161462 w 4161462"/>
              <a:gd name="connsiteY8" fmla="*/ 2301240 h 3709470"/>
              <a:gd name="connsiteX0" fmla="*/ 846762 w 4161462"/>
              <a:gd name="connsiteY0" fmla="*/ 0 h 3709470"/>
              <a:gd name="connsiteX1" fmla="*/ 160962 w 4161462"/>
              <a:gd name="connsiteY1" fmla="*/ 533400 h 3709470"/>
              <a:gd name="connsiteX2" fmla="*/ 942 w 4161462"/>
              <a:gd name="connsiteY2" fmla="*/ 1501140 h 3709470"/>
              <a:gd name="connsiteX3" fmla="*/ 122862 w 4161462"/>
              <a:gd name="connsiteY3" fmla="*/ 2286000 h 3709470"/>
              <a:gd name="connsiteX4" fmla="*/ 625782 w 4161462"/>
              <a:gd name="connsiteY4" fmla="*/ 3550920 h 3709470"/>
              <a:gd name="connsiteX5" fmla="*/ 2355522 w 4161462"/>
              <a:gd name="connsiteY5" fmla="*/ 3657600 h 3709470"/>
              <a:gd name="connsiteX6" fmla="*/ 2934642 w 4161462"/>
              <a:gd name="connsiteY6" fmla="*/ 3246120 h 3709470"/>
              <a:gd name="connsiteX7" fmla="*/ 2881302 w 4161462"/>
              <a:gd name="connsiteY7" fmla="*/ 3154680 h 3709470"/>
              <a:gd name="connsiteX8" fmla="*/ 3399462 w 4161462"/>
              <a:gd name="connsiteY8" fmla="*/ 2766060 h 3709470"/>
              <a:gd name="connsiteX9" fmla="*/ 4161462 w 4161462"/>
              <a:gd name="connsiteY9" fmla="*/ 2301240 h 3709470"/>
              <a:gd name="connsiteX0" fmla="*/ 846762 w 4161462"/>
              <a:gd name="connsiteY0" fmla="*/ 0 h 3715594"/>
              <a:gd name="connsiteX1" fmla="*/ 160962 w 4161462"/>
              <a:gd name="connsiteY1" fmla="*/ 533400 h 3715594"/>
              <a:gd name="connsiteX2" fmla="*/ 942 w 4161462"/>
              <a:gd name="connsiteY2" fmla="*/ 1501140 h 3715594"/>
              <a:gd name="connsiteX3" fmla="*/ 122862 w 4161462"/>
              <a:gd name="connsiteY3" fmla="*/ 2286000 h 3715594"/>
              <a:gd name="connsiteX4" fmla="*/ 625782 w 4161462"/>
              <a:gd name="connsiteY4" fmla="*/ 3550920 h 3715594"/>
              <a:gd name="connsiteX5" fmla="*/ 2355522 w 4161462"/>
              <a:gd name="connsiteY5" fmla="*/ 3657600 h 3715594"/>
              <a:gd name="connsiteX6" fmla="*/ 2881302 w 4161462"/>
              <a:gd name="connsiteY6" fmla="*/ 3154680 h 3715594"/>
              <a:gd name="connsiteX7" fmla="*/ 3399462 w 4161462"/>
              <a:gd name="connsiteY7" fmla="*/ 2766060 h 3715594"/>
              <a:gd name="connsiteX8" fmla="*/ 4161462 w 4161462"/>
              <a:gd name="connsiteY8" fmla="*/ 2301240 h 3715594"/>
              <a:gd name="connsiteX0" fmla="*/ 727783 w 4042483"/>
              <a:gd name="connsiteY0" fmla="*/ 0 h 3715594"/>
              <a:gd name="connsiteX1" fmla="*/ 41983 w 4042483"/>
              <a:gd name="connsiteY1" fmla="*/ 533400 h 3715594"/>
              <a:gd name="connsiteX2" fmla="*/ 697303 w 4042483"/>
              <a:gd name="connsiteY2" fmla="*/ 1226820 h 3715594"/>
              <a:gd name="connsiteX3" fmla="*/ 3883 w 4042483"/>
              <a:gd name="connsiteY3" fmla="*/ 2286000 h 3715594"/>
              <a:gd name="connsiteX4" fmla="*/ 506803 w 4042483"/>
              <a:gd name="connsiteY4" fmla="*/ 3550920 h 3715594"/>
              <a:gd name="connsiteX5" fmla="*/ 2236543 w 4042483"/>
              <a:gd name="connsiteY5" fmla="*/ 3657600 h 3715594"/>
              <a:gd name="connsiteX6" fmla="*/ 2762323 w 4042483"/>
              <a:gd name="connsiteY6" fmla="*/ 3154680 h 3715594"/>
              <a:gd name="connsiteX7" fmla="*/ 3280483 w 4042483"/>
              <a:gd name="connsiteY7" fmla="*/ 2766060 h 3715594"/>
              <a:gd name="connsiteX8" fmla="*/ 4042483 w 4042483"/>
              <a:gd name="connsiteY8" fmla="*/ 2301240 h 3715594"/>
              <a:gd name="connsiteX0" fmla="*/ 685849 w 4000549"/>
              <a:gd name="connsiteY0" fmla="*/ 0 h 3753442"/>
              <a:gd name="connsiteX1" fmla="*/ 49 w 4000549"/>
              <a:gd name="connsiteY1" fmla="*/ 533400 h 3753442"/>
              <a:gd name="connsiteX2" fmla="*/ 655369 w 4000549"/>
              <a:gd name="connsiteY2" fmla="*/ 1226820 h 3753442"/>
              <a:gd name="connsiteX3" fmla="*/ 1577389 w 4000549"/>
              <a:gd name="connsiteY3" fmla="*/ 1676400 h 3753442"/>
              <a:gd name="connsiteX4" fmla="*/ 464869 w 4000549"/>
              <a:gd name="connsiteY4" fmla="*/ 3550920 h 3753442"/>
              <a:gd name="connsiteX5" fmla="*/ 2194609 w 4000549"/>
              <a:gd name="connsiteY5" fmla="*/ 3657600 h 3753442"/>
              <a:gd name="connsiteX6" fmla="*/ 2720389 w 4000549"/>
              <a:gd name="connsiteY6" fmla="*/ 3154680 h 3753442"/>
              <a:gd name="connsiteX7" fmla="*/ 3238549 w 4000549"/>
              <a:gd name="connsiteY7" fmla="*/ 2766060 h 3753442"/>
              <a:gd name="connsiteX8" fmla="*/ 4000549 w 4000549"/>
              <a:gd name="connsiteY8" fmla="*/ 2301240 h 3753442"/>
              <a:gd name="connsiteX0" fmla="*/ 685849 w 4000549"/>
              <a:gd name="connsiteY0" fmla="*/ 0 h 3687731"/>
              <a:gd name="connsiteX1" fmla="*/ 49 w 4000549"/>
              <a:gd name="connsiteY1" fmla="*/ 533400 h 3687731"/>
              <a:gd name="connsiteX2" fmla="*/ 655369 w 4000549"/>
              <a:gd name="connsiteY2" fmla="*/ 1226820 h 3687731"/>
              <a:gd name="connsiteX3" fmla="*/ 1577389 w 4000549"/>
              <a:gd name="connsiteY3" fmla="*/ 1676400 h 3687731"/>
              <a:gd name="connsiteX4" fmla="*/ 2499409 w 4000549"/>
              <a:gd name="connsiteY4" fmla="*/ 2202180 h 3687731"/>
              <a:gd name="connsiteX5" fmla="*/ 2194609 w 4000549"/>
              <a:gd name="connsiteY5" fmla="*/ 3657600 h 3687731"/>
              <a:gd name="connsiteX6" fmla="*/ 2720389 w 4000549"/>
              <a:gd name="connsiteY6" fmla="*/ 3154680 h 3687731"/>
              <a:gd name="connsiteX7" fmla="*/ 3238549 w 4000549"/>
              <a:gd name="connsiteY7" fmla="*/ 2766060 h 3687731"/>
              <a:gd name="connsiteX8" fmla="*/ 4000549 w 4000549"/>
              <a:gd name="connsiteY8" fmla="*/ 2301240 h 3687731"/>
              <a:gd name="connsiteX0" fmla="*/ 685849 w 4000549"/>
              <a:gd name="connsiteY0" fmla="*/ 0 h 3716513"/>
              <a:gd name="connsiteX1" fmla="*/ 49 w 4000549"/>
              <a:gd name="connsiteY1" fmla="*/ 533400 h 3716513"/>
              <a:gd name="connsiteX2" fmla="*/ 655369 w 4000549"/>
              <a:gd name="connsiteY2" fmla="*/ 1226820 h 3716513"/>
              <a:gd name="connsiteX3" fmla="*/ 1577389 w 4000549"/>
              <a:gd name="connsiteY3" fmla="*/ 1676400 h 3716513"/>
              <a:gd name="connsiteX4" fmla="*/ 2499409 w 4000549"/>
              <a:gd name="connsiteY4" fmla="*/ 2202180 h 3716513"/>
              <a:gd name="connsiteX5" fmla="*/ 533449 w 4000549"/>
              <a:gd name="connsiteY5" fmla="*/ 3543301 h 3716513"/>
              <a:gd name="connsiteX6" fmla="*/ 2194609 w 4000549"/>
              <a:gd name="connsiteY6" fmla="*/ 3657600 h 3716513"/>
              <a:gd name="connsiteX7" fmla="*/ 2720389 w 4000549"/>
              <a:gd name="connsiteY7" fmla="*/ 3154680 h 3716513"/>
              <a:gd name="connsiteX8" fmla="*/ 3238549 w 4000549"/>
              <a:gd name="connsiteY8" fmla="*/ 2766060 h 3716513"/>
              <a:gd name="connsiteX9" fmla="*/ 4000549 w 4000549"/>
              <a:gd name="connsiteY9" fmla="*/ 2301240 h 3716513"/>
              <a:gd name="connsiteX0" fmla="*/ 685812 w 4000512"/>
              <a:gd name="connsiteY0" fmla="*/ 0 h 3716513"/>
              <a:gd name="connsiteX1" fmla="*/ 12 w 4000512"/>
              <a:gd name="connsiteY1" fmla="*/ 533400 h 3716513"/>
              <a:gd name="connsiteX2" fmla="*/ 701052 w 4000512"/>
              <a:gd name="connsiteY2" fmla="*/ 1150620 h 3716513"/>
              <a:gd name="connsiteX3" fmla="*/ 1577352 w 4000512"/>
              <a:gd name="connsiteY3" fmla="*/ 1676400 h 3716513"/>
              <a:gd name="connsiteX4" fmla="*/ 2499372 w 4000512"/>
              <a:gd name="connsiteY4" fmla="*/ 2202180 h 3716513"/>
              <a:gd name="connsiteX5" fmla="*/ 533412 w 4000512"/>
              <a:gd name="connsiteY5" fmla="*/ 3543301 h 3716513"/>
              <a:gd name="connsiteX6" fmla="*/ 2194572 w 4000512"/>
              <a:gd name="connsiteY6" fmla="*/ 3657600 h 3716513"/>
              <a:gd name="connsiteX7" fmla="*/ 2720352 w 4000512"/>
              <a:gd name="connsiteY7" fmla="*/ 3154680 h 3716513"/>
              <a:gd name="connsiteX8" fmla="*/ 3238512 w 4000512"/>
              <a:gd name="connsiteY8" fmla="*/ 2766060 h 3716513"/>
              <a:gd name="connsiteX9" fmla="*/ 4000512 w 4000512"/>
              <a:gd name="connsiteY9" fmla="*/ 2301240 h 3716513"/>
              <a:gd name="connsiteX0" fmla="*/ 685812 w 4000512"/>
              <a:gd name="connsiteY0" fmla="*/ 0 h 3716513"/>
              <a:gd name="connsiteX1" fmla="*/ 12 w 4000512"/>
              <a:gd name="connsiteY1" fmla="*/ 533400 h 3716513"/>
              <a:gd name="connsiteX2" fmla="*/ 701052 w 4000512"/>
              <a:gd name="connsiteY2" fmla="*/ 1150620 h 3716513"/>
              <a:gd name="connsiteX3" fmla="*/ 1554492 w 4000512"/>
              <a:gd name="connsiteY3" fmla="*/ 1623060 h 3716513"/>
              <a:gd name="connsiteX4" fmla="*/ 2499372 w 4000512"/>
              <a:gd name="connsiteY4" fmla="*/ 2202180 h 3716513"/>
              <a:gd name="connsiteX5" fmla="*/ 533412 w 4000512"/>
              <a:gd name="connsiteY5" fmla="*/ 3543301 h 3716513"/>
              <a:gd name="connsiteX6" fmla="*/ 2194572 w 4000512"/>
              <a:gd name="connsiteY6" fmla="*/ 3657600 h 3716513"/>
              <a:gd name="connsiteX7" fmla="*/ 2720352 w 4000512"/>
              <a:gd name="connsiteY7" fmla="*/ 3154680 h 3716513"/>
              <a:gd name="connsiteX8" fmla="*/ 3238512 w 4000512"/>
              <a:gd name="connsiteY8" fmla="*/ 2766060 h 3716513"/>
              <a:gd name="connsiteX9" fmla="*/ 4000512 w 4000512"/>
              <a:gd name="connsiteY9" fmla="*/ 2301240 h 3716513"/>
              <a:gd name="connsiteX0" fmla="*/ 685812 w 4000512"/>
              <a:gd name="connsiteY0" fmla="*/ 0 h 3716513"/>
              <a:gd name="connsiteX1" fmla="*/ 12 w 4000512"/>
              <a:gd name="connsiteY1" fmla="*/ 533400 h 3716513"/>
              <a:gd name="connsiteX2" fmla="*/ 701052 w 4000512"/>
              <a:gd name="connsiteY2" fmla="*/ 1150620 h 3716513"/>
              <a:gd name="connsiteX3" fmla="*/ 1554492 w 4000512"/>
              <a:gd name="connsiteY3" fmla="*/ 1623060 h 3716513"/>
              <a:gd name="connsiteX4" fmla="*/ 2606052 w 4000512"/>
              <a:gd name="connsiteY4" fmla="*/ 2270760 h 3716513"/>
              <a:gd name="connsiteX5" fmla="*/ 533412 w 4000512"/>
              <a:gd name="connsiteY5" fmla="*/ 3543301 h 3716513"/>
              <a:gd name="connsiteX6" fmla="*/ 2194572 w 4000512"/>
              <a:gd name="connsiteY6" fmla="*/ 3657600 h 3716513"/>
              <a:gd name="connsiteX7" fmla="*/ 2720352 w 4000512"/>
              <a:gd name="connsiteY7" fmla="*/ 3154680 h 3716513"/>
              <a:gd name="connsiteX8" fmla="*/ 3238512 w 4000512"/>
              <a:gd name="connsiteY8" fmla="*/ 2766060 h 3716513"/>
              <a:gd name="connsiteX9" fmla="*/ 4000512 w 4000512"/>
              <a:gd name="connsiteY9" fmla="*/ 2301240 h 371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0512" h="3716513">
                <a:moveTo>
                  <a:pt x="685812" y="0"/>
                </a:moveTo>
                <a:cubicBezTo>
                  <a:pt x="413397" y="141605"/>
                  <a:pt x="-2528" y="341630"/>
                  <a:pt x="12" y="533400"/>
                </a:cubicBezTo>
                <a:cubicBezTo>
                  <a:pt x="2552" y="725170"/>
                  <a:pt x="441972" y="969010"/>
                  <a:pt x="701052" y="1150620"/>
                </a:cubicBezTo>
                <a:cubicBezTo>
                  <a:pt x="960132" y="1332230"/>
                  <a:pt x="1236992" y="1436370"/>
                  <a:pt x="1554492" y="1623060"/>
                </a:cubicBezTo>
                <a:cubicBezTo>
                  <a:pt x="1871992" y="1809750"/>
                  <a:pt x="2776232" y="1950720"/>
                  <a:pt x="2606052" y="2270760"/>
                </a:cubicBezTo>
                <a:cubicBezTo>
                  <a:pt x="2435872" y="2590800"/>
                  <a:pt x="584212" y="3300731"/>
                  <a:pt x="533412" y="3543301"/>
                </a:cubicBezTo>
                <a:cubicBezTo>
                  <a:pt x="482612" y="3785871"/>
                  <a:pt x="1830082" y="3722370"/>
                  <a:pt x="2194572" y="3657600"/>
                </a:cubicBezTo>
                <a:cubicBezTo>
                  <a:pt x="2559062" y="3592830"/>
                  <a:pt x="2546362" y="3303270"/>
                  <a:pt x="2720352" y="3154680"/>
                </a:cubicBezTo>
                <a:cubicBezTo>
                  <a:pt x="2797822" y="3074670"/>
                  <a:pt x="3042932" y="2917190"/>
                  <a:pt x="3238512" y="2766060"/>
                </a:cubicBezTo>
                <a:cubicBezTo>
                  <a:pt x="3572522" y="2531110"/>
                  <a:pt x="3877957" y="2427605"/>
                  <a:pt x="4000512" y="2301240"/>
                </a:cubicBezTo>
              </a:path>
            </a:pathLst>
          </a:custGeom>
          <a:ln w="47625">
            <a:solidFill>
              <a:srgbClr val="C00000"/>
            </a:solidFill>
            <a:prstDash val="solid"/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C76165F-3679-4D0F-A434-46F4187B6D02}"/>
              </a:ext>
            </a:extLst>
          </p:cNvPr>
          <p:cNvSpPr/>
          <p:nvPr/>
        </p:nvSpPr>
        <p:spPr bwMode="auto">
          <a:xfrm>
            <a:off x="2539191" y="1729740"/>
            <a:ext cx="3998769" cy="2458109"/>
          </a:xfrm>
          <a:custGeom>
            <a:avLst/>
            <a:gdLst>
              <a:gd name="connsiteX0" fmla="*/ 845139 w 1348059"/>
              <a:gd name="connsiteY0" fmla="*/ 0 h 2387920"/>
              <a:gd name="connsiteX1" fmla="*/ 121239 w 1348059"/>
              <a:gd name="connsiteY1" fmla="*/ 609600 h 2387920"/>
              <a:gd name="connsiteX2" fmla="*/ 83139 w 1348059"/>
              <a:gd name="connsiteY2" fmla="*/ 2034540 h 2387920"/>
              <a:gd name="connsiteX3" fmla="*/ 951819 w 1348059"/>
              <a:gd name="connsiteY3" fmla="*/ 2385060 h 2387920"/>
              <a:gd name="connsiteX4" fmla="*/ 1348059 w 1348059"/>
              <a:gd name="connsiteY4" fmla="*/ 2171700 h 2387920"/>
              <a:gd name="connsiteX0" fmla="*/ 845139 w 4114119"/>
              <a:gd name="connsiteY0" fmla="*/ 0 h 2387773"/>
              <a:gd name="connsiteX1" fmla="*/ 121239 w 4114119"/>
              <a:gd name="connsiteY1" fmla="*/ 609600 h 2387773"/>
              <a:gd name="connsiteX2" fmla="*/ 83139 w 4114119"/>
              <a:gd name="connsiteY2" fmla="*/ 2034540 h 2387773"/>
              <a:gd name="connsiteX3" fmla="*/ 951819 w 4114119"/>
              <a:gd name="connsiteY3" fmla="*/ 2385060 h 2387773"/>
              <a:gd name="connsiteX4" fmla="*/ 4114119 w 4114119"/>
              <a:gd name="connsiteY4" fmla="*/ 2164080 h 2387773"/>
              <a:gd name="connsiteX0" fmla="*/ 845139 w 4114119"/>
              <a:gd name="connsiteY0" fmla="*/ 0 h 2465400"/>
              <a:gd name="connsiteX1" fmla="*/ 121239 w 4114119"/>
              <a:gd name="connsiteY1" fmla="*/ 609600 h 2465400"/>
              <a:gd name="connsiteX2" fmla="*/ 83139 w 4114119"/>
              <a:gd name="connsiteY2" fmla="*/ 2034540 h 2465400"/>
              <a:gd name="connsiteX3" fmla="*/ 951819 w 4114119"/>
              <a:gd name="connsiteY3" fmla="*/ 2385060 h 2465400"/>
              <a:gd name="connsiteX4" fmla="*/ 3443559 w 4114119"/>
              <a:gd name="connsiteY4" fmla="*/ 2453641 h 2465400"/>
              <a:gd name="connsiteX5" fmla="*/ 4114119 w 4114119"/>
              <a:gd name="connsiteY5" fmla="*/ 2164080 h 2465400"/>
              <a:gd name="connsiteX0" fmla="*/ 845139 w 4114119"/>
              <a:gd name="connsiteY0" fmla="*/ 0 h 2458040"/>
              <a:gd name="connsiteX1" fmla="*/ 121239 w 4114119"/>
              <a:gd name="connsiteY1" fmla="*/ 609600 h 2458040"/>
              <a:gd name="connsiteX2" fmla="*/ 83139 w 4114119"/>
              <a:gd name="connsiteY2" fmla="*/ 2034540 h 2458040"/>
              <a:gd name="connsiteX3" fmla="*/ 951819 w 4114119"/>
              <a:gd name="connsiteY3" fmla="*/ 2385060 h 2458040"/>
              <a:gd name="connsiteX4" fmla="*/ 2742519 w 4114119"/>
              <a:gd name="connsiteY4" fmla="*/ 2125980 h 2458040"/>
              <a:gd name="connsiteX5" fmla="*/ 3443559 w 4114119"/>
              <a:gd name="connsiteY5" fmla="*/ 2453641 h 2458040"/>
              <a:gd name="connsiteX6" fmla="*/ 4114119 w 4114119"/>
              <a:gd name="connsiteY6" fmla="*/ 2164080 h 2458040"/>
              <a:gd name="connsiteX0" fmla="*/ 845139 w 4114119"/>
              <a:gd name="connsiteY0" fmla="*/ 0 h 2458109"/>
              <a:gd name="connsiteX1" fmla="*/ 121239 w 4114119"/>
              <a:gd name="connsiteY1" fmla="*/ 609600 h 2458109"/>
              <a:gd name="connsiteX2" fmla="*/ 83139 w 4114119"/>
              <a:gd name="connsiteY2" fmla="*/ 2034540 h 2458109"/>
              <a:gd name="connsiteX3" fmla="*/ 951819 w 4114119"/>
              <a:gd name="connsiteY3" fmla="*/ 2385060 h 2458109"/>
              <a:gd name="connsiteX4" fmla="*/ 1409019 w 4114119"/>
              <a:gd name="connsiteY4" fmla="*/ 2125980 h 2458109"/>
              <a:gd name="connsiteX5" fmla="*/ 2742519 w 4114119"/>
              <a:gd name="connsiteY5" fmla="*/ 2125980 h 2458109"/>
              <a:gd name="connsiteX6" fmla="*/ 3443559 w 4114119"/>
              <a:gd name="connsiteY6" fmla="*/ 2453641 h 2458109"/>
              <a:gd name="connsiteX7" fmla="*/ 4114119 w 4114119"/>
              <a:gd name="connsiteY7" fmla="*/ 2164080 h 2458109"/>
              <a:gd name="connsiteX0" fmla="*/ 845139 w 4114119"/>
              <a:gd name="connsiteY0" fmla="*/ 0 h 2458109"/>
              <a:gd name="connsiteX1" fmla="*/ 121239 w 4114119"/>
              <a:gd name="connsiteY1" fmla="*/ 609600 h 2458109"/>
              <a:gd name="connsiteX2" fmla="*/ 83139 w 4114119"/>
              <a:gd name="connsiteY2" fmla="*/ 2034540 h 2458109"/>
              <a:gd name="connsiteX3" fmla="*/ 951819 w 4114119"/>
              <a:gd name="connsiteY3" fmla="*/ 2385060 h 2458109"/>
              <a:gd name="connsiteX4" fmla="*/ 1698579 w 4114119"/>
              <a:gd name="connsiteY4" fmla="*/ 1623060 h 2458109"/>
              <a:gd name="connsiteX5" fmla="*/ 2742519 w 4114119"/>
              <a:gd name="connsiteY5" fmla="*/ 2125980 h 2458109"/>
              <a:gd name="connsiteX6" fmla="*/ 3443559 w 4114119"/>
              <a:gd name="connsiteY6" fmla="*/ 2453641 h 2458109"/>
              <a:gd name="connsiteX7" fmla="*/ 4114119 w 4114119"/>
              <a:gd name="connsiteY7" fmla="*/ 2164080 h 2458109"/>
              <a:gd name="connsiteX0" fmla="*/ 863073 w 4132053"/>
              <a:gd name="connsiteY0" fmla="*/ 0 h 2458109"/>
              <a:gd name="connsiteX1" fmla="*/ 139173 w 4132053"/>
              <a:gd name="connsiteY1" fmla="*/ 609600 h 2458109"/>
              <a:gd name="connsiteX2" fmla="*/ 101073 w 4132053"/>
              <a:gd name="connsiteY2" fmla="*/ 2034540 h 2458109"/>
              <a:gd name="connsiteX3" fmla="*/ 1221213 w 4132053"/>
              <a:gd name="connsiteY3" fmla="*/ 1257300 h 2458109"/>
              <a:gd name="connsiteX4" fmla="*/ 1716513 w 4132053"/>
              <a:gd name="connsiteY4" fmla="*/ 1623060 h 2458109"/>
              <a:gd name="connsiteX5" fmla="*/ 2760453 w 4132053"/>
              <a:gd name="connsiteY5" fmla="*/ 2125980 h 2458109"/>
              <a:gd name="connsiteX6" fmla="*/ 3461493 w 4132053"/>
              <a:gd name="connsiteY6" fmla="*/ 2453641 h 2458109"/>
              <a:gd name="connsiteX7" fmla="*/ 4132053 w 4132053"/>
              <a:gd name="connsiteY7" fmla="*/ 2164080 h 2458109"/>
              <a:gd name="connsiteX0" fmla="*/ 729789 w 3998769"/>
              <a:gd name="connsiteY0" fmla="*/ 0 h 2458109"/>
              <a:gd name="connsiteX1" fmla="*/ 5889 w 3998769"/>
              <a:gd name="connsiteY1" fmla="*/ 609600 h 2458109"/>
              <a:gd name="connsiteX2" fmla="*/ 424989 w 3998769"/>
              <a:gd name="connsiteY2" fmla="*/ 906780 h 2458109"/>
              <a:gd name="connsiteX3" fmla="*/ 1087929 w 3998769"/>
              <a:gd name="connsiteY3" fmla="*/ 1257300 h 2458109"/>
              <a:gd name="connsiteX4" fmla="*/ 1583229 w 3998769"/>
              <a:gd name="connsiteY4" fmla="*/ 1623060 h 2458109"/>
              <a:gd name="connsiteX5" fmla="*/ 2627169 w 3998769"/>
              <a:gd name="connsiteY5" fmla="*/ 2125980 h 2458109"/>
              <a:gd name="connsiteX6" fmla="*/ 3328209 w 3998769"/>
              <a:gd name="connsiteY6" fmla="*/ 2453641 h 2458109"/>
              <a:gd name="connsiteX7" fmla="*/ 3998769 w 3998769"/>
              <a:gd name="connsiteY7" fmla="*/ 2164080 h 2458109"/>
              <a:gd name="connsiteX0" fmla="*/ 729789 w 3998769"/>
              <a:gd name="connsiteY0" fmla="*/ 0 h 2458109"/>
              <a:gd name="connsiteX1" fmla="*/ 5889 w 3998769"/>
              <a:gd name="connsiteY1" fmla="*/ 609600 h 2458109"/>
              <a:gd name="connsiteX2" fmla="*/ 424989 w 3998769"/>
              <a:gd name="connsiteY2" fmla="*/ 906780 h 2458109"/>
              <a:gd name="connsiteX3" fmla="*/ 1087929 w 3998769"/>
              <a:gd name="connsiteY3" fmla="*/ 1257300 h 2458109"/>
              <a:gd name="connsiteX4" fmla="*/ 1689909 w 3998769"/>
              <a:gd name="connsiteY4" fmla="*/ 1600200 h 2458109"/>
              <a:gd name="connsiteX5" fmla="*/ 2627169 w 3998769"/>
              <a:gd name="connsiteY5" fmla="*/ 2125980 h 2458109"/>
              <a:gd name="connsiteX6" fmla="*/ 3328209 w 3998769"/>
              <a:gd name="connsiteY6" fmla="*/ 2453641 h 2458109"/>
              <a:gd name="connsiteX7" fmla="*/ 3998769 w 3998769"/>
              <a:gd name="connsiteY7" fmla="*/ 2164080 h 2458109"/>
              <a:gd name="connsiteX0" fmla="*/ 729789 w 3998769"/>
              <a:gd name="connsiteY0" fmla="*/ 0 h 2458109"/>
              <a:gd name="connsiteX1" fmla="*/ 5889 w 3998769"/>
              <a:gd name="connsiteY1" fmla="*/ 609600 h 2458109"/>
              <a:gd name="connsiteX2" fmla="*/ 424989 w 3998769"/>
              <a:gd name="connsiteY2" fmla="*/ 906780 h 2458109"/>
              <a:gd name="connsiteX3" fmla="*/ 1087929 w 3998769"/>
              <a:gd name="connsiteY3" fmla="*/ 1257300 h 2458109"/>
              <a:gd name="connsiteX4" fmla="*/ 2627169 w 3998769"/>
              <a:gd name="connsiteY4" fmla="*/ 2125980 h 2458109"/>
              <a:gd name="connsiteX5" fmla="*/ 3328209 w 3998769"/>
              <a:gd name="connsiteY5" fmla="*/ 2453641 h 2458109"/>
              <a:gd name="connsiteX6" fmla="*/ 3998769 w 3998769"/>
              <a:gd name="connsiteY6" fmla="*/ 2164080 h 245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8769" h="2458109">
                <a:moveTo>
                  <a:pt x="729789" y="0"/>
                </a:moveTo>
                <a:cubicBezTo>
                  <a:pt x="431339" y="135255"/>
                  <a:pt x="56689" y="458470"/>
                  <a:pt x="5889" y="609600"/>
                </a:cubicBezTo>
                <a:cubicBezTo>
                  <a:pt x="-44911" y="760730"/>
                  <a:pt x="244649" y="798830"/>
                  <a:pt x="424989" y="906780"/>
                </a:cubicBezTo>
                <a:cubicBezTo>
                  <a:pt x="605329" y="1014730"/>
                  <a:pt x="720899" y="1054100"/>
                  <a:pt x="1087929" y="1257300"/>
                </a:cubicBezTo>
                <a:cubicBezTo>
                  <a:pt x="1454959" y="1460500"/>
                  <a:pt x="2253789" y="1926590"/>
                  <a:pt x="2627169" y="2125980"/>
                </a:cubicBezTo>
                <a:cubicBezTo>
                  <a:pt x="2949749" y="2143760"/>
                  <a:pt x="3091989" y="2501901"/>
                  <a:pt x="3328209" y="2453641"/>
                </a:cubicBezTo>
                <a:cubicBezTo>
                  <a:pt x="3855259" y="2416811"/>
                  <a:pt x="3735879" y="2190750"/>
                  <a:pt x="3998769" y="2164080"/>
                </a:cubicBezTo>
              </a:path>
            </a:pathLst>
          </a:cu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E006-2AFC-4ABC-9852-BF760705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CFL-Reachability</a:t>
            </a:r>
            <a:br>
              <a:rPr lang="en-US" dirty="0"/>
            </a:br>
            <a:r>
              <a:rPr lang="en-US" dirty="0"/>
              <a:t>to your Grandmother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5A3D9-F5D8-44F9-8A7F-76EFF318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1266-7CE3-2146-B859-359ABF1E0203}" type="slidenum">
              <a:rPr lang="en-US" smtClean="0"/>
              <a:t>99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82B9D1-DD87-47AA-A9C5-3666074EB0CC}"/>
              </a:ext>
            </a:extLst>
          </p:cNvPr>
          <p:cNvGrpSpPr/>
          <p:nvPr/>
        </p:nvGrpSpPr>
        <p:grpSpPr>
          <a:xfrm>
            <a:off x="4590091" y="1776640"/>
            <a:ext cx="4325309" cy="3359719"/>
            <a:chOff x="4535925" y="2157640"/>
            <a:chExt cx="4325309" cy="33597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96AD27-5A9B-4EC9-B579-79EDF6F2E518}"/>
                </a:ext>
              </a:extLst>
            </p:cNvPr>
            <p:cNvSpPr txBox="1"/>
            <p:nvPr/>
          </p:nvSpPr>
          <p:spPr>
            <a:xfrm>
              <a:off x="4641766" y="5317304"/>
              <a:ext cx="411362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https://popchart.co/products/a-diagrammatical-dissertation-on-opening-lines-of-notable-novels-v2-0</a:t>
              </a:r>
            </a:p>
          </p:txBody>
        </p:sp>
        <p:pic>
          <p:nvPicPr>
            <p:cNvPr id="10" name="Picture 9" descr="Timeline&#10;&#10;Description automatically generated">
              <a:extLst>
                <a:ext uri="{FF2B5EF4-FFF2-40B4-BE49-F238E27FC236}">
                  <a16:creationId xmlns:a16="http://schemas.microsoft.com/office/drawing/2014/main" id="{E973C67C-9882-4684-8043-8BC5C8DD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5925" y="2157640"/>
              <a:ext cx="4325309" cy="315774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D7C7FC-71DE-4DE6-B83B-8B27F749CBC5}"/>
              </a:ext>
            </a:extLst>
          </p:cNvPr>
          <p:cNvGrpSpPr/>
          <p:nvPr/>
        </p:nvGrpSpPr>
        <p:grpSpPr>
          <a:xfrm>
            <a:off x="235021" y="1775202"/>
            <a:ext cx="4113628" cy="3361157"/>
            <a:chOff x="189900" y="2156202"/>
            <a:chExt cx="4113628" cy="3361157"/>
          </a:xfrm>
        </p:grpSpPr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7F81DFF4-7885-401D-8C4C-1BC8ADBC5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900" y="2156202"/>
              <a:ext cx="4113628" cy="316061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83434A-5001-4BDA-8866-C556424F8594}"/>
                </a:ext>
              </a:extLst>
            </p:cNvPr>
            <p:cNvSpPr txBox="1"/>
            <p:nvPr/>
          </p:nvSpPr>
          <p:spPr>
            <a:xfrm>
              <a:off x="560996" y="5317304"/>
              <a:ext cx="33714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https://www.flickr.com/photos/vancouver-archives/26057062221/in/photostream/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0A71DF6-B51D-44F0-AE7E-0992B9125871}"/>
              </a:ext>
            </a:extLst>
          </p:cNvPr>
          <p:cNvSpPr/>
          <p:nvPr/>
        </p:nvSpPr>
        <p:spPr bwMode="auto">
          <a:xfrm>
            <a:off x="3501390" y="1958340"/>
            <a:ext cx="129540" cy="12192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2AEE6C-FFA1-44FE-9A77-B817F35E26A4}"/>
              </a:ext>
            </a:extLst>
          </p:cNvPr>
          <p:cNvSpPr/>
          <p:nvPr/>
        </p:nvSpPr>
        <p:spPr bwMode="auto">
          <a:xfrm>
            <a:off x="1268730" y="4221480"/>
            <a:ext cx="129540" cy="12192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F1280C8-1884-4E83-9CE1-EA6D6D9F8EF0}"/>
              </a:ext>
            </a:extLst>
          </p:cNvPr>
          <p:cNvSpPr/>
          <p:nvPr/>
        </p:nvSpPr>
        <p:spPr bwMode="auto">
          <a:xfrm>
            <a:off x="1340746" y="2042440"/>
            <a:ext cx="2148560" cy="2165389"/>
          </a:xfrm>
          <a:custGeom>
            <a:avLst/>
            <a:gdLst>
              <a:gd name="connsiteX0" fmla="*/ 2148560 w 2148560"/>
              <a:gd name="connsiteY0" fmla="*/ 0 h 2165389"/>
              <a:gd name="connsiteX1" fmla="*/ 1682945 w 2148560"/>
              <a:gd name="connsiteY1" fmla="*/ 179515 h 2165389"/>
              <a:gd name="connsiteX2" fmla="*/ 1065865 w 2148560"/>
              <a:gd name="connsiteY2" fmla="*/ 319760 h 2165389"/>
              <a:gd name="connsiteX3" fmla="*/ 1116353 w 2148560"/>
              <a:gd name="connsiteY3" fmla="*/ 718057 h 2165389"/>
              <a:gd name="connsiteX4" fmla="*/ 589031 w 2148560"/>
              <a:gd name="connsiteY4" fmla="*/ 706837 h 2165389"/>
              <a:gd name="connsiteX5" fmla="*/ 611470 w 2148560"/>
              <a:gd name="connsiteY5" fmla="*/ 1211721 h 2165389"/>
              <a:gd name="connsiteX6" fmla="*/ 28049 w 2148560"/>
              <a:gd name="connsiteY6" fmla="*/ 1206111 h 2165389"/>
              <a:gd name="connsiteX7" fmla="*/ 0 w 2148560"/>
              <a:gd name="connsiteY7" fmla="*/ 2165389 h 216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8560" h="2165389">
                <a:moveTo>
                  <a:pt x="2148560" y="0"/>
                </a:moveTo>
                <a:lnTo>
                  <a:pt x="1682945" y="179515"/>
                </a:lnTo>
                <a:lnTo>
                  <a:pt x="1065865" y="319760"/>
                </a:lnTo>
                <a:lnTo>
                  <a:pt x="1116353" y="718057"/>
                </a:lnTo>
                <a:lnTo>
                  <a:pt x="589031" y="706837"/>
                </a:lnTo>
                <a:lnTo>
                  <a:pt x="611470" y="1211721"/>
                </a:lnTo>
                <a:lnTo>
                  <a:pt x="28049" y="1206111"/>
                </a:lnTo>
                <a:lnTo>
                  <a:pt x="0" y="2165389"/>
                </a:lnTo>
              </a:path>
            </a:pathLst>
          </a:cu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D74D79-C43B-461E-81D1-19ECFBEB787E}"/>
              </a:ext>
            </a:extLst>
          </p:cNvPr>
          <p:cNvSpPr txBox="1"/>
          <p:nvPr/>
        </p:nvSpPr>
        <p:spPr>
          <a:xfrm>
            <a:off x="852979" y="539900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Street directions on a map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D266D9-050A-400F-AA43-E2FAEAFF1D47}"/>
              </a:ext>
            </a:extLst>
          </p:cNvPr>
          <p:cNvSpPr txBox="1"/>
          <p:nvPr/>
        </p:nvSpPr>
        <p:spPr>
          <a:xfrm>
            <a:off x="4656658" y="5399008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Sentence diagramming (1877 – ~1980)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297E21-AD85-4948-9ACC-7B338CC8311B}"/>
              </a:ext>
            </a:extLst>
          </p:cNvPr>
          <p:cNvSpPr txBox="1"/>
          <p:nvPr/>
        </p:nvSpPr>
        <p:spPr>
          <a:xfrm>
            <a:off x="469268" y="5808380"/>
            <a:ext cx="389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Powell-Water-</a:t>
            </a:r>
            <a:r>
              <a:rPr lang="en-US" sz="1200" dirty="0" err="1"/>
              <a:t>Cambie</a:t>
            </a:r>
            <a:r>
              <a:rPr lang="en-US" sz="1200" dirty="0"/>
              <a:t>-Pender-Richards-Robson-Howe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6330DD-EF8F-49AB-82D5-8B57B301371C}"/>
              </a:ext>
            </a:extLst>
          </p:cNvPr>
          <p:cNvSpPr txBox="1"/>
          <p:nvPr/>
        </p:nvSpPr>
        <p:spPr>
          <a:xfrm>
            <a:off x="4617915" y="5813390"/>
            <a:ext cx="4296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Context-free grammars, long before Chomsky, Backus, </a:t>
            </a:r>
            <a:r>
              <a:rPr lang="en-US" sz="1200" dirty="0" err="1"/>
              <a:t>Naur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74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POPL18Tutorial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PL18TutorialTheme1" id="{A582DBA5-F38B-4DDA-AD04-63977A0EC127}" vid="{ADB6E06D-6D69-4B93-8835-92FDD21683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6184</TotalTime>
  <Words>6317</Words>
  <Application>Microsoft Macintosh PowerPoint</Application>
  <PresentationFormat>On-screen Show (4:3)</PresentationFormat>
  <Paragraphs>1391</Paragraphs>
  <Slides>101</Slides>
  <Notes>7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3" baseType="lpstr">
      <vt:lpstr>Arial</vt:lpstr>
      <vt:lpstr>Wingdings</vt:lpstr>
      <vt:lpstr>Courier New</vt:lpstr>
      <vt:lpstr>Helvetica</vt:lpstr>
      <vt:lpstr>Symbol</vt:lpstr>
      <vt:lpstr>Comic Sans MS</vt:lpstr>
      <vt:lpstr>Georgia</vt:lpstr>
      <vt:lpstr>Times New Roman</vt:lpstr>
      <vt:lpstr>Arial Black</vt:lpstr>
      <vt:lpstr>Calibri</vt:lpstr>
      <vt:lpstr>Cambria Math</vt:lpstr>
      <vt:lpstr>POPL18TutorialTheme1</vt:lpstr>
      <vt:lpstr>Program Analysis via Graph Reachability: Past, Present, and Future</vt:lpstr>
      <vt:lpstr>Outline of Tutorial</vt:lpstr>
      <vt:lpstr>A Variety of Problems</vt:lpstr>
      <vt:lpstr>PowerPoint Presentation</vt:lpstr>
      <vt:lpstr>A Personal Timeline</vt:lpstr>
      <vt:lpstr>Program Slicing</vt:lpstr>
      <vt:lpstr>Backward Slice</vt:lpstr>
      <vt:lpstr>Backward Slice</vt:lpstr>
      <vt:lpstr>Slice Extraction</vt:lpstr>
      <vt:lpstr>How is a PDG Created?</vt:lpstr>
      <vt:lpstr>Control-Flow Graph</vt:lpstr>
      <vt:lpstr>Control-Dependence Graph</vt:lpstr>
      <vt:lpstr>Flow-Dependence Graph</vt:lpstr>
      <vt:lpstr>Program Dependence Graph (PDG)</vt:lpstr>
      <vt:lpstr>Program Dependence Graph (PDG)</vt:lpstr>
      <vt:lpstr>Backward Slice</vt:lpstr>
      <vt:lpstr>Backward Slice</vt:lpstr>
      <vt:lpstr>Backward Slice</vt:lpstr>
      <vt:lpstr>Backward Slice</vt:lpstr>
      <vt:lpstr>Slice Extraction</vt:lpstr>
      <vt:lpstr>Program Slicing</vt:lpstr>
      <vt:lpstr>Forward Slice</vt:lpstr>
      <vt:lpstr>Forward Slice</vt:lpstr>
      <vt:lpstr>Forward Slice</vt:lpstr>
      <vt:lpstr>Forward Slice</vt:lpstr>
      <vt:lpstr>Forward Slice</vt:lpstr>
      <vt:lpstr>Interprocedural Slice</vt:lpstr>
      <vt:lpstr>Interprocedural Slice</vt:lpstr>
      <vt:lpstr>Interprocedural Slice</vt:lpstr>
      <vt:lpstr>How is an SDG Created?</vt:lpstr>
      <vt:lpstr>System Dependence Graph (SDG)</vt:lpstr>
      <vt:lpstr>SDG for the Sum Program</vt:lpstr>
      <vt:lpstr>Interprocedural Backward Slice</vt:lpstr>
      <vt:lpstr>Interprocedural Backward Slice</vt:lpstr>
      <vt:lpstr>Interprocedural Backward Slice</vt:lpstr>
      <vt:lpstr>Interprocedural Backward Slice</vt:lpstr>
      <vt:lpstr>Interprocedural Backward Slice</vt:lpstr>
      <vt:lpstr>Interprocedural Backward Slice</vt:lpstr>
      <vt:lpstr>Matched-Parenthesis Path</vt:lpstr>
      <vt:lpstr>Interprocedural Backward Slice</vt:lpstr>
      <vt:lpstr>Interprocedural Backward Slice</vt:lpstr>
      <vt:lpstr>Slice of the Sum Program</vt:lpstr>
      <vt:lpstr>Slice of the Sum Program</vt:lpstr>
      <vt:lpstr>CFL-Reachability [Yannakakis 90]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CYK: Graphs vs.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 Summaries</vt:lpstr>
      <vt:lpstr>Summary Edges, but no Linkage-Out Edges = UnbalLeft-Reachability</vt:lpstr>
      <vt:lpstr>Summary Edges, but no Linkage-In Edges = UnbalRight-Reachability</vt:lpstr>
      <vt:lpstr>Summary Edges, but no Linkage-In Edges = UnbalRight-Reachability</vt:lpstr>
      <vt:lpstr>Interprocedural Slicing</vt:lpstr>
      <vt:lpstr>A Variety of Problems</vt:lpstr>
      <vt:lpstr>Transitivity can be an Over-Approximation</vt:lpstr>
      <vt:lpstr>Transitivity can be an Over-Approximation</vt:lpstr>
      <vt:lpstr>Non-Transitivity and Interprocedural Slicing</vt:lpstr>
      <vt:lpstr>PowerPoint Presentation</vt:lpstr>
      <vt:lpstr>Program Chopping</vt:lpstr>
      <vt:lpstr>Non-Transitivity and Slicing</vt:lpstr>
      <vt:lpstr>Non-Transitivity and Slicing</vt:lpstr>
      <vt:lpstr>Non-Transitivity and Slicing</vt:lpstr>
      <vt:lpstr>Non-Transitivity and Slicing</vt:lpstr>
      <vt:lpstr>Non-Transitivity and Slicing</vt:lpstr>
      <vt:lpstr>Non-Transitivity and Slicing</vt:lpstr>
      <vt:lpstr>Non-Transitivity and Interprocedural Slicing</vt:lpstr>
      <vt:lpstr>Program Chopping</vt:lpstr>
      <vt:lpstr>The Role of L-Reachabilty</vt:lpstr>
      <vt:lpstr>Flow-Sensitive Points-To Analysis</vt:lpstr>
      <vt:lpstr>Flow-Sensitive  Flow-Insensitive</vt:lpstr>
      <vt:lpstr>Flow-Insensitive Points-To Analysis [Andersen 94, Shapiro &amp; Horwitz 97]</vt:lpstr>
      <vt:lpstr>Flow-Insensitive Points-To Analysis</vt:lpstr>
      <vt:lpstr>Flow-Insensitive Points-To Analysis</vt:lpstr>
      <vt:lpstr>CFL-Reachability via Dynamic Programming</vt:lpstr>
      <vt:lpstr>CFL-Reachability = Chain Programs</vt:lpstr>
      <vt:lpstr>Base Facts for Points-To Analysis</vt:lpstr>
      <vt:lpstr>Rules for Points-To Analysis (I)</vt:lpstr>
      <vt:lpstr>Rules for Points-To Analysis (II)</vt:lpstr>
      <vt:lpstr>Creating a Chain Program</vt:lpstr>
      <vt:lpstr>Base Facts for Points-To Analysis</vt:lpstr>
      <vt:lpstr>Creating a Chain Program</vt:lpstr>
      <vt:lpstr>. . . and now to CFL-Reachability</vt:lpstr>
      <vt:lpstr>Near Neighbors to CFL-Reachability</vt:lpstr>
      <vt:lpstr>EWPDS Merge Functions</vt:lpstr>
      <vt:lpstr>Explaining CFL-Reachability to your Grandmother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Zhang, Qirun</cp:lastModifiedBy>
  <cp:revision>423</cp:revision>
  <cp:lastPrinted>2015-10-20T02:53:17Z</cp:lastPrinted>
  <dcterms:created xsi:type="dcterms:W3CDTF">2015-10-19T12:39:45Z</dcterms:created>
  <dcterms:modified xsi:type="dcterms:W3CDTF">2022-02-02T14:30:15Z</dcterms:modified>
</cp:coreProperties>
</file>